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81A51F-16F8-580F-2F96-D6C0D9C400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04CC0E6-AC69-2D3D-D83A-4C980083C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E5D4C1-3BEC-3458-53EF-ED8F90F7F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9716F0-8637-A717-3A08-03053B326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9A0394-4822-0E8B-0FAD-3758CF94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918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B571C6-26DB-82B4-4C27-D96D1394C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5B432CD-A15A-AE57-843F-6FD3D51F7F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2A3F91-4064-6229-5B0C-259E7F16A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2A4BC1-E22B-49E9-658C-4F9FA5FA4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EE821-5121-9F4E-C396-9DBFD2BFA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08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3F60667-F7B4-87B0-2676-E651B1C34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9065C02-3720-4D46-85EB-94DC3F930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4A13DF-A595-3AF8-138C-E4FD69BFA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35F0AC-A58C-FA48-AB44-335E6D4D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79DF4F-463C-6287-12CE-8C85148AD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24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008BD8-FE2C-DD26-D332-F4D63EF3A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D8208D-1201-3BED-EAD0-371EB96FE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67CC29-FB7E-3988-D10A-BA62CA87F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B2E469-7F56-C5EE-FCE7-3C9B7A92D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86646A-D3EA-E3EE-D70A-829E885CD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41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B75223-0D53-A3A0-9F39-E66AE15B4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EE2561-38D2-34DE-15C0-B65D6B263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4008B3-0727-0113-4614-93A91BAFE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0B668F-77CC-4D4C-9E7A-056AFA4E2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C218D8-C35B-DCE7-C9FF-39C3E5C4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71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AE7198-EF6E-4929-050E-30965054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6DF5CB-63C5-4D47-0612-36E3633579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58F3A8-610D-5AC7-5101-98058DAA6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5F362E-A363-2124-ADB3-7C18ABA7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E7CDA7-2440-6EF4-9BDD-17200A5D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924C2B5-5C95-3CCD-1308-1C8CE7AC4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627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CFAEE9-A878-1456-1A4D-C985DD1B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98969B-D5B5-55DE-AD78-EE23E98FD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355717-2EFB-39C3-A538-E21F8E744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8AED162-7E6B-CDEC-6244-0C076059CE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60701EB-AD64-E008-9BF6-10A2258387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8CC9617-188B-61C8-2537-61215FD7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67497CD-CCBB-1B57-1592-5F64ED27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CF23057-CF26-D4C5-A6AC-B4B17F3AF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42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3087F6-58D1-F8C4-4BAE-74E736784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D7077FB-A859-05F4-965C-736D1201C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2DFD4FB-776A-5C8F-2C85-E44D50A89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7C7BC15-B8D8-F410-E898-67F243987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542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1694805-3D7C-ECE5-EBA6-27CB36506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40BAF37-CBD9-533B-E899-BB596ED98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A2B1D05-AEDC-9465-5F27-86564FDF0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048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EF41E3-AEC0-4D69-9F21-1F7182114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819246-33C7-5AF7-C3F9-393BDCF8E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AEC754-4801-C527-6FA1-7A60774C3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25CF04-2284-662A-F75C-6BD18A7D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C5C16B-5E5C-7878-B1D6-58E7B7FCD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10DF93-CE5B-095D-9378-87FBDCB4B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06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FB8BEB-E91A-CA06-0648-FE329702C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54F526D-B87C-E0B7-BCEB-ABAD377B4E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90325C-5C2B-D3EE-C563-31BCD4CB3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6AE0CD-9A82-DAB2-3B01-C5240BFE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1CBF64-DA44-C31B-5D2F-5583F306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54C2B8-ECC8-A98E-C087-0CD5ACF8A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273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FAFC5E2-8920-C92B-26C1-4689A9A27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FCD9C3B-E04E-2E56-724C-FC7119E0E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7AAEA7-EF2C-5BF5-43C3-24DAEED3AA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90600-4631-407C-A465-3B75C6B4F56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FF27A2-E019-3C80-A12C-09911C406E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A4602B-7DF7-46B5-B64D-D3BF37338F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055F-CF7A-48E4-8453-FC1F73905F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10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224A1E-267B-CBF8-6394-3C1F0D57B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0131DE5-8257-0D3E-DCBC-A2F318682F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5E973D-C832-BCF2-5E16-9E2C09F2CAC3}"/>
              </a:ext>
            </a:extLst>
          </p:cNvPr>
          <p:cNvSpPr txBox="1"/>
          <p:nvPr/>
        </p:nvSpPr>
        <p:spPr>
          <a:xfrm>
            <a:off x="216931" y="8997"/>
            <a:ext cx="11893789" cy="7781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3100"/>
              </a:lnSpc>
            </a:pPr>
            <a:r>
              <a:rPr lang="en-US" altLang="ja-JP" sz="2600" b="1" dirty="0">
                <a:solidFill>
                  <a:srgbClr val="FF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Agenda and Time schedule for the TC213 Meeting on Sep 18, 2023 at ICSE-11 </a:t>
            </a:r>
            <a:endParaRPr lang="ja-JP" altLang="ja-JP" sz="2600" dirty="0">
              <a:solidFill>
                <a:srgbClr val="FF0000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500"/>
              </a:lnSpc>
            </a:pPr>
            <a:r>
              <a:rPr lang="en-US" altLang="ja-JP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 </a:t>
            </a:r>
            <a:r>
              <a:rPr lang="en-US" altLang="ja-JP" sz="2000" b="1" dirty="0">
                <a:solidFill>
                  <a:srgbClr val="48717B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 </a:t>
            </a:r>
            <a:endParaRPr lang="ja-JP" altLang="ja-JP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40"/>
              </a:lnSpc>
            </a:pP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5:30 PM – 5:35 PM   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Meeting outline </a:t>
            </a: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by the TC chair (S. Sassa)</a:t>
            </a:r>
            <a:endParaRPr lang="ja-JP" altLang="ja-JP" sz="22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5:35 PM – 5:45 PM   </a:t>
            </a:r>
            <a:r>
              <a:rPr lang="en-US" altLang="ja-JP" sz="2200" spc="-5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Brief summary of the immediate past </a:t>
            </a:r>
            <a:r>
              <a:rPr lang="en-US" altLang="ja-JP" sz="2200" spc="-50" dirty="0">
                <a:solidFill>
                  <a:srgbClr val="0066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ICSE-10 </a:t>
            </a:r>
            <a:r>
              <a:rPr lang="en-US" altLang="ja-JP" sz="2200" spc="-5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in 2021 by the TC vice-chair (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C. Avila</a:t>
            </a:r>
            <a:r>
              <a:rPr lang="en-US" altLang="ja-JP" sz="2200" spc="-5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altLang="ja-JP" sz="2200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ja-JP" altLang="ja-JP" sz="2200" spc="-5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5:45 PM – 6:00 PM   Summary and review of the TC213 Special Issue on Scour and Erosion </a:t>
            </a: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                                  of the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International Journal of Geoengineering Case Histories</a:t>
            </a: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solidFill>
                  <a:srgbClr val="008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                                  (Global contributions across America, Europe, Asia and Oceania from in-land     </a:t>
            </a: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solidFill>
                  <a:srgbClr val="008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                                  scour and erosion to river scour</a:t>
            </a:r>
            <a:r>
              <a:rPr lang="en-US" altLang="ja-JP" sz="22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coastal erosion, scour and internal erosion, </a:t>
            </a: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and marine scour at/around offshore structures</a:t>
            </a:r>
            <a:r>
              <a:rPr lang="en-US" altLang="ja-JP" sz="2200" dirty="0">
                <a:solidFill>
                  <a:srgbClr val="008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)</a:t>
            </a:r>
            <a:r>
              <a:rPr lang="ja-JP" altLang="en-US" sz="2200" dirty="0">
                <a:solidFill>
                  <a:srgbClr val="008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and</a:t>
            </a:r>
            <a:r>
              <a:rPr lang="ja-JP" altLang="en-US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 overview of the</a:t>
            </a: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                                  20th ICSMGE session on Scour and Erosion (S. Sassa)</a:t>
            </a:r>
            <a:endParaRPr lang="ja-JP" altLang="ja-JP" sz="22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6:00 PM – 6:10 PM   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Overview of </a:t>
            </a:r>
            <a:r>
              <a:rPr lang="en-US" altLang="ja-JP" sz="2200" b="1" dirty="0">
                <a:solidFill>
                  <a:srgbClr val="FF66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ICSE-11</a:t>
            </a:r>
            <a:r>
              <a:rPr lang="en-US" altLang="ja-JP" sz="2200" dirty="0">
                <a:solidFill>
                  <a:srgbClr val="FF66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by the conference chair (T.U. Petersen)</a:t>
            </a:r>
            <a:endParaRPr lang="ja-JP" altLang="ja-JP" sz="22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6:10 PM – 6:20 PM   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Introduction to </a:t>
            </a:r>
            <a:r>
              <a:rPr lang="en-US" altLang="ja-JP" sz="2200" b="1" dirty="0">
                <a:solidFill>
                  <a:srgbClr val="FF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ICSE-12</a:t>
            </a:r>
            <a:r>
              <a:rPr lang="en-US" altLang="ja-JP" sz="2200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in 2025 in China by the host (X. Fu)</a:t>
            </a:r>
            <a:endParaRPr lang="ja-JP" altLang="ja-JP" sz="22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6:20 PM – 6:35 PM   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Presentation by a host candidate of </a:t>
            </a:r>
            <a:r>
              <a:rPr lang="en-US" altLang="ja-JP" sz="2200" b="1" dirty="0">
                <a:solidFill>
                  <a:srgbClr val="3333FF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ICSE-13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in 2027 (T. </a:t>
            </a:r>
            <a:r>
              <a:rPr kumimoji="1" lang="en-US" altLang="ja-JP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Ferradosa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)  </a:t>
            </a: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6:35 PM – 6:40 PM   </a:t>
            </a: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Voting for the host of ICSE-13 in 2027</a:t>
            </a: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6:40 </a:t>
            </a: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PM – 6:50 PM   </a:t>
            </a:r>
            <a:r>
              <a:rPr lang="en-US" altLang="ja-JP" sz="2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Discussion on a ISSMGE new initiative </a:t>
            </a:r>
            <a:r>
              <a:rPr lang="en-US" altLang="ja-JP" sz="2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GeoWB</a:t>
            </a:r>
            <a:r>
              <a:rPr lang="en-US" altLang="ja-JP" sz="2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the face of geo-disasters</a:t>
            </a: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6:50 </a:t>
            </a: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PM – 6:55 PM   Introduction of an erosion research programme by the TC member (G. Hoffmans)</a:t>
            </a: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6:55 PM</a:t>
            </a:r>
            <a:r>
              <a:rPr lang="ja-JP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－</a:t>
            </a:r>
            <a:r>
              <a:rPr lang="en-US" altLang="ja-JP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6:57 PM   Information from the TC member (S. Draper)</a:t>
            </a:r>
            <a:endParaRPr lang="ja-JP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0" indent="-1828800">
              <a:lnSpc>
                <a:spcPts val="3140"/>
              </a:lnSpc>
            </a:pP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6:57 PM – 7:00 PM   Concluding remarks by the TC chair (S.</a:t>
            </a:r>
            <a:r>
              <a:rPr lang="ja-JP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ja-JP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Sassa)</a:t>
            </a:r>
            <a:endParaRPr lang="ja-JP" altLang="ja-JP" sz="22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1828800" indent="-1828800">
              <a:lnSpc>
                <a:spcPts val="3500"/>
              </a:lnSpc>
            </a:pPr>
            <a:r>
              <a:rPr lang="en-US" altLang="ja-JP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 </a:t>
            </a:r>
            <a:endParaRPr lang="ja-JP" altLang="ja-JP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1828800" indent="-1828800"/>
            <a:r>
              <a:rPr lang="en-US" altLang="ja-JP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 </a:t>
            </a:r>
            <a:endParaRPr lang="ja-JP" altLang="ja-JP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920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Shinji SASSA</dc:creator>
  <cp:lastModifiedBy>Shinji SASSA</cp:lastModifiedBy>
  <cp:revision>1</cp:revision>
  <dcterms:created xsi:type="dcterms:W3CDTF">2023-09-22T11:06:24Z</dcterms:created>
  <dcterms:modified xsi:type="dcterms:W3CDTF">2023-09-22T11:06:32Z</dcterms:modified>
</cp:coreProperties>
</file>