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7" r:id="rId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4" autoAdjust="0"/>
    <p:restoredTop sz="82913" autoAdjust="0"/>
  </p:normalViewPr>
  <p:slideViewPr>
    <p:cSldViewPr>
      <p:cViewPr varScale="1">
        <p:scale>
          <a:sx n="50" d="100"/>
          <a:sy n="50" d="100"/>
        </p:scale>
        <p:origin x="2988" y="44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5CD91-E7EC-4672-917A-F5CF916A6701}" type="datetimeFigureOut">
              <a:rPr lang="en-SG" smtClean="0"/>
              <a:t>02/02/2023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C857-8A89-4203-9A69-8172EAE8D9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13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column: Wall-E, Toy Story 3, Isle of Dogs, Blade Runner 2046</a:t>
            </a:r>
          </a:p>
          <a:p>
            <a:r>
              <a:rPr lang="en-US" dirty="0"/>
              <a:t>Mid column: Love Death + Robots, AI, Alita: Battle Angel</a:t>
            </a:r>
          </a:p>
          <a:p>
            <a:r>
              <a:rPr lang="en-US" dirty="0"/>
              <a:t>Right column: Star Wars 5, Joker, Slumdog Millionaire</a:t>
            </a:r>
            <a:r>
              <a:rPr lang="en-US"/>
              <a:t>, Detroit: Become Human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C857-8A89-4203-9A69-8172EAE8D97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83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96442"/>
            <a:ext cx="8072119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145" y="1410461"/>
            <a:ext cx="8385708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-38507"/>
            <a:ext cx="786765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dirty="0">
                <a:solidFill>
                  <a:srgbClr val="E48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Management in Pop Culture</a:t>
            </a:r>
          </a:p>
        </p:txBody>
      </p:sp>
      <p:pic>
        <p:nvPicPr>
          <p:cNvPr id="3" name="Picture 8" descr="https://i.imgur.com/bX2nK1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4"/>
          <a:stretch/>
        </p:blipFill>
        <p:spPr bwMode="auto">
          <a:xfrm>
            <a:off x="3641914" y="5301010"/>
            <a:ext cx="1949726" cy="14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isle of do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" y="3883212"/>
            <a:ext cx="3279630" cy="13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toy story 3 landfi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31496"/>
            <a:ext cx="2805787" cy="15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wall e land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9003"/>
            <a:ext cx="355233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ove death and robots d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02" y="689004"/>
            <a:ext cx="2951999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38463"/>
            <a:ext cx="3604863" cy="14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.imgur.com/fQw9dIW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8"/>
          <a:stretch/>
        </p:blipFill>
        <p:spPr bwMode="auto">
          <a:xfrm>
            <a:off x="3641913" y="3884025"/>
            <a:ext cx="1949726" cy="14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Slumdog Millionaire du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62" y="3888556"/>
            <a:ext cx="2412000" cy="16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dn.thewire.in/wp-content/uploads/2020/07/28120121/joker-1024x6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2227592"/>
            <a:ext cx="2396392" cy="15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334" y="689005"/>
            <a:ext cx="2212573" cy="147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779EC7-0687-67C4-C8BD-A0BB494893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61" y="5334000"/>
            <a:ext cx="3494739" cy="142567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828812-D29A-444A-A8C3-C3B6FAC7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20" y="5342170"/>
            <a:ext cx="2520000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6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52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bipro</dc:creator>
  <cp:lastModifiedBy>Xunchang Fei</cp:lastModifiedBy>
  <cp:revision>32</cp:revision>
  <dcterms:created xsi:type="dcterms:W3CDTF">2020-08-14T09:22:39Z</dcterms:created>
  <dcterms:modified xsi:type="dcterms:W3CDTF">2023-02-02T03:27:18Z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2020-08-14T00:00:00Z</vt:filetime>
  </property>
</Properties>
</file>