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733" r:id="rId2"/>
  </p:sldMasterIdLst>
  <p:notesMasterIdLst>
    <p:notesMasterId r:id="rId4"/>
  </p:notesMasterIdLst>
  <p:handoutMasterIdLst>
    <p:handoutMasterId r:id="rId5"/>
  </p:handoutMasterIdLst>
  <p:sldIdLst>
    <p:sldId id="371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85" autoAdjust="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notesViewPr>
    <p:cSldViewPr>
      <p:cViewPr varScale="1">
        <p:scale>
          <a:sx n="54" d="100"/>
          <a:sy n="54" d="100"/>
        </p:scale>
        <p:origin x="-25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452D7-94B4-4C26-8F28-5F8CB9ECE7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335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50D24-F50B-44F8-BC69-9C80BFF25A28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6CCC0-7342-40B5-967F-005AD04A67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41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6CCC0-7342-40B5-967F-005AD04A678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09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29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1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2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3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4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6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9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082CC-ED9F-44AF-B797-AF02F746CDCC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708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430CF-FD18-4094-BB12-06422DA70234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554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BE8A0-0E78-448D-A367-A7BFFF3C3E5A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390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7"/>
            <a:ext cx="82296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9821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7"/>
            <a:ext cx="82296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4"/>
            <a:ext cx="4038600" cy="2189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9999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7"/>
            <a:ext cx="82296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4"/>
            <a:ext cx="4038600" cy="2189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9965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1_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7"/>
            <a:ext cx="82296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8229600" cy="2189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3916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7817"/>
            <a:ext cx="8229600" cy="11398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4217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A68F-0856-436F-BD7B-7967DF2CAACD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328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A550-7B72-4184-96BD-B942F2FC07F7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27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4DDE-52A9-47A4-9017-E4C42B7E1D16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39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A29E2-2EF5-4B85-8BCF-CF01D466CFCF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1952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68F3-42C2-4D59-A4C0-88566FB4E992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276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CEE89-5C6E-4466-B939-8218907BEFCC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535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BEDF-1084-49F7-90EC-DA051D614DEC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8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B9E-A370-4B32-A136-DC33E7834306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830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566A7-E534-4E48-B898-DF9B542153D6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4977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8FE-8C82-48D4-863E-0A3F6947A429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9015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5D3C-0DE0-4E79-AF51-AF5CA09285E5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7234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FC2B8-252D-483F-B97D-C032CF60E379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5340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ACB10-CB9B-4908-B9F9-B6522855264E}" type="datetime1">
              <a:rPr lang="ja-JP" altLang="en-US" smtClean="0"/>
              <a:t>2023/2/14</a:t>
            </a:fld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DC13B2-664B-4FCD-B994-2BC977E3F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38373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68A70-0D98-4585-B899-DD42EF079074}" type="datetime1">
              <a:rPr lang="ja-JP" altLang="en-US" smtClean="0"/>
              <a:t>2023/2/14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E78F2-6FC5-4EFD-9ED7-86906C426D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014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F21B6-2725-4497-9325-A756420EFC1C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17438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10F15-F81F-4D04-9265-C074E81FD279}" type="datetime1">
              <a:rPr lang="ja-JP" altLang="en-US" smtClean="0"/>
              <a:t>2023/2/14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81FED4-D4D0-4C54-B974-4B5B8AA3024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339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CBF57-638B-48ED-8A6D-6D7997255F34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475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33F02-C0BD-4382-AEF4-7F8E0E3AEDF6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154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1171B-10E3-481B-9226-F8650A967F90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596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7E4BE-4F86-4679-81D8-18F5D73EC37C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162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8E4EE-AE28-4235-AE0D-02202947663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554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75D32-6691-43E0-9CA4-5E52389294A6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712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90" y="0"/>
            <a:ext cx="9148762" cy="6851650"/>
            <a:chOff x="1" y="0"/>
            <a:chExt cx="5763" cy="4316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5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59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60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61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62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  <p:sp>
            <p:nvSpPr>
              <p:cNvPr id="6163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1800"/>
              </a:p>
            </p:txBody>
          </p:sp>
        </p:grpSp>
        <p:sp>
          <p:nvSpPr>
            <p:cNvPr id="61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1800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</p:grpSp>
      <p:sp>
        <p:nvSpPr>
          <p:cNvPr id="61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7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3A371DF-03D1-4BC7-BB91-FD166ACC5A3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1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3351352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79EF6-C359-443D-A0D8-114B8D090B9F}" type="datetime1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EE00B-782E-4554-A530-BCE88AE3905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12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aseda.app.box.com/s/ho9suyr1zgmbkou8dubskkai7r5it5cs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30" name="Picture 6" descr="P101021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5531710" cy="4149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58514" y="0"/>
            <a:ext cx="3433366" cy="923330"/>
          </a:xfrm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en-US" altLang="ja-JP" sz="1800" dirty="0">
                <a:solidFill>
                  <a:schemeClr val="tx1"/>
                </a:solidFill>
              </a:rPr>
              <a:t>Waste disposal facility in Japan</a:t>
            </a:r>
            <a:br>
              <a:rPr lang="en-US" altLang="ja-JP" sz="1800" dirty="0">
                <a:solidFill>
                  <a:schemeClr val="tx1"/>
                </a:solidFill>
              </a:rPr>
            </a:br>
            <a:r>
              <a:rPr lang="en-US" altLang="ja-JP" sz="1800" dirty="0">
                <a:solidFill>
                  <a:schemeClr val="tx1"/>
                </a:solidFill>
              </a:rPr>
              <a:t>Soon </a:t>
            </a:r>
            <a:r>
              <a:rPr lang="en-US" altLang="ja-JP" sz="1800">
                <a:solidFill>
                  <a:schemeClr val="tx1"/>
                </a:solidFill>
              </a:rPr>
              <a:t>after start of </a:t>
            </a:r>
            <a:r>
              <a:rPr lang="en-US" altLang="ja-JP" sz="1800" dirty="0">
                <a:solidFill>
                  <a:schemeClr val="tx1"/>
                </a:solidFill>
              </a:rPr>
              <a:t>disposal </a:t>
            </a:r>
            <a:endParaRPr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375CE4-68DA-4C22-8B57-EFF10C960577}"/>
              </a:ext>
            </a:extLst>
          </p:cNvPr>
          <p:cNvSpPr txBox="1"/>
          <p:nvPr/>
        </p:nvSpPr>
        <p:spPr>
          <a:xfrm>
            <a:off x="2771800" y="2967335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Pipes for waste-derived gas release</a:t>
            </a:r>
            <a:endParaRPr kumimoji="1" lang="ja-JP" altLang="en-US" sz="18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18F2AE-5036-4BE6-A85B-F7416E2DB88A}"/>
              </a:ext>
            </a:extLst>
          </p:cNvPr>
          <p:cNvSpPr txBox="1"/>
          <p:nvPr/>
        </p:nvSpPr>
        <p:spPr>
          <a:xfrm>
            <a:off x="37042" y="2852936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Slag waste</a:t>
            </a:r>
            <a:r>
              <a:rPr lang="ja-JP" altLang="en-US" sz="1800" dirty="0"/>
              <a:t> </a:t>
            </a:r>
            <a:r>
              <a:rPr lang="en-US" altLang="ja-JP" sz="1800" dirty="0"/>
              <a:t>that</a:t>
            </a:r>
            <a:r>
              <a:rPr lang="ja-JP" altLang="en-US" sz="1800" dirty="0"/>
              <a:t> </a:t>
            </a:r>
            <a:r>
              <a:rPr lang="en-US" altLang="ja-JP" sz="1800" dirty="0"/>
              <a:t>can</a:t>
            </a:r>
            <a:r>
              <a:rPr lang="ja-JP" altLang="en-US" sz="1800" dirty="0"/>
              <a:t> </a:t>
            </a:r>
            <a:r>
              <a:rPr lang="en-US" altLang="ja-JP" sz="1800" dirty="0"/>
              <a:t>be used</a:t>
            </a:r>
            <a:r>
              <a:rPr lang="ja-JP" altLang="en-US" sz="1800" dirty="0"/>
              <a:t> </a:t>
            </a:r>
            <a:r>
              <a:rPr lang="en-US" altLang="ja-JP" sz="1800" dirty="0"/>
              <a:t>as</a:t>
            </a:r>
            <a:r>
              <a:rPr lang="ja-JP" altLang="en-US" sz="1800" dirty="0"/>
              <a:t> </a:t>
            </a:r>
            <a:r>
              <a:rPr lang="en-US" altLang="ja-JP" sz="1800" dirty="0"/>
              <a:t>protective sand</a:t>
            </a:r>
            <a:endParaRPr kumimoji="1" lang="en-US" altLang="ja-JP" sz="1800" dirty="0"/>
          </a:p>
        </p:txBody>
      </p:sp>
      <p:pic>
        <p:nvPicPr>
          <p:cNvPr id="6" name="コンテンツ プレースホルダー 11">
            <a:extLst>
              <a:ext uri="{FF2B5EF4-FFF2-40B4-BE49-F238E27FC236}">
                <a16:creationId xmlns:a16="http://schemas.microsoft.com/office/drawing/2014/main" id="{B5AF0F6E-68A7-4963-AB4A-ABA9AC9BE5C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668663" y="2708920"/>
            <a:ext cx="5532107" cy="414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9" descr="DSCF0008">
            <a:extLst>
              <a:ext uri="{FF2B5EF4-FFF2-40B4-BE49-F238E27FC236}">
                <a16:creationId xmlns:a16="http://schemas.microsoft.com/office/drawing/2014/main" id="{397CAE7F-480A-4AC1-B475-E580B21B2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83141" y="3460599"/>
            <a:ext cx="4038600" cy="303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CB163109-F5B0-4F8D-B6FC-DDCB7EC1B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6618" y="6353423"/>
            <a:ext cx="3871646" cy="50457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lang="en-US" altLang="ja-JP" sz="1800" kern="0" dirty="0">
                <a:solidFill>
                  <a:schemeClr val="tx1"/>
                </a:solidFill>
              </a:rPr>
              <a:t>Sampling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and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quality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testing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of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  <a:hlinkClick r:id="rId6"/>
              </a:rPr>
              <a:t>bentonite</a:t>
            </a:r>
            <a:r>
              <a:rPr lang="en-US" altLang="ja-JP" sz="1800" kern="0" dirty="0">
                <a:solidFill>
                  <a:schemeClr val="tx1"/>
                </a:solidFill>
              </a:rPr>
              <a:t> based clay-liner</a:t>
            </a:r>
            <a:endParaRPr lang="ja-JP" altLang="en-US" sz="1800" kern="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5AE5B2-9C92-491E-BA71-85FE7C2347AC}"/>
              </a:ext>
            </a:extLst>
          </p:cNvPr>
          <p:cNvSpPr txBox="1"/>
          <p:nvPr/>
        </p:nvSpPr>
        <p:spPr>
          <a:xfrm>
            <a:off x="2123728" y="6021288"/>
            <a:ext cx="308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800" dirty="0"/>
              <a:t>Waste is being landfilled</a:t>
            </a:r>
            <a:endParaRPr kumimoji="1" lang="ja-JP" altLang="en-US" sz="1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5D2B8A8-E106-4618-A398-93A1621FD75A}"/>
              </a:ext>
            </a:extLst>
          </p:cNvPr>
          <p:cNvSpPr txBox="1"/>
          <p:nvPr/>
        </p:nvSpPr>
        <p:spPr>
          <a:xfrm>
            <a:off x="6627" y="5926580"/>
            <a:ext cx="1662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rgbClr val="FFFF00"/>
                </a:solidFill>
              </a:rPr>
              <a:t>Hideo Komine, Waseda University</a:t>
            </a:r>
            <a:endParaRPr kumimoji="1" lang="ja-JP" altLang="en-US" sz="1600" dirty="0">
              <a:solidFill>
                <a:srgbClr val="FFFF00"/>
              </a:solidFill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EB3E3BD-9F3C-4B8F-8D1D-A2B444022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274" y="2709829"/>
            <a:ext cx="4922701" cy="92333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lang="en-US" altLang="ja-JP" sz="1800" kern="0" dirty="0">
                <a:solidFill>
                  <a:schemeClr val="tx1"/>
                </a:solidFill>
              </a:rPr>
              <a:t>After 7 years</a:t>
            </a:r>
          </a:p>
          <a:p>
            <a:pPr>
              <a:defRPr/>
            </a:pPr>
            <a:r>
              <a:rPr lang="en-US" altLang="ja-JP" sz="1800" kern="0" dirty="0">
                <a:solidFill>
                  <a:schemeClr val="tx1"/>
                </a:solidFill>
              </a:rPr>
              <a:t>Half of the landfill volume has been filled</a:t>
            </a:r>
            <a:endParaRPr lang="ja-JP" altLang="en-US" sz="1800" kern="0" dirty="0">
              <a:solidFill>
                <a:schemeClr val="tx1"/>
              </a:solidFill>
            </a:endParaRPr>
          </a:p>
        </p:txBody>
      </p:sp>
      <p:pic>
        <p:nvPicPr>
          <p:cNvPr id="8" name="Picture 6" descr="DSCF0016">
            <a:extLst>
              <a:ext uri="{FF2B5EF4-FFF2-40B4-BE49-F238E27FC236}">
                <a16:creationId xmlns:a16="http://schemas.microsoft.com/office/drawing/2014/main" id="{76BDDFB6-3453-414F-AFB0-29EA7C0AC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8303" y="0"/>
            <a:ext cx="4643438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id="{4F21C584-FB5D-47CD-809B-3CB0028EA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590" y="91050"/>
            <a:ext cx="3871646" cy="50457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lang="en-US" altLang="ja-JP" sz="1800" kern="0" dirty="0">
                <a:solidFill>
                  <a:schemeClr val="tx1"/>
                </a:solidFill>
              </a:rPr>
              <a:t>Disposal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facility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under</a:t>
            </a:r>
            <a:r>
              <a:rPr lang="ja-JP" altLang="en-US" sz="1800" kern="0" dirty="0">
                <a:solidFill>
                  <a:schemeClr val="tx1"/>
                </a:solidFill>
              </a:rPr>
              <a:t> </a:t>
            </a:r>
            <a:r>
              <a:rPr lang="en-US" altLang="ja-JP" sz="1800" kern="0" dirty="0">
                <a:solidFill>
                  <a:schemeClr val="tx1"/>
                </a:solidFill>
              </a:rPr>
              <a:t>construction</a:t>
            </a:r>
            <a:endParaRPr lang="ja-JP" altLang="en-US" sz="1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77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地球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地球" id="{E2BF6C32-133C-48FD-AF0A-836DE7B7CC9E}" vid="{F8071416-3C64-4F24-BF78-EC96FAAE5BB6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地球</Template>
  <TotalTime>1951</TotalTime>
  <Words>58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Verdana</vt:lpstr>
      <vt:lpstr>Wingdings</vt:lpstr>
      <vt:lpstr>地球</vt:lpstr>
      <vt:lpstr>Office ​​テーマ</vt:lpstr>
      <vt:lpstr>Waste disposal facility in Japan Soon after start of disposal </vt:lpstr>
    </vt:vector>
  </TitlesOfParts>
  <Company>茨城大学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土質力学特論</dc:title>
  <dc:creator>小峯秀雄</dc:creator>
  <cp:lastModifiedBy>Marina</cp:lastModifiedBy>
  <cp:revision>155</cp:revision>
  <cp:lastPrinted>2014-04-08T22:49:05Z</cp:lastPrinted>
  <dcterms:created xsi:type="dcterms:W3CDTF">2001-09-25T00:04:01Z</dcterms:created>
  <dcterms:modified xsi:type="dcterms:W3CDTF">2023-02-14T12:27:13Z</dcterms:modified>
</cp:coreProperties>
</file>