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06" r:id="rId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in Sample-Lord" initials="KSL" lastIdx="17" clrIdx="0">
    <p:extLst>
      <p:ext uri="{19B8F6BF-5375-455C-9EA6-DF929625EA0E}">
        <p15:presenceInfo xmlns:p15="http://schemas.microsoft.com/office/powerpoint/2012/main" userId="Kristin Sample-Lo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CC"/>
    <a:srgbClr val="3366CC"/>
    <a:srgbClr val="3333FF"/>
    <a:srgbClr val="57B7FF"/>
    <a:srgbClr val="0091FE"/>
    <a:srgbClr val="660066"/>
    <a:srgbClr val="3366CB"/>
    <a:srgbClr val="66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3131" autoAdjust="0"/>
  </p:normalViewPr>
  <p:slideViewPr>
    <p:cSldViewPr snapToGrid="0">
      <p:cViewPr varScale="1">
        <p:scale>
          <a:sx n="55" d="100"/>
          <a:sy n="55" d="100"/>
        </p:scale>
        <p:origin x="109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r">
              <a:defRPr sz="1300"/>
            </a:lvl1pPr>
          </a:lstStyle>
          <a:p>
            <a:fld id="{0D9CC2DF-A4C8-4780-B40B-FD0103C77AC0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8" tIns="48325" rIns="96648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</p:spPr>
        <p:txBody>
          <a:bodyPr vert="horz" lIns="96648" tIns="48325" rIns="96648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r">
              <a:defRPr sz="1300"/>
            </a:lvl1pPr>
          </a:lstStyle>
          <a:p>
            <a:fld id="{70199867-AF83-4B96-B7F0-E33462CED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85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defTabSz="966481"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99867-AF83-4B96-B7F0-E33462CED1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06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DF8DD-F128-41DF-A77F-9975DA680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92029C-2774-4ECE-A634-1EC1EA099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5C08E-0E1E-4E93-90D8-B6979EA7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94ED-4867-4DA9-B1DB-79642B2259CE}" type="datetime1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7C751-DD5D-4E4D-BE17-6705329A1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5E7AF-9F09-4A76-AC44-2C132B5C8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B987-B1E5-4EC0-BDA3-4A389D27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31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42098-E24A-49A0-9DA6-E35DCFFB7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A1E80-FF38-46D0-BE40-844D0AA38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F971C-C5D3-4144-9CE2-AEC7B442B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9D2D-8484-4512-9A47-35724D47B3CB}" type="datetime1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0852A-6CF3-4308-B918-F1507EA25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5B20E-5D00-44AC-A304-8E68CBC07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B987-B1E5-4EC0-BDA3-4A389D27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B2AE44-EA2A-493E-ADEB-145BA688C1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6BC085-422D-4748-92F1-8FD68CF67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CA604-4EA0-4CA2-9754-A8AA6F0A0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EB906-A024-4C30-AB98-DCB0207B35C7}" type="datetime1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9D0BE-FB99-4815-87F9-C88EBD578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6D46D-43BD-41A6-A7E0-1FB09CBA1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B987-B1E5-4EC0-BDA3-4A389D27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5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E185A-60BB-4D75-B171-C24046B3E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C8541-17A6-4CF7-857D-242385A7F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5E9C7-EBCF-4B3C-A376-7120505CF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2251-0BD1-43A9-A6EF-01929BA11A38}" type="datetime1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629F1-A3CB-44BC-AC15-D461F3502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5F63E-8AFD-4A6D-9AC5-3B4C4ED3E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7921" y="6343798"/>
            <a:ext cx="2743200" cy="365125"/>
          </a:xfrm>
        </p:spPr>
        <p:txBody>
          <a:bodyPr/>
          <a:lstStyle>
            <a:lvl1pPr>
              <a:defRPr sz="1600"/>
            </a:lvl1pPr>
          </a:lstStyle>
          <a:p>
            <a:fld id="{0D6EB987-B1E5-4EC0-BDA3-4A389D27DEB4}" type="slidenum">
              <a:rPr lang="en-US" smtClean="0"/>
              <a:pPr/>
              <a:t>‹#›</a:t>
            </a:fld>
            <a:r>
              <a:rPr lang="en-US" dirty="0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447292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EFCC-4698-4E6C-A0C4-E64A50460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2EA0F-0A90-487A-B4F3-CD0EB09F9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CB873-DACE-4196-BA0B-0CEEA9A5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1EF8-6CA3-477B-8662-4055F2DA3007}" type="datetime1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18A6F-1784-492D-BA61-7D21B3E6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AE3E6-5A39-45A1-8E9E-78A55C34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B987-B1E5-4EC0-BDA3-4A389D27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1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74304-F985-4126-ABF2-FEE63DD10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BF89D-B661-4373-8F0B-822A3DA96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3246E6-C303-4F51-AD18-DA144729C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C2686-AD6B-46DE-8645-70835581C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7A66-1CC7-4D6C-A042-AFF6AFC1A8EA}" type="datetime1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EEB83-C3D4-4713-B211-9FE555F9D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162F4-FA02-45A2-A5A1-0FC6951B0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B987-B1E5-4EC0-BDA3-4A389D27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4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DEC0A-3EAE-43AB-B179-E0E83BDA6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86B81-A318-42DF-8DE5-20E357D48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BC030-E559-49BC-AD8C-02A06DFFB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DB2E36-0782-43BF-8D73-53A0D54BD4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617F27-F422-4FD8-85C3-FFC20DCADC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1123C2-5FB3-4A68-BCB9-864050AC4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4F60D-E025-4ADE-834B-64E623AAEE34}" type="datetime1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2BCBAF-129B-46DF-B444-4C49DBE1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629653-BD1E-4DDC-AD34-847A839FA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B987-B1E5-4EC0-BDA3-4A389D27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3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01213-B71C-42A5-8303-1BBC13410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954359-3AB3-4421-8469-E14C5B9A1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490D-F5A8-455E-804D-6B1BB76D954E}" type="datetime1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2FF09-8936-4366-B26B-8F9E8DBA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422FB9-65FB-4FFD-BAED-99C589C27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0D6EB987-B1E5-4EC0-BDA3-4A389D27D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8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4E67B0-830A-4C35-95F2-9E63A4D40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E1AF-5666-49F3-B680-DF1A61D291FE}" type="datetime1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A909B0-318E-4241-8323-4E86FA27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3FA59-9C6A-41D9-9557-2ABBD798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B987-B1E5-4EC0-BDA3-4A389D27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80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A59FD-F0F3-424E-8A1E-5DC52FB74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F23BD-FDE8-43CB-9113-B74EF3D93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BB1CE-A94E-4F2F-89EB-977CD6299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449DEA-6192-428C-9BCD-30CEA11F9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1E1E-DE2B-4E8E-91DF-E0F5E2139B67}" type="datetime1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50826-0B38-4A2E-997F-2E25A608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752815-5B42-4B04-9C89-88E6EE869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B987-B1E5-4EC0-BDA3-4A389D27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7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42D52-B774-4666-87F8-7FBB692FD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020D31-A46C-40B0-A48F-69FB760329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EC0CD-67AC-4C58-BE5C-2A4317B34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46F37-3A08-41A5-AD63-31DE4719B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5678-8549-45B1-B4EF-CE0844568CE6}" type="datetime1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9C517-1BE8-46A0-9B3B-2C8FA34BF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6AB21-A386-48D7-8404-B60950BB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B987-B1E5-4EC0-BDA3-4A389D27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2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B542EE-8CA6-438C-8612-F8BD5F22C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65B6C-9AF8-4BA5-94D9-993BFCB4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94142-E44B-486C-8C94-BFAD98388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0C14C-FEC4-4950-9161-11814CC5BA06}" type="datetime1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437EA-7AE8-4869-B19E-7462EEF07C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8749C-6D33-4D02-9638-880CD3720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EB987-B1E5-4EC0-BDA3-4A389D27DE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9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25522D4-1485-8CD9-1F43-025FB5732DE6}"/>
              </a:ext>
            </a:extLst>
          </p:cNvPr>
          <p:cNvGrpSpPr/>
          <p:nvPr/>
        </p:nvGrpSpPr>
        <p:grpSpPr>
          <a:xfrm>
            <a:off x="500533" y="1997518"/>
            <a:ext cx="11190933" cy="3187062"/>
            <a:chOff x="500533" y="1997518"/>
            <a:chExt cx="11190933" cy="31870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826850E-97F1-4ADA-BBF5-8F76355C7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533" y="1997518"/>
              <a:ext cx="11190933" cy="3187062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CAD448-36C4-49F0-8F40-4FF4EFD6E84F}"/>
                </a:ext>
              </a:extLst>
            </p:cNvPr>
            <p:cNvSpPr/>
            <p:nvPr/>
          </p:nvSpPr>
          <p:spPr>
            <a:xfrm>
              <a:off x="644577" y="3130101"/>
              <a:ext cx="2308485" cy="344774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Barrier Layer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659A49E-385B-4543-B71A-904276E59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000"/>
            <a:ext cx="11190932" cy="1325563"/>
          </a:xfrm>
        </p:spPr>
        <p:txBody>
          <a:bodyPr>
            <a:noAutofit/>
          </a:bodyPr>
          <a:lstStyle/>
          <a:p>
            <a:r>
              <a:rPr lang="en-US" sz="4000" dirty="0"/>
              <a:t>Advection &amp; Diffusion: </a:t>
            </a:r>
            <a:br>
              <a:rPr lang="en-US" sz="4000" dirty="0"/>
            </a:br>
            <a:r>
              <a:rPr lang="en-US" sz="4000" dirty="0"/>
              <a:t>Relative Contribution to Transport</a:t>
            </a:r>
            <a:br>
              <a:rPr lang="en-US" sz="4000" dirty="0"/>
            </a:br>
            <a:r>
              <a:rPr lang="en-US" sz="4000" i="1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D0C39D-4CE5-4675-8C77-C002AF03BB81}"/>
              </a:ext>
            </a:extLst>
          </p:cNvPr>
          <p:cNvSpPr txBox="1"/>
          <p:nvPr/>
        </p:nvSpPr>
        <p:spPr>
          <a:xfrm>
            <a:off x="2497186" y="5237338"/>
            <a:ext cx="209333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Advection due to hydraulic gradient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35F142D5-7B88-47DD-87C6-78642ABE956D}"/>
              </a:ext>
            </a:extLst>
          </p:cNvPr>
          <p:cNvSpPr/>
          <p:nvPr/>
        </p:nvSpPr>
        <p:spPr>
          <a:xfrm>
            <a:off x="3082350" y="2747900"/>
            <a:ext cx="936383" cy="13686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Advection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B48050-6051-44AF-B147-4E47CA1E66AA}"/>
              </a:ext>
            </a:extLst>
          </p:cNvPr>
          <p:cNvSpPr txBox="1"/>
          <p:nvPr/>
        </p:nvSpPr>
        <p:spPr>
          <a:xfrm>
            <a:off x="4555794" y="5237338"/>
            <a:ext cx="276903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…also, diffusion due to chemical gradient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6544C562-4C17-4A3B-822A-2685BF8CB6B5}"/>
              </a:ext>
            </a:extLst>
          </p:cNvPr>
          <p:cNvSpPr/>
          <p:nvPr/>
        </p:nvSpPr>
        <p:spPr>
          <a:xfrm>
            <a:off x="5231263" y="2747900"/>
            <a:ext cx="1181598" cy="1392384"/>
          </a:xfrm>
          <a:prstGeom prst="downArrow">
            <a:avLst>
              <a:gd name="adj1" fmla="val 50000"/>
              <a:gd name="adj2" fmla="val 40955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Diffusion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D798020-D828-43EA-A5CB-CE0CBAAEDE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980" t="20927" r="21744" b="15018"/>
          <a:stretch/>
        </p:blipFill>
        <p:spPr>
          <a:xfrm>
            <a:off x="7373416" y="1678779"/>
            <a:ext cx="4422885" cy="35769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4907AF-F4CD-4958-8325-33B90A7DA1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035" t="28451" r="22166" b="20860"/>
          <a:stretch/>
        </p:blipFill>
        <p:spPr>
          <a:xfrm>
            <a:off x="7432728" y="1808942"/>
            <a:ext cx="4203843" cy="33671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5EC40A-DF2A-4943-B7F0-85D7C9C961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413" t="29408" r="11099" b="24944"/>
          <a:stretch/>
        </p:blipFill>
        <p:spPr>
          <a:xfrm>
            <a:off x="7477568" y="1817437"/>
            <a:ext cx="4169058" cy="30607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85643E6-0DF9-4A2C-A2D0-756A6EF6D2B2}"/>
              </a:ext>
            </a:extLst>
          </p:cNvPr>
          <p:cNvSpPr txBox="1"/>
          <p:nvPr/>
        </p:nvSpPr>
        <p:spPr>
          <a:xfrm>
            <a:off x="6447586" y="5373156"/>
            <a:ext cx="5426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modified example from Shackelford (2013)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B6777B-1F27-4F18-B33D-5D5BA98164EB}"/>
              </a:ext>
            </a:extLst>
          </p:cNvPr>
          <p:cNvSpPr txBox="1"/>
          <p:nvPr/>
        </p:nvSpPr>
        <p:spPr>
          <a:xfrm>
            <a:off x="569077" y="3742435"/>
            <a:ext cx="2105884" cy="369332"/>
          </a:xfrm>
          <a:prstGeom prst="rect">
            <a:avLst/>
          </a:prstGeom>
          <a:solidFill>
            <a:srgbClr val="996633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Underlying Soil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1B23EA-7235-72EA-7DF2-B7A2F17B1F07}"/>
              </a:ext>
            </a:extLst>
          </p:cNvPr>
          <p:cNvSpPr txBox="1"/>
          <p:nvPr/>
        </p:nvSpPr>
        <p:spPr>
          <a:xfrm>
            <a:off x="569077" y="6302630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Note: flux = [M]/[L</a:t>
            </a:r>
            <a:r>
              <a:rPr lang="en-US" baseline="30000" dirty="0"/>
              <a:t>2</a:t>
            </a:r>
            <a:r>
              <a:rPr lang="en-US" dirty="0"/>
              <a:t>][T]</a:t>
            </a:r>
          </a:p>
        </p:txBody>
      </p:sp>
    </p:spTree>
    <p:extLst>
      <p:ext uri="{BB962C8B-B14F-4D97-AF65-F5344CB8AC3E}">
        <p14:creationId xmlns:p14="http://schemas.microsoft.com/office/powerpoint/2010/main" val="11539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animBg="1"/>
      <p:bldP spid="14" grpId="0"/>
      <p:bldP spid="18" grpId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3927</TotalTime>
  <Words>49</Words>
  <Application>Microsoft Office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Advection &amp; Diffusion:  Relative Contribution to Transport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Sample-Lord</dc:creator>
  <cp:lastModifiedBy>Kristin Sample-Lord</cp:lastModifiedBy>
  <cp:revision>409</cp:revision>
  <cp:lastPrinted>2021-04-14T18:16:26Z</cp:lastPrinted>
  <dcterms:created xsi:type="dcterms:W3CDTF">2021-03-19T19:27:29Z</dcterms:created>
  <dcterms:modified xsi:type="dcterms:W3CDTF">2023-02-15T02:10:19Z</dcterms:modified>
</cp:coreProperties>
</file>