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2" r:id="rId2"/>
  </p:sldIdLst>
  <p:sldSz cx="9144000" cy="6858000" type="screen4x3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99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5FD1629-D8F5-726C-87E9-669113F704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259A1F-731B-4292-BAEA-A4180DEB56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D3A3AFF-8846-4C94-B447-B52D21E2A914}" type="datetimeFigureOut">
              <a:rPr lang="el-GR"/>
              <a:pPr>
                <a:defRPr/>
              </a:pPr>
              <a:t>16/11/2022</a:t>
            </a:fld>
            <a:endParaRPr lang="el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36E822-9DAC-EBAA-397A-D570747588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D92B25-2F05-0C7B-688E-3017FA1600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249672B-4332-43C6-97D9-D5280958E5AD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AC6A6F0-5F12-A808-3915-55003A7D661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91BF2F-0FA4-E3B8-9E71-7D74BDA5F73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BCAB59C-D73C-41F6-82EB-6EE9DF29AA3B}" type="datetimeFigureOut">
              <a:rPr lang="en-US"/>
              <a:pPr>
                <a:defRPr/>
              </a:pPr>
              <a:t>11/16/2022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CD021BD-117C-B6C5-FEB1-24DB1B06637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1CF5124-7763-E5C8-36C6-B64D535D19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99FA50-90A6-3BC9-2C68-9544776D74D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3376A-D6FB-17C0-0AC4-94E47A465A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ACE2BA5-6B93-42A9-AD29-3B989EB847B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3C1B30-62FE-B238-EE85-C9083C1E4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264E6-2378-43CC-8FCD-966BD342A958}" type="datetime1">
              <a:rPr lang="en-US"/>
              <a:pPr>
                <a:defRPr/>
              </a:pPr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99DCD-E327-12C2-1509-3442B9C35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F24BA-7860-98AC-38A2-FC492CF79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C16FC-803B-4B12-ABD2-109124BC38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0691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0E9D4-9C93-1585-87F1-BF9DBA8F6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D41A2-CA11-4065-BF49-EFD5E147CE20}" type="datetime1">
              <a:rPr lang="en-US"/>
              <a:pPr>
                <a:defRPr/>
              </a:pPr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06333-3C79-269D-8ACC-89B30EBE1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4FBC8-3C83-2244-E075-835B552C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E6EE2B-5B45-4A32-BDB5-EEB810FDEC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18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B9CDF-A03E-5451-36FD-5337C1185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0D392-FA86-428E-B053-757D03BB6032}" type="datetime1">
              <a:rPr lang="en-US"/>
              <a:pPr>
                <a:defRPr/>
              </a:pPr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649BA-A5C1-9B8A-470C-1A5BF168C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E7AE1-99E7-6B1B-4DCF-15A01C6C7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3EADE1-7443-43A1-B1BD-121D085831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5488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BDBEA-CC3C-C64C-6624-04F0DCD74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1B264-624B-4A3A-B4C8-5E5DE32F76A5}" type="datetime1">
              <a:rPr lang="en-US"/>
              <a:pPr>
                <a:defRPr/>
              </a:pPr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8BA66-857C-4B0B-9BAB-80A34D71D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2712F-B884-E7E5-49D3-D0D126732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99DD85-C062-4ACD-B9FA-964EC778EE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1714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D0E65-BDAA-0817-C9D2-DF8BBD411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688C3-8974-4316-A9F6-3AE25A8A5663}" type="datetime1">
              <a:rPr lang="en-US"/>
              <a:pPr>
                <a:defRPr/>
              </a:pPr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32E12-051B-194B-D022-DA6D21F19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6904CB-1343-D1F3-BCE0-A1A616E92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C3A838-CB7F-4E72-BFBB-A2BDD6D42F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005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7326D19-1712-8BAF-C5A0-534C7A1E2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C12A1-42E2-4E0A-846D-18AC39C089D7}" type="datetime1">
              <a:rPr lang="en-US"/>
              <a:pPr>
                <a:defRPr/>
              </a:pPr>
              <a:t>11/16/2022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18E7657-80C1-8583-55A0-83899E1FB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A5C05F-980A-98AA-319C-1AB3BE3DC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CAD634-CFCC-47A4-B3C2-56C463696D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7234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45FE9F0-A59B-AADE-35EB-55F10FBC5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F7542-3E69-4565-99A2-6F2A71480C47}" type="datetime1">
              <a:rPr lang="en-US"/>
              <a:pPr>
                <a:defRPr/>
              </a:pPr>
              <a:t>11/16/2022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1E85B21-1A29-808E-3729-CA7662078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1F007D-F201-2EDD-969D-19D40193B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DB5DE-636F-41B4-BE16-64617112BA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9515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3B49D8A-6A48-0E6E-B17A-3A13F792C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D9C2B-1A9C-44D7-91C1-E9893F1D7EB7}" type="datetime1">
              <a:rPr lang="en-US"/>
              <a:pPr>
                <a:defRPr/>
              </a:pPr>
              <a:t>11/16/2022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42026F3-EF57-239E-98DF-BD3279DBE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8B8CFA-F267-3136-F620-263A4E3F9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A06C58-EC0B-4ECC-AE89-1BCC9F04F5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024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26F7379-9785-5E79-15B1-9D9BBC8DB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B64A5-1963-40C2-A663-81DD607961A8}" type="datetime1">
              <a:rPr lang="en-US"/>
              <a:pPr>
                <a:defRPr/>
              </a:pPr>
              <a:t>11/16/2022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7DB09CC-A466-3BC0-0D57-00AB9A02C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7A98E6-4F6C-3019-5234-25DF9F059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7BF94-473F-4853-AAB9-CA40495622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615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FE02E50-F849-B379-DA39-1A57BD569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205E3-8608-4382-86BF-52C06D9B1756}" type="datetime1">
              <a:rPr lang="en-US"/>
              <a:pPr>
                <a:defRPr/>
              </a:pPr>
              <a:t>11/16/2022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9DFC0FC-3255-946E-10BE-1186A940A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E526E65-480E-55FE-4BB2-F6A63FC8A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664C40-EE0D-4CE5-81A6-FB43C38D73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2841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FA20CEB-36EC-0AA2-E28E-1EF097396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58672-B202-4995-97F6-B5CCCBF71AF9}" type="datetime1">
              <a:rPr lang="en-US"/>
              <a:pPr>
                <a:defRPr/>
              </a:pPr>
              <a:t>11/16/2022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296F8A1-908D-5D48-0F6B-49C638901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D8BD66-5D45-CB4A-D62F-69FC9813C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61247-3A16-4D62-BF5F-2135FBCCA8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9915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AD238A3-FEEC-C902-62A7-49665812E4C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32CAF61-36DB-116D-33A3-9DDC621FC9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text styles</a:t>
            </a:r>
          </a:p>
          <a:p>
            <a:pPr lvl="1"/>
            <a:r>
              <a:rPr lang="en-US" altLang="el-GR"/>
              <a:t>Second level</a:t>
            </a:r>
          </a:p>
          <a:p>
            <a:pPr lvl="2"/>
            <a:r>
              <a:rPr lang="en-US" altLang="el-GR"/>
              <a:t>Third level</a:t>
            </a:r>
          </a:p>
          <a:p>
            <a:pPr lvl="3"/>
            <a:r>
              <a:rPr lang="en-US" altLang="el-GR"/>
              <a:t>Fourth level</a:t>
            </a:r>
          </a:p>
          <a:p>
            <a:pPr lvl="4"/>
            <a:r>
              <a:rPr lang="en-US" altLang="el-G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53944-21F3-3B5E-EBCE-D7252AF399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75BF921-E3BD-4274-A4D7-2EDFB88108F0}" type="datetime1">
              <a:rPr lang="en-US"/>
              <a:pPr>
                <a:defRPr/>
              </a:pPr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C447A-96F7-745D-D2D5-8FF1BD0944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49EF7-52EE-9C6D-004F-ADB42E8F45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BBC64D27-E629-44E9-BBDA-7FD1BEA1937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69C6D-818E-A0BB-D438-68525AD7A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200" y="457200"/>
            <a:ext cx="4038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l-GR" sz="3200" b="1" dirty="0">
                <a:latin typeface="Arial" panose="020B0604020202020204" pitchFamily="34" charset="0"/>
                <a:cs typeface="Arial" panose="020B0604020202020204" pitchFamily="34" charset="0"/>
              </a:rPr>
              <a:t>Injected substances</a:t>
            </a:r>
            <a:r>
              <a:rPr lang="el-GR" sz="32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retardation due to sorption</a:t>
            </a:r>
            <a:endParaRPr lang="en-US" sz="3200" dirty="0"/>
          </a:p>
        </p:txBody>
      </p:sp>
      <p:sp>
        <p:nvSpPr>
          <p:cNvPr id="20483" name="TextBox 3">
            <a:extLst>
              <a:ext uri="{FF2B5EF4-FFF2-40B4-BE49-F238E27FC236}">
                <a16:creationId xmlns:a16="http://schemas.microsoft.com/office/drawing/2014/main" id="{3B047488-6978-692E-AAB0-7689D1CED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8950" y="404813"/>
            <a:ext cx="1219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1800" b="1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chloride</a:t>
            </a:r>
          </a:p>
        </p:txBody>
      </p:sp>
      <p:sp>
        <p:nvSpPr>
          <p:cNvPr id="20484" name="TextBox 4">
            <a:extLst>
              <a:ext uri="{FF2B5EF4-FFF2-40B4-BE49-F238E27FC236}">
                <a16:creationId xmlns:a16="http://schemas.microsoft.com/office/drawing/2014/main" id="{9AC0138C-8534-0FE5-F519-674DDF476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630488"/>
            <a:ext cx="2133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carbon tetrachloride,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K</a:t>
            </a:r>
            <a:r>
              <a:rPr lang="en-US" altLang="el-GR" sz="1800" b="1" baseline="-25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</a:t>
            </a:r>
            <a:r>
              <a:rPr lang="en-US" altLang="el-GR"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500</a:t>
            </a:r>
          </a:p>
        </p:txBody>
      </p:sp>
      <p:sp>
        <p:nvSpPr>
          <p:cNvPr id="20485" name="TextBox 6">
            <a:extLst>
              <a:ext uri="{FF2B5EF4-FFF2-40B4-BE49-F238E27FC236}">
                <a16:creationId xmlns:a16="http://schemas.microsoft.com/office/drawing/2014/main" id="{62AB512D-4BC9-78EC-4B22-1CA90A325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145088"/>
            <a:ext cx="2286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b="1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tetrachloroethene,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b="1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K</a:t>
            </a:r>
            <a:r>
              <a:rPr lang="en-US" altLang="el-GR" sz="1800" b="1" baseline="-2500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</a:t>
            </a:r>
            <a:r>
              <a:rPr lang="en-US" altLang="el-GR" sz="1800" b="1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400</a:t>
            </a:r>
          </a:p>
        </p:txBody>
      </p:sp>
      <p:sp>
        <p:nvSpPr>
          <p:cNvPr id="20486" name="TextBox 7">
            <a:extLst>
              <a:ext uri="{FF2B5EF4-FFF2-40B4-BE49-F238E27FC236}">
                <a16:creationId xmlns:a16="http://schemas.microsoft.com/office/drawing/2014/main" id="{CB74DB4B-3DF5-8DF5-27E9-7C93F2B7A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943600"/>
            <a:ext cx="3276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anose="020B0604020202020204" pitchFamily="34" charset="0"/>
                <a:cs typeface="Arial" panose="020B0604020202020204" pitchFamily="34" charset="0"/>
              </a:rPr>
              <a:t>Roberts et al. (1986), Fig. 5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58308909-25D9-0A5C-486B-BBB7239C0EA4}"/>
              </a:ext>
            </a:extLst>
          </p:cNvPr>
          <p:cNvSpPr/>
          <p:nvPr/>
        </p:nvSpPr>
        <p:spPr>
          <a:xfrm>
            <a:off x="1758950" y="3124200"/>
            <a:ext cx="1039813" cy="1431925"/>
          </a:xfrm>
          <a:custGeom>
            <a:avLst/>
            <a:gdLst>
              <a:gd name="connsiteX0" fmla="*/ 150094 w 1040707"/>
              <a:gd name="connsiteY0" fmla="*/ 151074 h 1431234"/>
              <a:gd name="connsiteX1" fmla="*/ 142143 w 1040707"/>
              <a:gd name="connsiteY1" fmla="*/ 349857 h 1431234"/>
              <a:gd name="connsiteX2" fmla="*/ 134191 w 1040707"/>
              <a:gd name="connsiteY2" fmla="*/ 373711 h 1431234"/>
              <a:gd name="connsiteX3" fmla="*/ 118289 w 1040707"/>
              <a:gd name="connsiteY3" fmla="*/ 397565 h 1431234"/>
              <a:gd name="connsiteX4" fmla="*/ 110338 w 1040707"/>
              <a:gd name="connsiteY4" fmla="*/ 461175 h 1431234"/>
              <a:gd name="connsiteX5" fmla="*/ 86484 w 1040707"/>
              <a:gd name="connsiteY5" fmla="*/ 540688 h 1431234"/>
              <a:gd name="connsiteX6" fmla="*/ 78532 w 1040707"/>
              <a:gd name="connsiteY6" fmla="*/ 564542 h 1431234"/>
              <a:gd name="connsiteX7" fmla="*/ 70581 w 1040707"/>
              <a:gd name="connsiteY7" fmla="*/ 588396 h 1431234"/>
              <a:gd name="connsiteX8" fmla="*/ 54678 w 1040707"/>
              <a:gd name="connsiteY8" fmla="*/ 612250 h 1431234"/>
              <a:gd name="connsiteX9" fmla="*/ 30824 w 1040707"/>
              <a:gd name="connsiteY9" fmla="*/ 755374 h 1431234"/>
              <a:gd name="connsiteX10" fmla="*/ 14922 w 1040707"/>
              <a:gd name="connsiteY10" fmla="*/ 803081 h 1431234"/>
              <a:gd name="connsiteX11" fmla="*/ 22873 w 1040707"/>
              <a:gd name="connsiteY11" fmla="*/ 874643 h 1431234"/>
              <a:gd name="connsiteX12" fmla="*/ 54678 w 1040707"/>
              <a:gd name="connsiteY12" fmla="*/ 922351 h 1431234"/>
              <a:gd name="connsiteX13" fmla="*/ 62630 w 1040707"/>
              <a:gd name="connsiteY13" fmla="*/ 946205 h 1431234"/>
              <a:gd name="connsiteX14" fmla="*/ 54678 w 1040707"/>
              <a:gd name="connsiteY14" fmla="*/ 1017767 h 1431234"/>
              <a:gd name="connsiteX15" fmla="*/ 38776 w 1040707"/>
              <a:gd name="connsiteY15" fmla="*/ 1041620 h 1431234"/>
              <a:gd name="connsiteX16" fmla="*/ 30824 w 1040707"/>
              <a:gd name="connsiteY16" fmla="*/ 1065474 h 1431234"/>
              <a:gd name="connsiteX17" fmla="*/ 6971 w 1040707"/>
              <a:gd name="connsiteY17" fmla="*/ 1113182 h 1431234"/>
              <a:gd name="connsiteX18" fmla="*/ 14922 w 1040707"/>
              <a:gd name="connsiteY18" fmla="*/ 1152939 h 1431234"/>
              <a:gd name="connsiteX19" fmla="*/ 62630 w 1040707"/>
              <a:gd name="connsiteY19" fmla="*/ 1176793 h 1431234"/>
              <a:gd name="connsiteX20" fmla="*/ 46727 w 1040707"/>
              <a:gd name="connsiteY20" fmla="*/ 1224500 h 1431234"/>
              <a:gd name="connsiteX21" fmla="*/ 62630 w 1040707"/>
              <a:gd name="connsiteY21" fmla="*/ 1304014 h 1431234"/>
              <a:gd name="connsiteX22" fmla="*/ 86484 w 1040707"/>
              <a:gd name="connsiteY22" fmla="*/ 1351721 h 1431234"/>
              <a:gd name="connsiteX23" fmla="*/ 110338 w 1040707"/>
              <a:gd name="connsiteY23" fmla="*/ 1359673 h 1431234"/>
              <a:gd name="connsiteX24" fmla="*/ 158045 w 1040707"/>
              <a:gd name="connsiteY24" fmla="*/ 1391478 h 1431234"/>
              <a:gd name="connsiteX25" fmla="*/ 173948 w 1040707"/>
              <a:gd name="connsiteY25" fmla="*/ 1415332 h 1431234"/>
              <a:gd name="connsiteX26" fmla="*/ 221656 w 1040707"/>
              <a:gd name="connsiteY26" fmla="*/ 1431234 h 1431234"/>
              <a:gd name="connsiteX27" fmla="*/ 325023 w 1040707"/>
              <a:gd name="connsiteY27" fmla="*/ 1407380 h 1431234"/>
              <a:gd name="connsiteX28" fmla="*/ 372731 w 1040707"/>
              <a:gd name="connsiteY28" fmla="*/ 1375575 h 1431234"/>
              <a:gd name="connsiteX29" fmla="*/ 436341 w 1040707"/>
              <a:gd name="connsiteY29" fmla="*/ 1359673 h 1431234"/>
              <a:gd name="connsiteX30" fmla="*/ 468146 w 1040707"/>
              <a:gd name="connsiteY30" fmla="*/ 1343770 h 1431234"/>
              <a:gd name="connsiteX31" fmla="*/ 507903 w 1040707"/>
              <a:gd name="connsiteY31" fmla="*/ 1311965 h 1431234"/>
              <a:gd name="connsiteX32" fmla="*/ 515854 w 1040707"/>
              <a:gd name="connsiteY32" fmla="*/ 1288111 h 1431234"/>
              <a:gd name="connsiteX33" fmla="*/ 563562 w 1040707"/>
              <a:gd name="connsiteY33" fmla="*/ 1264257 h 1431234"/>
              <a:gd name="connsiteX34" fmla="*/ 595367 w 1040707"/>
              <a:gd name="connsiteY34" fmla="*/ 1224500 h 1431234"/>
              <a:gd name="connsiteX35" fmla="*/ 619221 w 1040707"/>
              <a:gd name="connsiteY35" fmla="*/ 1200647 h 1431234"/>
              <a:gd name="connsiteX36" fmla="*/ 658978 w 1040707"/>
              <a:gd name="connsiteY36" fmla="*/ 1160890 h 1431234"/>
              <a:gd name="connsiteX37" fmla="*/ 674880 w 1040707"/>
              <a:gd name="connsiteY37" fmla="*/ 1137036 h 1431234"/>
              <a:gd name="connsiteX38" fmla="*/ 698734 w 1040707"/>
              <a:gd name="connsiteY38" fmla="*/ 1113182 h 1431234"/>
              <a:gd name="connsiteX39" fmla="*/ 714637 w 1040707"/>
              <a:gd name="connsiteY39" fmla="*/ 1065474 h 1431234"/>
              <a:gd name="connsiteX40" fmla="*/ 730539 w 1040707"/>
              <a:gd name="connsiteY40" fmla="*/ 1041620 h 1431234"/>
              <a:gd name="connsiteX41" fmla="*/ 746442 w 1040707"/>
              <a:gd name="connsiteY41" fmla="*/ 946205 h 1431234"/>
              <a:gd name="connsiteX42" fmla="*/ 762344 w 1040707"/>
              <a:gd name="connsiteY42" fmla="*/ 874643 h 1431234"/>
              <a:gd name="connsiteX43" fmla="*/ 786198 w 1040707"/>
              <a:gd name="connsiteY43" fmla="*/ 850789 h 1431234"/>
              <a:gd name="connsiteX44" fmla="*/ 802101 w 1040707"/>
              <a:gd name="connsiteY44" fmla="*/ 826935 h 1431234"/>
              <a:gd name="connsiteX45" fmla="*/ 810052 w 1040707"/>
              <a:gd name="connsiteY45" fmla="*/ 803081 h 1431234"/>
              <a:gd name="connsiteX46" fmla="*/ 833906 w 1040707"/>
              <a:gd name="connsiteY46" fmla="*/ 787179 h 1431234"/>
              <a:gd name="connsiteX47" fmla="*/ 849809 w 1040707"/>
              <a:gd name="connsiteY47" fmla="*/ 739471 h 1431234"/>
              <a:gd name="connsiteX48" fmla="*/ 865711 w 1040707"/>
              <a:gd name="connsiteY48" fmla="*/ 715617 h 1431234"/>
              <a:gd name="connsiteX49" fmla="*/ 889565 w 1040707"/>
              <a:gd name="connsiteY49" fmla="*/ 644055 h 1431234"/>
              <a:gd name="connsiteX50" fmla="*/ 897517 w 1040707"/>
              <a:gd name="connsiteY50" fmla="*/ 620201 h 1431234"/>
              <a:gd name="connsiteX51" fmla="*/ 905468 w 1040707"/>
              <a:gd name="connsiteY51" fmla="*/ 500932 h 1431234"/>
              <a:gd name="connsiteX52" fmla="*/ 913419 w 1040707"/>
              <a:gd name="connsiteY52" fmla="*/ 477078 h 1431234"/>
              <a:gd name="connsiteX53" fmla="*/ 937273 w 1040707"/>
              <a:gd name="connsiteY53" fmla="*/ 461175 h 1431234"/>
              <a:gd name="connsiteX54" fmla="*/ 984981 w 1040707"/>
              <a:gd name="connsiteY54" fmla="*/ 413467 h 1431234"/>
              <a:gd name="connsiteX55" fmla="*/ 1000884 w 1040707"/>
              <a:gd name="connsiteY55" fmla="*/ 389614 h 1431234"/>
              <a:gd name="connsiteX56" fmla="*/ 1024738 w 1040707"/>
              <a:gd name="connsiteY56" fmla="*/ 373711 h 1431234"/>
              <a:gd name="connsiteX57" fmla="*/ 1024738 w 1040707"/>
              <a:gd name="connsiteY57" fmla="*/ 318052 h 1431234"/>
              <a:gd name="connsiteX58" fmla="*/ 1000884 w 1040707"/>
              <a:gd name="connsiteY58" fmla="*/ 310100 h 1431234"/>
              <a:gd name="connsiteX59" fmla="*/ 984981 w 1040707"/>
              <a:gd name="connsiteY59" fmla="*/ 222636 h 1431234"/>
              <a:gd name="connsiteX60" fmla="*/ 969078 w 1040707"/>
              <a:gd name="connsiteY60" fmla="*/ 166977 h 1431234"/>
              <a:gd name="connsiteX61" fmla="*/ 937273 w 1040707"/>
              <a:gd name="connsiteY61" fmla="*/ 119269 h 1431234"/>
              <a:gd name="connsiteX62" fmla="*/ 921371 w 1040707"/>
              <a:gd name="connsiteY62" fmla="*/ 95415 h 1431234"/>
              <a:gd name="connsiteX63" fmla="*/ 897517 w 1040707"/>
              <a:gd name="connsiteY63" fmla="*/ 71561 h 1431234"/>
              <a:gd name="connsiteX64" fmla="*/ 881614 w 1040707"/>
              <a:gd name="connsiteY64" fmla="*/ 47707 h 1431234"/>
              <a:gd name="connsiteX65" fmla="*/ 857760 w 1040707"/>
              <a:gd name="connsiteY65" fmla="*/ 39756 h 1431234"/>
              <a:gd name="connsiteX66" fmla="*/ 794150 w 1040707"/>
              <a:gd name="connsiteY66" fmla="*/ 15902 h 1431234"/>
              <a:gd name="connsiteX67" fmla="*/ 746442 w 1040707"/>
              <a:gd name="connsiteY67" fmla="*/ 0 h 1431234"/>
              <a:gd name="connsiteX68" fmla="*/ 658978 w 1040707"/>
              <a:gd name="connsiteY68" fmla="*/ 7951 h 1431234"/>
              <a:gd name="connsiteX69" fmla="*/ 611270 w 1040707"/>
              <a:gd name="connsiteY69" fmla="*/ 23854 h 1431234"/>
              <a:gd name="connsiteX70" fmla="*/ 587416 w 1040707"/>
              <a:gd name="connsiteY70" fmla="*/ 31805 h 1431234"/>
              <a:gd name="connsiteX71" fmla="*/ 563562 w 1040707"/>
              <a:gd name="connsiteY71" fmla="*/ 47707 h 1431234"/>
              <a:gd name="connsiteX72" fmla="*/ 515854 w 1040707"/>
              <a:gd name="connsiteY72" fmla="*/ 63610 h 1431234"/>
              <a:gd name="connsiteX73" fmla="*/ 492000 w 1040707"/>
              <a:gd name="connsiteY73" fmla="*/ 71561 h 1431234"/>
              <a:gd name="connsiteX74" fmla="*/ 380682 w 1040707"/>
              <a:gd name="connsiteY74" fmla="*/ 63610 h 1431234"/>
              <a:gd name="connsiteX75" fmla="*/ 356828 w 1040707"/>
              <a:gd name="connsiteY75" fmla="*/ 71561 h 1431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1040707" h="1431234">
                <a:moveTo>
                  <a:pt x="150094" y="151074"/>
                </a:moveTo>
                <a:cubicBezTo>
                  <a:pt x="147444" y="217335"/>
                  <a:pt x="146868" y="283712"/>
                  <a:pt x="142143" y="349857"/>
                </a:cubicBezTo>
                <a:cubicBezTo>
                  <a:pt x="141546" y="358217"/>
                  <a:pt x="137939" y="366214"/>
                  <a:pt x="134191" y="373711"/>
                </a:cubicBezTo>
                <a:cubicBezTo>
                  <a:pt x="129917" y="382258"/>
                  <a:pt x="123590" y="389614"/>
                  <a:pt x="118289" y="397565"/>
                </a:cubicBezTo>
                <a:cubicBezTo>
                  <a:pt x="115639" y="418768"/>
                  <a:pt x="113851" y="440097"/>
                  <a:pt x="110338" y="461175"/>
                </a:cubicBezTo>
                <a:cubicBezTo>
                  <a:pt x="106334" y="485199"/>
                  <a:pt x="93549" y="519493"/>
                  <a:pt x="86484" y="540688"/>
                </a:cubicBezTo>
                <a:lnTo>
                  <a:pt x="78532" y="564542"/>
                </a:lnTo>
                <a:cubicBezTo>
                  <a:pt x="75882" y="572493"/>
                  <a:pt x="75230" y="581422"/>
                  <a:pt x="70581" y="588396"/>
                </a:cubicBezTo>
                <a:lnTo>
                  <a:pt x="54678" y="612250"/>
                </a:lnTo>
                <a:cubicBezTo>
                  <a:pt x="18869" y="719681"/>
                  <a:pt x="58855" y="587191"/>
                  <a:pt x="30824" y="755374"/>
                </a:cubicBezTo>
                <a:cubicBezTo>
                  <a:pt x="28068" y="771908"/>
                  <a:pt x="14922" y="803081"/>
                  <a:pt x="14922" y="803081"/>
                </a:cubicBezTo>
                <a:cubicBezTo>
                  <a:pt x="17572" y="826935"/>
                  <a:pt x="15283" y="851874"/>
                  <a:pt x="22873" y="874643"/>
                </a:cubicBezTo>
                <a:cubicBezTo>
                  <a:pt x="28917" y="892775"/>
                  <a:pt x="48634" y="904219"/>
                  <a:pt x="54678" y="922351"/>
                </a:cubicBezTo>
                <a:lnTo>
                  <a:pt x="62630" y="946205"/>
                </a:lnTo>
                <a:cubicBezTo>
                  <a:pt x="59979" y="970059"/>
                  <a:pt x="60499" y="994483"/>
                  <a:pt x="54678" y="1017767"/>
                </a:cubicBezTo>
                <a:cubicBezTo>
                  <a:pt x="52360" y="1027038"/>
                  <a:pt x="43050" y="1033073"/>
                  <a:pt x="38776" y="1041620"/>
                </a:cubicBezTo>
                <a:cubicBezTo>
                  <a:pt x="35028" y="1049117"/>
                  <a:pt x="34572" y="1057977"/>
                  <a:pt x="30824" y="1065474"/>
                </a:cubicBezTo>
                <a:cubicBezTo>
                  <a:pt x="0" y="1127122"/>
                  <a:pt x="26954" y="1053231"/>
                  <a:pt x="6971" y="1113182"/>
                </a:cubicBezTo>
                <a:cubicBezTo>
                  <a:pt x="9621" y="1126434"/>
                  <a:pt x="8217" y="1141205"/>
                  <a:pt x="14922" y="1152939"/>
                </a:cubicBezTo>
                <a:cubicBezTo>
                  <a:pt x="22175" y="1165631"/>
                  <a:pt x="50388" y="1172712"/>
                  <a:pt x="62630" y="1176793"/>
                </a:cubicBezTo>
                <a:cubicBezTo>
                  <a:pt x="57329" y="1192695"/>
                  <a:pt x="43971" y="1207965"/>
                  <a:pt x="46727" y="1224500"/>
                </a:cubicBezTo>
                <a:cubicBezTo>
                  <a:pt x="52976" y="1261996"/>
                  <a:pt x="53139" y="1270796"/>
                  <a:pt x="62630" y="1304014"/>
                </a:cubicBezTo>
                <a:cubicBezTo>
                  <a:pt x="66898" y="1318953"/>
                  <a:pt x="73577" y="1341395"/>
                  <a:pt x="86484" y="1351721"/>
                </a:cubicBezTo>
                <a:cubicBezTo>
                  <a:pt x="93029" y="1356957"/>
                  <a:pt x="103011" y="1355603"/>
                  <a:pt x="110338" y="1359673"/>
                </a:cubicBezTo>
                <a:cubicBezTo>
                  <a:pt x="127045" y="1368955"/>
                  <a:pt x="158045" y="1391478"/>
                  <a:pt x="158045" y="1391478"/>
                </a:cubicBezTo>
                <a:cubicBezTo>
                  <a:pt x="163346" y="1399429"/>
                  <a:pt x="165844" y="1410267"/>
                  <a:pt x="173948" y="1415332"/>
                </a:cubicBezTo>
                <a:cubicBezTo>
                  <a:pt x="188163" y="1424216"/>
                  <a:pt x="221656" y="1431234"/>
                  <a:pt x="221656" y="1431234"/>
                </a:cubicBezTo>
                <a:cubicBezTo>
                  <a:pt x="247319" y="1427568"/>
                  <a:pt x="301208" y="1423257"/>
                  <a:pt x="325023" y="1407380"/>
                </a:cubicBezTo>
                <a:cubicBezTo>
                  <a:pt x="340926" y="1396778"/>
                  <a:pt x="354189" y="1380210"/>
                  <a:pt x="372731" y="1375575"/>
                </a:cubicBezTo>
                <a:lnTo>
                  <a:pt x="436341" y="1359673"/>
                </a:lnTo>
                <a:cubicBezTo>
                  <a:pt x="446943" y="1354372"/>
                  <a:pt x="459040" y="1351358"/>
                  <a:pt x="468146" y="1343770"/>
                </a:cubicBezTo>
                <a:cubicBezTo>
                  <a:pt x="516098" y="1303809"/>
                  <a:pt x="450952" y="1330948"/>
                  <a:pt x="507903" y="1311965"/>
                </a:cubicBezTo>
                <a:cubicBezTo>
                  <a:pt x="510553" y="1304014"/>
                  <a:pt x="510618" y="1294656"/>
                  <a:pt x="515854" y="1288111"/>
                </a:cubicBezTo>
                <a:cubicBezTo>
                  <a:pt x="527065" y="1274098"/>
                  <a:pt x="547847" y="1269495"/>
                  <a:pt x="563562" y="1264257"/>
                </a:cubicBezTo>
                <a:cubicBezTo>
                  <a:pt x="616913" y="1228689"/>
                  <a:pt x="564640" y="1270589"/>
                  <a:pt x="595367" y="1224500"/>
                </a:cubicBezTo>
                <a:cubicBezTo>
                  <a:pt x="601604" y="1215144"/>
                  <a:pt x="612022" y="1209285"/>
                  <a:pt x="619221" y="1200647"/>
                </a:cubicBezTo>
                <a:cubicBezTo>
                  <a:pt x="652354" y="1160889"/>
                  <a:pt x="615244" y="1190047"/>
                  <a:pt x="658978" y="1160890"/>
                </a:cubicBezTo>
                <a:cubicBezTo>
                  <a:pt x="664279" y="1152939"/>
                  <a:pt x="668762" y="1144377"/>
                  <a:pt x="674880" y="1137036"/>
                </a:cubicBezTo>
                <a:cubicBezTo>
                  <a:pt x="682079" y="1128397"/>
                  <a:pt x="693273" y="1123012"/>
                  <a:pt x="698734" y="1113182"/>
                </a:cubicBezTo>
                <a:cubicBezTo>
                  <a:pt x="706875" y="1098529"/>
                  <a:pt x="705339" y="1079422"/>
                  <a:pt x="714637" y="1065474"/>
                </a:cubicBezTo>
                <a:lnTo>
                  <a:pt x="730539" y="1041620"/>
                </a:lnTo>
                <a:cubicBezTo>
                  <a:pt x="745260" y="982741"/>
                  <a:pt x="734034" y="1033063"/>
                  <a:pt x="746442" y="946205"/>
                </a:cubicBezTo>
                <a:cubicBezTo>
                  <a:pt x="747229" y="940696"/>
                  <a:pt x="753736" y="887556"/>
                  <a:pt x="762344" y="874643"/>
                </a:cubicBezTo>
                <a:cubicBezTo>
                  <a:pt x="768581" y="865287"/>
                  <a:pt x="778999" y="859428"/>
                  <a:pt x="786198" y="850789"/>
                </a:cubicBezTo>
                <a:cubicBezTo>
                  <a:pt x="792316" y="843448"/>
                  <a:pt x="796800" y="834886"/>
                  <a:pt x="802101" y="826935"/>
                </a:cubicBezTo>
                <a:cubicBezTo>
                  <a:pt x="804751" y="818984"/>
                  <a:pt x="804816" y="809626"/>
                  <a:pt x="810052" y="803081"/>
                </a:cubicBezTo>
                <a:cubicBezTo>
                  <a:pt x="816022" y="795619"/>
                  <a:pt x="828841" y="795283"/>
                  <a:pt x="833906" y="787179"/>
                </a:cubicBezTo>
                <a:cubicBezTo>
                  <a:pt x="842790" y="772964"/>
                  <a:pt x="840511" y="753419"/>
                  <a:pt x="849809" y="739471"/>
                </a:cubicBezTo>
                <a:cubicBezTo>
                  <a:pt x="855110" y="731520"/>
                  <a:pt x="861830" y="724350"/>
                  <a:pt x="865711" y="715617"/>
                </a:cubicBezTo>
                <a:cubicBezTo>
                  <a:pt x="865718" y="715602"/>
                  <a:pt x="885587" y="655990"/>
                  <a:pt x="889565" y="644055"/>
                </a:cubicBezTo>
                <a:lnTo>
                  <a:pt x="897517" y="620201"/>
                </a:lnTo>
                <a:cubicBezTo>
                  <a:pt x="900167" y="580445"/>
                  <a:pt x="901068" y="540533"/>
                  <a:pt x="905468" y="500932"/>
                </a:cubicBezTo>
                <a:cubicBezTo>
                  <a:pt x="906394" y="492602"/>
                  <a:pt x="908183" y="483623"/>
                  <a:pt x="913419" y="477078"/>
                </a:cubicBezTo>
                <a:cubicBezTo>
                  <a:pt x="919389" y="469616"/>
                  <a:pt x="930130" y="467524"/>
                  <a:pt x="937273" y="461175"/>
                </a:cubicBezTo>
                <a:cubicBezTo>
                  <a:pt x="954082" y="446234"/>
                  <a:pt x="972505" y="432179"/>
                  <a:pt x="984981" y="413467"/>
                </a:cubicBezTo>
                <a:cubicBezTo>
                  <a:pt x="990282" y="405516"/>
                  <a:pt x="994127" y="396371"/>
                  <a:pt x="1000884" y="389614"/>
                </a:cubicBezTo>
                <a:cubicBezTo>
                  <a:pt x="1007641" y="382857"/>
                  <a:pt x="1016787" y="379012"/>
                  <a:pt x="1024738" y="373711"/>
                </a:cubicBezTo>
                <a:cubicBezTo>
                  <a:pt x="1028773" y="357572"/>
                  <a:pt x="1040707" y="334022"/>
                  <a:pt x="1024738" y="318052"/>
                </a:cubicBezTo>
                <a:cubicBezTo>
                  <a:pt x="1018811" y="312125"/>
                  <a:pt x="1008835" y="312751"/>
                  <a:pt x="1000884" y="310100"/>
                </a:cubicBezTo>
                <a:cubicBezTo>
                  <a:pt x="987725" y="204838"/>
                  <a:pt x="1001324" y="279837"/>
                  <a:pt x="984981" y="222636"/>
                </a:cubicBezTo>
                <a:cubicBezTo>
                  <a:pt x="982557" y="214153"/>
                  <a:pt x="974688" y="177074"/>
                  <a:pt x="969078" y="166977"/>
                </a:cubicBezTo>
                <a:cubicBezTo>
                  <a:pt x="959796" y="150270"/>
                  <a:pt x="947875" y="135172"/>
                  <a:pt x="937273" y="119269"/>
                </a:cubicBezTo>
                <a:cubicBezTo>
                  <a:pt x="931972" y="111318"/>
                  <a:pt x="928128" y="102172"/>
                  <a:pt x="921371" y="95415"/>
                </a:cubicBezTo>
                <a:cubicBezTo>
                  <a:pt x="913420" y="87464"/>
                  <a:pt x="904716" y="80200"/>
                  <a:pt x="897517" y="71561"/>
                </a:cubicBezTo>
                <a:cubicBezTo>
                  <a:pt x="891399" y="64220"/>
                  <a:pt x="889076" y="53677"/>
                  <a:pt x="881614" y="47707"/>
                </a:cubicBezTo>
                <a:cubicBezTo>
                  <a:pt x="875069" y="42471"/>
                  <a:pt x="865257" y="43504"/>
                  <a:pt x="857760" y="39756"/>
                </a:cubicBezTo>
                <a:cubicBezTo>
                  <a:pt x="785806" y="3780"/>
                  <a:pt x="895398" y="43515"/>
                  <a:pt x="794150" y="15902"/>
                </a:cubicBezTo>
                <a:cubicBezTo>
                  <a:pt x="777978" y="11491"/>
                  <a:pt x="746442" y="0"/>
                  <a:pt x="746442" y="0"/>
                </a:cubicBezTo>
                <a:cubicBezTo>
                  <a:pt x="717287" y="2650"/>
                  <a:pt x="687807" y="2863"/>
                  <a:pt x="658978" y="7951"/>
                </a:cubicBezTo>
                <a:cubicBezTo>
                  <a:pt x="642470" y="10864"/>
                  <a:pt x="627173" y="18553"/>
                  <a:pt x="611270" y="23854"/>
                </a:cubicBezTo>
                <a:cubicBezTo>
                  <a:pt x="603319" y="26504"/>
                  <a:pt x="594390" y="27156"/>
                  <a:pt x="587416" y="31805"/>
                </a:cubicBezTo>
                <a:cubicBezTo>
                  <a:pt x="579465" y="37106"/>
                  <a:pt x="572295" y="43826"/>
                  <a:pt x="563562" y="47707"/>
                </a:cubicBezTo>
                <a:cubicBezTo>
                  <a:pt x="548244" y="54515"/>
                  <a:pt x="531757" y="58309"/>
                  <a:pt x="515854" y="63610"/>
                </a:cubicBezTo>
                <a:lnTo>
                  <a:pt x="492000" y="71561"/>
                </a:lnTo>
                <a:cubicBezTo>
                  <a:pt x="454894" y="68911"/>
                  <a:pt x="417883" y="63610"/>
                  <a:pt x="380682" y="63610"/>
                </a:cubicBezTo>
                <a:cubicBezTo>
                  <a:pt x="372301" y="63610"/>
                  <a:pt x="356828" y="71561"/>
                  <a:pt x="356828" y="71561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B746BCCE-125F-A8C0-EF29-7BF4F7E746B4}"/>
              </a:ext>
            </a:extLst>
          </p:cNvPr>
          <p:cNvSpPr/>
          <p:nvPr/>
        </p:nvSpPr>
        <p:spPr>
          <a:xfrm>
            <a:off x="1506538" y="3895725"/>
            <a:ext cx="782637" cy="1408113"/>
          </a:xfrm>
          <a:custGeom>
            <a:avLst/>
            <a:gdLst>
              <a:gd name="connsiteX0" fmla="*/ 298272 w 783204"/>
              <a:gd name="connsiteY0" fmla="*/ 111748 h 1407811"/>
              <a:gd name="connsiteX1" fmla="*/ 385736 w 783204"/>
              <a:gd name="connsiteY1" fmla="*/ 71992 h 1407811"/>
              <a:gd name="connsiteX2" fmla="*/ 409590 w 783204"/>
              <a:gd name="connsiteY2" fmla="*/ 24284 h 1407811"/>
              <a:gd name="connsiteX3" fmla="*/ 465249 w 783204"/>
              <a:gd name="connsiteY3" fmla="*/ 16333 h 1407811"/>
              <a:gd name="connsiteX4" fmla="*/ 528860 w 783204"/>
              <a:gd name="connsiteY4" fmla="*/ 430 h 1407811"/>
              <a:gd name="connsiteX5" fmla="*/ 584519 w 783204"/>
              <a:gd name="connsiteY5" fmla="*/ 8381 h 1407811"/>
              <a:gd name="connsiteX6" fmla="*/ 592470 w 783204"/>
              <a:gd name="connsiteY6" fmla="*/ 32235 h 1407811"/>
              <a:gd name="connsiteX7" fmla="*/ 640178 w 783204"/>
              <a:gd name="connsiteY7" fmla="*/ 56089 h 1407811"/>
              <a:gd name="connsiteX8" fmla="*/ 664032 w 783204"/>
              <a:gd name="connsiteY8" fmla="*/ 71992 h 1407811"/>
              <a:gd name="connsiteX9" fmla="*/ 687886 w 783204"/>
              <a:gd name="connsiteY9" fmla="*/ 79943 h 1407811"/>
              <a:gd name="connsiteX10" fmla="*/ 695837 w 783204"/>
              <a:gd name="connsiteY10" fmla="*/ 103797 h 1407811"/>
              <a:gd name="connsiteX11" fmla="*/ 743545 w 783204"/>
              <a:gd name="connsiteY11" fmla="*/ 135602 h 1407811"/>
              <a:gd name="connsiteX12" fmla="*/ 767399 w 783204"/>
              <a:gd name="connsiteY12" fmla="*/ 151505 h 1407811"/>
              <a:gd name="connsiteX13" fmla="*/ 767399 w 783204"/>
              <a:gd name="connsiteY13" fmla="*/ 509314 h 1407811"/>
              <a:gd name="connsiteX14" fmla="*/ 759448 w 783204"/>
              <a:gd name="connsiteY14" fmla="*/ 533168 h 1407811"/>
              <a:gd name="connsiteX15" fmla="*/ 751496 w 783204"/>
              <a:gd name="connsiteY15" fmla="*/ 564973 h 1407811"/>
              <a:gd name="connsiteX16" fmla="*/ 735594 w 783204"/>
              <a:gd name="connsiteY16" fmla="*/ 636534 h 1407811"/>
              <a:gd name="connsiteX17" fmla="*/ 719691 w 783204"/>
              <a:gd name="connsiteY17" fmla="*/ 684242 h 1407811"/>
              <a:gd name="connsiteX18" fmla="*/ 727643 w 783204"/>
              <a:gd name="connsiteY18" fmla="*/ 819414 h 1407811"/>
              <a:gd name="connsiteX19" fmla="*/ 743545 w 783204"/>
              <a:gd name="connsiteY19" fmla="*/ 867122 h 1407811"/>
              <a:gd name="connsiteX20" fmla="*/ 735594 w 783204"/>
              <a:gd name="connsiteY20" fmla="*/ 914830 h 1407811"/>
              <a:gd name="connsiteX21" fmla="*/ 711740 w 783204"/>
              <a:gd name="connsiteY21" fmla="*/ 922781 h 1407811"/>
              <a:gd name="connsiteX22" fmla="*/ 648129 w 783204"/>
              <a:gd name="connsiteY22" fmla="*/ 938684 h 1407811"/>
              <a:gd name="connsiteX23" fmla="*/ 624276 w 783204"/>
              <a:gd name="connsiteY23" fmla="*/ 954587 h 1407811"/>
              <a:gd name="connsiteX24" fmla="*/ 592470 w 783204"/>
              <a:gd name="connsiteY24" fmla="*/ 1002294 h 1407811"/>
              <a:gd name="connsiteX25" fmla="*/ 544763 w 783204"/>
              <a:gd name="connsiteY25" fmla="*/ 1034100 h 1407811"/>
              <a:gd name="connsiteX26" fmla="*/ 536811 w 783204"/>
              <a:gd name="connsiteY26" fmla="*/ 1057954 h 1407811"/>
              <a:gd name="connsiteX27" fmla="*/ 528860 w 783204"/>
              <a:gd name="connsiteY27" fmla="*/ 1089759 h 1407811"/>
              <a:gd name="connsiteX28" fmla="*/ 489103 w 783204"/>
              <a:gd name="connsiteY28" fmla="*/ 1137467 h 1407811"/>
              <a:gd name="connsiteX29" fmla="*/ 473201 w 783204"/>
              <a:gd name="connsiteY29" fmla="*/ 1161321 h 1407811"/>
              <a:gd name="connsiteX30" fmla="*/ 449347 w 783204"/>
              <a:gd name="connsiteY30" fmla="*/ 1185174 h 1407811"/>
              <a:gd name="connsiteX31" fmla="*/ 433444 w 783204"/>
              <a:gd name="connsiteY31" fmla="*/ 1209028 h 1407811"/>
              <a:gd name="connsiteX32" fmla="*/ 409590 w 783204"/>
              <a:gd name="connsiteY32" fmla="*/ 1232882 h 1407811"/>
              <a:gd name="connsiteX33" fmla="*/ 393688 w 783204"/>
              <a:gd name="connsiteY33" fmla="*/ 1256736 h 1407811"/>
              <a:gd name="connsiteX34" fmla="*/ 369834 w 783204"/>
              <a:gd name="connsiteY34" fmla="*/ 1264688 h 1407811"/>
              <a:gd name="connsiteX35" fmla="*/ 345980 w 783204"/>
              <a:gd name="connsiteY35" fmla="*/ 1312395 h 1407811"/>
              <a:gd name="connsiteX36" fmla="*/ 322126 w 783204"/>
              <a:gd name="connsiteY36" fmla="*/ 1328298 h 1407811"/>
              <a:gd name="connsiteX37" fmla="*/ 298272 w 783204"/>
              <a:gd name="connsiteY37" fmla="*/ 1352152 h 1407811"/>
              <a:gd name="connsiteX38" fmla="*/ 226710 w 783204"/>
              <a:gd name="connsiteY38" fmla="*/ 1383957 h 1407811"/>
              <a:gd name="connsiteX39" fmla="*/ 179003 w 783204"/>
              <a:gd name="connsiteY39" fmla="*/ 1399860 h 1407811"/>
              <a:gd name="connsiteX40" fmla="*/ 155149 w 783204"/>
              <a:gd name="connsiteY40" fmla="*/ 1407811 h 1407811"/>
              <a:gd name="connsiteX41" fmla="*/ 91538 w 783204"/>
              <a:gd name="connsiteY41" fmla="*/ 1383957 h 1407811"/>
              <a:gd name="connsiteX42" fmla="*/ 75636 w 783204"/>
              <a:gd name="connsiteY42" fmla="*/ 1336249 h 1407811"/>
              <a:gd name="connsiteX43" fmla="*/ 67684 w 783204"/>
              <a:gd name="connsiteY43" fmla="*/ 1312395 h 1407811"/>
              <a:gd name="connsiteX44" fmla="*/ 59733 w 783204"/>
              <a:gd name="connsiteY44" fmla="*/ 1288541 h 1407811"/>
              <a:gd name="connsiteX45" fmla="*/ 35879 w 783204"/>
              <a:gd name="connsiteY45" fmla="*/ 1272639 h 1407811"/>
              <a:gd name="connsiteX46" fmla="*/ 12025 w 783204"/>
              <a:gd name="connsiteY46" fmla="*/ 1224931 h 1407811"/>
              <a:gd name="connsiteX47" fmla="*/ 27928 w 783204"/>
              <a:gd name="connsiteY47" fmla="*/ 1177223 h 1407811"/>
              <a:gd name="connsiteX48" fmla="*/ 19976 w 783204"/>
              <a:gd name="connsiteY48" fmla="*/ 1153369 h 1407811"/>
              <a:gd name="connsiteX49" fmla="*/ 4074 w 783204"/>
              <a:gd name="connsiteY49" fmla="*/ 1097710 h 1407811"/>
              <a:gd name="connsiteX50" fmla="*/ 27928 w 783204"/>
              <a:gd name="connsiteY50" fmla="*/ 1026148 h 1407811"/>
              <a:gd name="connsiteX51" fmla="*/ 51782 w 783204"/>
              <a:gd name="connsiteY51" fmla="*/ 1018197 h 1407811"/>
              <a:gd name="connsiteX52" fmla="*/ 75636 w 783204"/>
              <a:gd name="connsiteY52" fmla="*/ 1002294 h 1407811"/>
              <a:gd name="connsiteX53" fmla="*/ 75636 w 783204"/>
              <a:gd name="connsiteY53" fmla="*/ 946635 h 1407811"/>
              <a:gd name="connsiteX54" fmla="*/ 67684 w 783204"/>
              <a:gd name="connsiteY54" fmla="*/ 922781 h 1407811"/>
              <a:gd name="connsiteX55" fmla="*/ 99489 w 783204"/>
              <a:gd name="connsiteY55" fmla="*/ 859171 h 1407811"/>
              <a:gd name="connsiteX56" fmla="*/ 115392 w 783204"/>
              <a:gd name="connsiteY56" fmla="*/ 811463 h 1407811"/>
              <a:gd name="connsiteX57" fmla="*/ 123343 w 783204"/>
              <a:gd name="connsiteY57" fmla="*/ 771707 h 1407811"/>
              <a:gd name="connsiteX58" fmla="*/ 155149 w 783204"/>
              <a:gd name="connsiteY58" fmla="*/ 723999 h 1407811"/>
              <a:gd name="connsiteX59" fmla="*/ 171051 w 783204"/>
              <a:gd name="connsiteY59" fmla="*/ 700145 h 1407811"/>
              <a:gd name="connsiteX60" fmla="*/ 186954 w 783204"/>
              <a:gd name="connsiteY60" fmla="*/ 676291 h 1407811"/>
              <a:gd name="connsiteX61" fmla="*/ 226710 w 783204"/>
              <a:gd name="connsiteY61" fmla="*/ 612681 h 1407811"/>
              <a:gd name="connsiteX62" fmla="*/ 242613 w 783204"/>
              <a:gd name="connsiteY62" fmla="*/ 564973 h 1407811"/>
              <a:gd name="connsiteX63" fmla="*/ 250564 w 783204"/>
              <a:gd name="connsiteY63" fmla="*/ 541119 h 1407811"/>
              <a:gd name="connsiteX64" fmla="*/ 266467 w 783204"/>
              <a:gd name="connsiteY64" fmla="*/ 517265 h 1407811"/>
              <a:gd name="connsiteX65" fmla="*/ 274418 w 783204"/>
              <a:gd name="connsiteY65" fmla="*/ 493411 h 1407811"/>
              <a:gd name="connsiteX66" fmla="*/ 290321 w 783204"/>
              <a:gd name="connsiteY66" fmla="*/ 469557 h 1407811"/>
              <a:gd name="connsiteX67" fmla="*/ 298272 w 783204"/>
              <a:gd name="connsiteY67" fmla="*/ 437752 h 1407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783204" h="1407811">
                <a:moveTo>
                  <a:pt x="298272" y="111748"/>
                </a:moveTo>
                <a:cubicBezTo>
                  <a:pt x="357225" y="72447"/>
                  <a:pt x="327239" y="83691"/>
                  <a:pt x="385736" y="71992"/>
                </a:cubicBezTo>
                <a:cubicBezTo>
                  <a:pt x="389264" y="61409"/>
                  <a:pt x="397529" y="29645"/>
                  <a:pt x="409590" y="24284"/>
                </a:cubicBezTo>
                <a:cubicBezTo>
                  <a:pt x="426716" y="16672"/>
                  <a:pt x="446763" y="19414"/>
                  <a:pt x="465249" y="16333"/>
                </a:cubicBezTo>
                <a:cubicBezTo>
                  <a:pt x="503625" y="9937"/>
                  <a:pt x="498138" y="10670"/>
                  <a:pt x="528860" y="430"/>
                </a:cubicBezTo>
                <a:cubicBezTo>
                  <a:pt x="547413" y="3080"/>
                  <a:pt x="567756" y="0"/>
                  <a:pt x="584519" y="8381"/>
                </a:cubicBezTo>
                <a:cubicBezTo>
                  <a:pt x="592016" y="12129"/>
                  <a:pt x="587234" y="25690"/>
                  <a:pt x="592470" y="32235"/>
                </a:cubicBezTo>
                <a:cubicBezTo>
                  <a:pt x="603681" y="46248"/>
                  <a:pt x="624463" y="50851"/>
                  <a:pt x="640178" y="56089"/>
                </a:cubicBezTo>
                <a:cubicBezTo>
                  <a:pt x="648129" y="61390"/>
                  <a:pt x="655485" y="67718"/>
                  <a:pt x="664032" y="71992"/>
                </a:cubicBezTo>
                <a:cubicBezTo>
                  <a:pt x="671529" y="75740"/>
                  <a:pt x="681959" y="74016"/>
                  <a:pt x="687886" y="79943"/>
                </a:cubicBezTo>
                <a:cubicBezTo>
                  <a:pt x="693813" y="85870"/>
                  <a:pt x="689910" y="97870"/>
                  <a:pt x="695837" y="103797"/>
                </a:cubicBezTo>
                <a:cubicBezTo>
                  <a:pt x="709352" y="117312"/>
                  <a:pt x="727642" y="125000"/>
                  <a:pt x="743545" y="135602"/>
                </a:cubicBezTo>
                <a:lnTo>
                  <a:pt x="767399" y="151505"/>
                </a:lnTo>
                <a:cubicBezTo>
                  <a:pt x="783204" y="309565"/>
                  <a:pt x="780917" y="252459"/>
                  <a:pt x="767399" y="509314"/>
                </a:cubicBezTo>
                <a:cubicBezTo>
                  <a:pt x="766959" y="517684"/>
                  <a:pt x="761751" y="525109"/>
                  <a:pt x="759448" y="533168"/>
                </a:cubicBezTo>
                <a:cubicBezTo>
                  <a:pt x="756446" y="543676"/>
                  <a:pt x="753867" y="554305"/>
                  <a:pt x="751496" y="564973"/>
                </a:cubicBezTo>
                <a:cubicBezTo>
                  <a:pt x="745011" y="594156"/>
                  <a:pt x="743905" y="608832"/>
                  <a:pt x="735594" y="636534"/>
                </a:cubicBezTo>
                <a:cubicBezTo>
                  <a:pt x="730777" y="652590"/>
                  <a:pt x="719691" y="684242"/>
                  <a:pt x="719691" y="684242"/>
                </a:cubicBezTo>
                <a:cubicBezTo>
                  <a:pt x="722342" y="729299"/>
                  <a:pt x="721805" y="774658"/>
                  <a:pt x="727643" y="819414"/>
                </a:cubicBezTo>
                <a:cubicBezTo>
                  <a:pt x="729811" y="836036"/>
                  <a:pt x="743545" y="867122"/>
                  <a:pt x="743545" y="867122"/>
                </a:cubicBezTo>
                <a:cubicBezTo>
                  <a:pt x="740895" y="883025"/>
                  <a:pt x="743593" y="900832"/>
                  <a:pt x="735594" y="914830"/>
                </a:cubicBezTo>
                <a:cubicBezTo>
                  <a:pt x="731436" y="922107"/>
                  <a:pt x="719826" y="920576"/>
                  <a:pt x="711740" y="922781"/>
                </a:cubicBezTo>
                <a:cubicBezTo>
                  <a:pt x="690654" y="928532"/>
                  <a:pt x="648129" y="938684"/>
                  <a:pt x="648129" y="938684"/>
                </a:cubicBezTo>
                <a:cubicBezTo>
                  <a:pt x="640178" y="943985"/>
                  <a:pt x="630246" y="947125"/>
                  <a:pt x="624276" y="954587"/>
                </a:cubicBezTo>
                <a:cubicBezTo>
                  <a:pt x="580572" y="1009218"/>
                  <a:pt x="665445" y="945535"/>
                  <a:pt x="592470" y="1002294"/>
                </a:cubicBezTo>
                <a:cubicBezTo>
                  <a:pt x="577384" y="1014028"/>
                  <a:pt x="544763" y="1034100"/>
                  <a:pt x="544763" y="1034100"/>
                </a:cubicBezTo>
                <a:cubicBezTo>
                  <a:pt x="542112" y="1042051"/>
                  <a:pt x="539114" y="1049895"/>
                  <a:pt x="536811" y="1057954"/>
                </a:cubicBezTo>
                <a:cubicBezTo>
                  <a:pt x="533809" y="1068461"/>
                  <a:pt x="533165" y="1079715"/>
                  <a:pt x="528860" y="1089759"/>
                </a:cubicBezTo>
                <a:cubicBezTo>
                  <a:pt x="518409" y="1114145"/>
                  <a:pt x="505960" y="1117239"/>
                  <a:pt x="489103" y="1137467"/>
                </a:cubicBezTo>
                <a:cubicBezTo>
                  <a:pt x="482985" y="1144808"/>
                  <a:pt x="479319" y="1153980"/>
                  <a:pt x="473201" y="1161321"/>
                </a:cubicBezTo>
                <a:cubicBezTo>
                  <a:pt x="466002" y="1169959"/>
                  <a:pt x="456546" y="1176536"/>
                  <a:pt x="449347" y="1185174"/>
                </a:cubicBezTo>
                <a:cubicBezTo>
                  <a:pt x="443229" y="1192515"/>
                  <a:pt x="439562" y="1201687"/>
                  <a:pt x="433444" y="1209028"/>
                </a:cubicBezTo>
                <a:cubicBezTo>
                  <a:pt x="426245" y="1217667"/>
                  <a:pt x="416789" y="1224243"/>
                  <a:pt x="409590" y="1232882"/>
                </a:cubicBezTo>
                <a:cubicBezTo>
                  <a:pt x="403472" y="1240223"/>
                  <a:pt x="401150" y="1250766"/>
                  <a:pt x="393688" y="1256736"/>
                </a:cubicBezTo>
                <a:cubicBezTo>
                  <a:pt x="387143" y="1261972"/>
                  <a:pt x="377785" y="1262037"/>
                  <a:pt x="369834" y="1264688"/>
                </a:cubicBezTo>
                <a:cubicBezTo>
                  <a:pt x="363367" y="1284089"/>
                  <a:pt x="361394" y="1296981"/>
                  <a:pt x="345980" y="1312395"/>
                </a:cubicBezTo>
                <a:cubicBezTo>
                  <a:pt x="339223" y="1319152"/>
                  <a:pt x="329467" y="1322180"/>
                  <a:pt x="322126" y="1328298"/>
                </a:cubicBezTo>
                <a:cubicBezTo>
                  <a:pt x="313487" y="1335497"/>
                  <a:pt x="306911" y="1344953"/>
                  <a:pt x="298272" y="1352152"/>
                </a:cubicBezTo>
                <a:cubicBezTo>
                  <a:pt x="273073" y="1373151"/>
                  <a:pt x="261377" y="1372401"/>
                  <a:pt x="226710" y="1383957"/>
                </a:cubicBezTo>
                <a:lnTo>
                  <a:pt x="179003" y="1399860"/>
                </a:lnTo>
                <a:lnTo>
                  <a:pt x="155149" y="1407811"/>
                </a:lnTo>
                <a:cubicBezTo>
                  <a:pt x="139112" y="1404604"/>
                  <a:pt x="103238" y="1402677"/>
                  <a:pt x="91538" y="1383957"/>
                </a:cubicBezTo>
                <a:cubicBezTo>
                  <a:pt x="82654" y="1369742"/>
                  <a:pt x="80937" y="1352152"/>
                  <a:pt x="75636" y="1336249"/>
                </a:cubicBezTo>
                <a:lnTo>
                  <a:pt x="67684" y="1312395"/>
                </a:lnTo>
                <a:cubicBezTo>
                  <a:pt x="65034" y="1304444"/>
                  <a:pt x="66707" y="1293190"/>
                  <a:pt x="59733" y="1288541"/>
                </a:cubicBezTo>
                <a:lnTo>
                  <a:pt x="35879" y="1272639"/>
                </a:lnTo>
                <a:cubicBezTo>
                  <a:pt x="29626" y="1263259"/>
                  <a:pt x="10457" y="1239040"/>
                  <a:pt x="12025" y="1224931"/>
                </a:cubicBezTo>
                <a:cubicBezTo>
                  <a:pt x="13876" y="1208271"/>
                  <a:pt x="27928" y="1177223"/>
                  <a:pt x="27928" y="1177223"/>
                </a:cubicBezTo>
                <a:cubicBezTo>
                  <a:pt x="25277" y="1169272"/>
                  <a:pt x="22279" y="1161428"/>
                  <a:pt x="19976" y="1153369"/>
                </a:cubicBezTo>
                <a:cubicBezTo>
                  <a:pt x="0" y="1083454"/>
                  <a:pt x="23145" y="1154924"/>
                  <a:pt x="4074" y="1097710"/>
                </a:cubicBezTo>
                <a:cubicBezTo>
                  <a:pt x="7954" y="1074430"/>
                  <a:pt x="6426" y="1043349"/>
                  <a:pt x="27928" y="1026148"/>
                </a:cubicBezTo>
                <a:cubicBezTo>
                  <a:pt x="34473" y="1020912"/>
                  <a:pt x="43831" y="1020847"/>
                  <a:pt x="51782" y="1018197"/>
                </a:cubicBezTo>
                <a:cubicBezTo>
                  <a:pt x="59733" y="1012896"/>
                  <a:pt x="69666" y="1009756"/>
                  <a:pt x="75636" y="1002294"/>
                </a:cubicBezTo>
                <a:cubicBezTo>
                  <a:pt x="90439" y="983790"/>
                  <a:pt x="81191" y="966078"/>
                  <a:pt x="75636" y="946635"/>
                </a:cubicBezTo>
                <a:cubicBezTo>
                  <a:pt x="73333" y="938576"/>
                  <a:pt x="70335" y="930732"/>
                  <a:pt x="67684" y="922781"/>
                </a:cubicBezTo>
                <a:cubicBezTo>
                  <a:pt x="112042" y="907996"/>
                  <a:pt x="84261" y="925158"/>
                  <a:pt x="99489" y="859171"/>
                </a:cubicBezTo>
                <a:cubicBezTo>
                  <a:pt x="103258" y="842837"/>
                  <a:pt x="112105" y="827900"/>
                  <a:pt x="115392" y="811463"/>
                </a:cubicBezTo>
                <a:cubicBezTo>
                  <a:pt x="118042" y="798211"/>
                  <a:pt x="117751" y="784010"/>
                  <a:pt x="123343" y="771707"/>
                </a:cubicBezTo>
                <a:cubicBezTo>
                  <a:pt x="131252" y="754307"/>
                  <a:pt x="144547" y="739902"/>
                  <a:pt x="155149" y="723999"/>
                </a:cubicBezTo>
                <a:lnTo>
                  <a:pt x="171051" y="700145"/>
                </a:lnTo>
                <a:lnTo>
                  <a:pt x="186954" y="676291"/>
                </a:lnTo>
                <a:cubicBezTo>
                  <a:pt x="205878" y="619517"/>
                  <a:pt x="188908" y="637881"/>
                  <a:pt x="226710" y="612681"/>
                </a:cubicBezTo>
                <a:lnTo>
                  <a:pt x="242613" y="564973"/>
                </a:lnTo>
                <a:cubicBezTo>
                  <a:pt x="245263" y="557022"/>
                  <a:pt x="245915" y="548093"/>
                  <a:pt x="250564" y="541119"/>
                </a:cubicBezTo>
                <a:lnTo>
                  <a:pt x="266467" y="517265"/>
                </a:lnTo>
                <a:cubicBezTo>
                  <a:pt x="269117" y="509314"/>
                  <a:pt x="270670" y="500908"/>
                  <a:pt x="274418" y="493411"/>
                </a:cubicBezTo>
                <a:cubicBezTo>
                  <a:pt x="278692" y="484864"/>
                  <a:pt x="286047" y="478104"/>
                  <a:pt x="290321" y="469557"/>
                </a:cubicBezTo>
                <a:cubicBezTo>
                  <a:pt x="299110" y="451979"/>
                  <a:pt x="298272" y="451305"/>
                  <a:pt x="298272" y="437752"/>
                </a:cubicBezTo>
              </a:path>
            </a:pathLst>
          </a:custGeom>
          <a:ln w="2540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1C1AEB6D-ABEA-019E-4461-C0E78DA3F363}"/>
              </a:ext>
            </a:extLst>
          </p:cNvPr>
          <p:cNvSpPr/>
          <p:nvPr/>
        </p:nvSpPr>
        <p:spPr>
          <a:xfrm>
            <a:off x="2781300" y="700088"/>
            <a:ext cx="1423988" cy="1819275"/>
          </a:xfrm>
          <a:custGeom>
            <a:avLst/>
            <a:gdLst>
              <a:gd name="connsiteX0" fmla="*/ 990600 w 1423988"/>
              <a:gd name="connsiteY0" fmla="*/ 28575 h 1819275"/>
              <a:gd name="connsiteX1" fmla="*/ 919163 w 1423988"/>
              <a:gd name="connsiteY1" fmla="*/ 47625 h 1819275"/>
              <a:gd name="connsiteX2" fmla="*/ 823913 w 1423988"/>
              <a:gd name="connsiteY2" fmla="*/ 123825 h 1819275"/>
              <a:gd name="connsiteX3" fmla="*/ 766763 w 1423988"/>
              <a:gd name="connsiteY3" fmla="*/ 128587 h 1819275"/>
              <a:gd name="connsiteX4" fmla="*/ 700088 w 1423988"/>
              <a:gd name="connsiteY4" fmla="*/ 190500 h 1819275"/>
              <a:gd name="connsiteX5" fmla="*/ 385763 w 1423988"/>
              <a:gd name="connsiteY5" fmla="*/ 395287 h 1819275"/>
              <a:gd name="connsiteX6" fmla="*/ 333375 w 1423988"/>
              <a:gd name="connsiteY6" fmla="*/ 404812 h 1819275"/>
              <a:gd name="connsiteX7" fmla="*/ 280988 w 1423988"/>
              <a:gd name="connsiteY7" fmla="*/ 438150 h 1819275"/>
              <a:gd name="connsiteX8" fmla="*/ 280988 w 1423988"/>
              <a:gd name="connsiteY8" fmla="*/ 557212 h 1819275"/>
              <a:gd name="connsiteX9" fmla="*/ 247650 w 1423988"/>
              <a:gd name="connsiteY9" fmla="*/ 604837 h 1819275"/>
              <a:gd name="connsiteX10" fmla="*/ 176213 w 1423988"/>
              <a:gd name="connsiteY10" fmla="*/ 742950 h 1819275"/>
              <a:gd name="connsiteX11" fmla="*/ 157163 w 1423988"/>
              <a:gd name="connsiteY11" fmla="*/ 838200 h 1819275"/>
              <a:gd name="connsiteX12" fmla="*/ 138113 w 1423988"/>
              <a:gd name="connsiteY12" fmla="*/ 881062 h 1819275"/>
              <a:gd name="connsiteX13" fmla="*/ 80963 w 1423988"/>
              <a:gd name="connsiteY13" fmla="*/ 890587 h 1819275"/>
              <a:gd name="connsiteX14" fmla="*/ 76200 w 1423988"/>
              <a:gd name="connsiteY14" fmla="*/ 923925 h 1819275"/>
              <a:gd name="connsiteX15" fmla="*/ 85725 w 1423988"/>
              <a:gd name="connsiteY15" fmla="*/ 957262 h 1819275"/>
              <a:gd name="connsiteX16" fmla="*/ 123825 w 1423988"/>
              <a:gd name="connsiteY16" fmla="*/ 981075 h 1819275"/>
              <a:gd name="connsiteX17" fmla="*/ 133350 w 1423988"/>
              <a:gd name="connsiteY17" fmla="*/ 995362 h 1819275"/>
              <a:gd name="connsiteX18" fmla="*/ 85725 w 1423988"/>
              <a:gd name="connsiteY18" fmla="*/ 1057275 h 1819275"/>
              <a:gd name="connsiteX19" fmla="*/ 57150 w 1423988"/>
              <a:gd name="connsiteY19" fmla="*/ 1081087 h 1819275"/>
              <a:gd name="connsiteX20" fmla="*/ 85725 w 1423988"/>
              <a:gd name="connsiteY20" fmla="*/ 1109662 h 1819275"/>
              <a:gd name="connsiteX21" fmla="*/ 57150 w 1423988"/>
              <a:gd name="connsiteY21" fmla="*/ 1176337 h 1819275"/>
              <a:gd name="connsiteX22" fmla="*/ 80963 w 1423988"/>
              <a:gd name="connsiteY22" fmla="*/ 1228725 h 1819275"/>
              <a:gd name="connsiteX23" fmla="*/ 66675 w 1423988"/>
              <a:gd name="connsiteY23" fmla="*/ 1285875 h 1819275"/>
              <a:gd name="connsiteX24" fmla="*/ 85725 w 1423988"/>
              <a:gd name="connsiteY24" fmla="*/ 1357312 h 1819275"/>
              <a:gd name="connsiteX25" fmla="*/ 42863 w 1423988"/>
              <a:gd name="connsiteY25" fmla="*/ 1423987 h 1819275"/>
              <a:gd name="connsiteX26" fmla="*/ 14288 w 1423988"/>
              <a:gd name="connsiteY26" fmla="*/ 1452562 h 1819275"/>
              <a:gd name="connsiteX27" fmla="*/ 0 w 1423988"/>
              <a:gd name="connsiteY27" fmla="*/ 1581150 h 1819275"/>
              <a:gd name="connsiteX28" fmla="*/ 38100 w 1423988"/>
              <a:gd name="connsiteY28" fmla="*/ 1619250 h 1819275"/>
              <a:gd name="connsiteX29" fmla="*/ 66675 w 1423988"/>
              <a:gd name="connsiteY29" fmla="*/ 1685925 h 1819275"/>
              <a:gd name="connsiteX30" fmla="*/ 66675 w 1423988"/>
              <a:gd name="connsiteY30" fmla="*/ 1747837 h 1819275"/>
              <a:gd name="connsiteX31" fmla="*/ 128588 w 1423988"/>
              <a:gd name="connsiteY31" fmla="*/ 1795462 h 1819275"/>
              <a:gd name="connsiteX32" fmla="*/ 228600 w 1423988"/>
              <a:gd name="connsiteY32" fmla="*/ 1819275 h 1819275"/>
              <a:gd name="connsiteX33" fmla="*/ 366713 w 1423988"/>
              <a:gd name="connsiteY33" fmla="*/ 1804987 h 1819275"/>
              <a:gd name="connsiteX34" fmla="*/ 438150 w 1423988"/>
              <a:gd name="connsiteY34" fmla="*/ 1752600 h 1819275"/>
              <a:gd name="connsiteX35" fmla="*/ 452438 w 1423988"/>
              <a:gd name="connsiteY35" fmla="*/ 1704975 h 1819275"/>
              <a:gd name="connsiteX36" fmla="*/ 519113 w 1423988"/>
              <a:gd name="connsiteY36" fmla="*/ 1638300 h 1819275"/>
              <a:gd name="connsiteX37" fmla="*/ 561975 w 1423988"/>
              <a:gd name="connsiteY37" fmla="*/ 1547812 h 1819275"/>
              <a:gd name="connsiteX38" fmla="*/ 638175 w 1423988"/>
              <a:gd name="connsiteY38" fmla="*/ 1485900 h 1819275"/>
              <a:gd name="connsiteX39" fmla="*/ 676275 w 1423988"/>
              <a:gd name="connsiteY39" fmla="*/ 1243012 h 1819275"/>
              <a:gd name="connsiteX40" fmla="*/ 728663 w 1423988"/>
              <a:gd name="connsiteY40" fmla="*/ 1195387 h 1819275"/>
              <a:gd name="connsiteX41" fmla="*/ 742950 w 1423988"/>
              <a:gd name="connsiteY41" fmla="*/ 1133475 h 1819275"/>
              <a:gd name="connsiteX42" fmla="*/ 828675 w 1423988"/>
              <a:gd name="connsiteY42" fmla="*/ 1028700 h 1819275"/>
              <a:gd name="connsiteX43" fmla="*/ 814388 w 1423988"/>
              <a:gd name="connsiteY43" fmla="*/ 981075 h 1819275"/>
              <a:gd name="connsiteX44" fmla="*/ 904875 w 1423988"/>
              <a:gd name="connsiteY44" fmla="*/ 866775 h 1819275"/>
              <a:gd name="connsiteX45" fmla="*/ 942975 w 1423988"/>
              <a:gd name="connsiteY45" fmla="*/ 676275 h 1819275"/>
              <a:gd name="connsiteX46" fmla="*/ 1257300 w 1423988"/>
              <a:gd name="connsiteY46" fmla="*/ 328612 h 1819275"/>
              <a:gd name="connsiteX47" fmla="*/ 1314450 w 1423988"/>
              <a:gd name="connsiteY47" fmla="*/ 276225 h 1819275"/>
              <a:gd name="connsiteX48" fmla="*/ 1404938 w 1423988"/>
              <a:gd name="connsiteY48" fmla="*/ 247650 h 1819275"/>
              <a:gd name="connsiteX49" fmla="*/ 1423988 w 1423988"/>
              <a:gd name="connsiteY49" fmla="*/ 190500 h 1819275"/>
              <a:gd name="connsiteX50" fmla="*/ 1395413 w 1423988"/>
              <a:gd name="connsiteY50" fmla="*/ 133350 h 1819275"/>
              <a:gd name="connsiteX51" fmla="*/ 1357313 w 1423988"/>
              <a:gd name="connsiteY51" fmla="*/ 57150 h 1819275"/>
              <a:gd name="connsiteX52" fmla="*/ 1333500 w 1423988"/>
              <a:gd name="connsiteY52" fmla="*/ 9525 h 1819275"/>
              <a:gd name="connsiteX53" fmla="*/ 1276350 w 1423988"/>
              <a:gd name="connsiteY53" fmla="*/ 14287 h 1819275"/>
              <a:gd name="connsiteX54" fmla="*/ 1190625 w 1423988"/>
              <a:gd name="connsiteY54" fmla="*/ 0 h 1819275"/>
              <a:gd name="connsiteX55" fmla="*/ 1123950 w 1423988"/>
              <a:gd name="connsiteY55" fmla="*/ 19050 h 1819275"/>
              <a:gd name="connsiteX56" fmla="*/ 990600 w 1423988"/>
              <a:gd name="connsiteY56" fmla="*/ 28575 h 181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423988" h="1819275">
                <a:moveTo>
                  <a:pt x="990600" y="28575"/>
                </a:moveTo>
                <a:lnTo>
                  <a:pt x="919163" y="47625"/>
                </a:lnTo>
                <a:lnTo>
                  <a:pt x="823913" y="123825"/>
                </a:lnTo>
                <a:lnTo>
                  <a:pt x="766763" y="128587"/>
                </a:lnTo>
                <a:lnTo>
                  <a:pt x="700088" y="190500"/>
                </a:lnTo>
                <a:lnTo>
                  <a:pt x="385763" y="395287"/>
                </a:lnTo>
                <a:lnTo>
                  <a:pt x="333375" y="404812"/>
                </a:lnTo>
                <a:lnTo>
                  <a:pt x="280988" y="438150"/>
                </a:lnTo>
                <a:lnTo>
                  <a:pt x="280988" y="557212"/>
                </a:lnTo>
                <a:lnTo>
                  <a:pt x="247650" y="604837"/>
                </a:lnTo>
                <a:lnTo>
                  <a:pt x="176213" y="742950"/>
                </a:lnTo>
                <a:lnTo>
                  <a:pt x="157163" y="838200"/>
                </a:lnTo>
                <a:lnTo>
                  <a:pt x="138113" y="881062"/>
                </a:lnTo>
                <a:lnTo>
                  <a:pt x="80963" y="890587"/>
                </a:lnTo>
                <a:lnTo>
                  <a:pt x="76200" y="923925"/>
                </a:lnTo>
                <a:lnTo>
                  <a:pt x="85725" y="957262"/>
                </a:lnTo>
                <a:lnTo>
                  <a:pt x="123825" y="981075"/>
                </a:lnTo>
                <a:lnTo>
                  <a:pt x="133350" y="995362"/>
                </a:lnTo>
                <a:lnTo>
                  <a:pt x="85725" y="1057275"/>
                </a:lnTo>
                <a:lnTo>
                  <a:pt x="57150" y="1081087"/>
                </a:lnTo>
                <a:lnTo>
                  <a:pt x="85725" y="1109662"/>
                </a:lnTo>
                <a:lnTo>
                  <a:pt x="57150" y="1176337"/>
                </a:lnTo>
                <a:lnTo>
                  <a:pt x="80963" y="1228725"/>
                </a:lnTo>
                <a:lnTo>
                  <a:pt x="66675" y="1285875"/>
                </a:lnTo>
                <a:lnTo>
                  <a:pt x="85725" y="1357312"/>
                </a:lnTo>
                <a:lnTo>
                  <a:pt x="42863" y="1423987"/>
                </a:lnTo>
                <a:lnTo>
                  <a:pt x="14288" y="1452562"/>
                </a:lnTo>
                <a:lnTo>
                  <a:pt x="0" y="1581150"/>
                </a:lnTo>
                <a:lnTo>
                  <a:pt x="38100" y="1619250"/>
                </a:lnTo>
                <a:lnTo>
                  <a:pt x="66675" y="1685925"/>
                </a:lnTo>
                <a:lnTo>
                  <a:pt x="66675" y="1747837"/>
                </a:lnTo>
                <a:lnTo>
                  <a:pt x="128588" y="1795462"/>
                </a:lnTo>
                <a:lnTo>
                  <a:pt x="228600" y="1819275"/>
                </a:lnTo>
                <a:lnTo>
                  <a:pt x="366713" y="1804987"/>
                </a:lnTo>
                <a:lnTo>
                  <a:pt x="438150" y="1752600"/>
                </a:lnTo>
                <a:lnTo>
                  <a:pt x="452438" y="1704975"/>
                </a:lnTo>
                <a:lnTo>
                  <a:pt x="519113" y="1638300"/>
                </a:lnTo>
                <a:lnTo>
                  <a:pt x="561975" y="1547812"/>
                </a:lnTo>
                <a:lnTo>
                  <a:pt x="638175" y="1485900"/>
                </a:lnTo>
                <a:lnTo>
                  <a:pt x="676275" y="1243012"/>
                </a:lnTo>
                <a:lnTo>
                  <a:pt x="728663" y="1195387"/>
                </a:lnTo>
                <a:lnTo>
                  <a:pt x="742950" y="1133475"/>
                </a:lnTo>
                <a:lnTo>
                  <a:pt x="828675" y="1028700"/>
                </a:lnTo>
                <a:lnTo>
                  <a:pt x="814388" y="981075"/>
                </a:lnTo>
                <a:lnTo>
                  <a:pt x="904875" y="866775"/>
                </a:lnTo>
                <a:lnTo>
                  <a:pt x="942975" y="676275"/>
                </a:lnTo>
                <a:lnTo>
                  <a:pt x="1257300" y="328612"/>
                </a:lnTo>
                <a:lnTo>
                  <a:pt x="1314450" y="276225"/>
                </a:lnTo>
                <a:lnTo>
                  <a:pt x="1404938" y="247650"/>
                </a:lnTo>
                <a:lnTo>
                  <a:pt x="1423988" y="190500"/>
                </a:lnTo>
                <a:lnTo>
                  <a:pt x="1395413" y="133350"/>
                </a:lnTo>
                <a:lnTo>
                  <a:pt x="1357313" y="57150"/>
                </a:lnTo>
                <a:lnTo>
                  <a:pt x="1333500" y="9525"/>
                </a:lnTo>
                <a:lnTo>
                  <a:pt x="1276350" y="14287"/>
                </a:lnTo>
                <a:lnTo>
                  <a:pt x="1190625" y="0"/>
                </a:lnTo>
                <a:lnTo>
                  <a:pt x="1123950" y="19050"/>
                </a:lnTo>
                <a:lnTo>
                  <a:pt x="990600" y="28575"/>
                </a:lnTo>
                <a:close/>
              </a:path>
            </a:pathLst>
          </a:cu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8B1763-3D5C-DEB4-3BA7-B1046E7B3C0E}"/>
              </a:ext>
            </a:extLst>
          </p:cNvPr>
          <p:cNvSpPr/>
          <p:nvPr/>
        </p:nvSpPr>
        <p:spPr>
          <a:xfrm>
            <a:off x="838200" y="381000"/>
            <a:ext cx="3657600" cy="57912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20491" name="TextBox 23">
            <a:extLst>
              <a:ext uri="{FF2B5EF4-FFF2-40B4-BE49-F238E27FC236}">
                <a16:creationId xmlns:a16="http://schemas.microsoft.com/office/drawing/2014/main" id="{7CFB0389-2DE6-7295-BF70-876862430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525" y="5934075"/>
            <a:ext cx="725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l-GR" sz="1800"/>
              <a:t>-10 m</a:t>
            </a:r>
            <a:endParaRPr lang="el-GR" altLang="el-GR" sz="1800"/>
          </a:p>
        </p:txBody>
      </p:sp>
      <p:sp>
        <p:nvSpPr>
          <p:cNvPr id="20492" name="TextBox 24">
            <a:extLst>
              <a:ext uri="{FF2B5EF4-FFF2-40B4-BE49-F238E27FC236}">
                <a16:creationId xmlns:a16="http://schemas.microsoft.com/office/drawing/2014/main" id="{DB2C0761-54E6-FB26-7925-E089DE1008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663" y="6284913"/>
            <a:ext cx="727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l-GR" sz="1800"/>
              <a:t>-10 m</a:t>
            </a:r>
            <a:endParaRPr lang="el-GR" altLang="el-GR" sz="1800"/>
          </a:p>
        </p:txBody>
      </p:sp>
      <p:sp>
        <p:nvSpPr>
          <p:cNvPr id="20493" name="TextBox 25">
            <a:extLst>
              <a:ext uri="{FF2B5EF4-FFF2-40B4-BE49-F238E27FC236}">
                <a16:creationId xmlns:a16="http://schemas.microsoft.com/office/drawing/2014/main" id="{5E2E8169-83AA-BC49-ADF2-B633670F7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267450"/>
            <a:ext cx="655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l-GR" sz="1800"/>
              <a:t>30 m</a:t>
            </a:r>
            <a:endParaRPr lang="el-GR" altLang="el-GR" sz="180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FE99C63-F2F4-2DF9-D5FE-620F5734FB7D}"/>
              </a:ext>
            </a:extLst>
          </p:cNvPr>
          <p:cNvCxnSpPr/>
          <p:nvPr/>
        </p:nvCxnSpPr>
        <p:spPr>
          <a:xfrm>
            <a:off x="3757613" y="6011863"/>
            <a:ext cx="0" cy="2159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45869EF-4B57-FDE3-D238-B964107761EE}"/>
              </a:ext>
            </a:extLst>
          </p:cNvPr>
          <p:cNvCxnSpPr/>
          <p:nvPr/>
        </p:nvCxnSpPr>
        <p:spPr>
          <a:xfrm flipH="1">
            <a:off x="787400" y="1098550"/>
            <a:ext cx="17145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496" name="TextBox 28">
            <a:extLst>
              <a:ext uri="{FF2B5EF4-FFF2-40B4-BE49-F238E27FC236}">
                <a16:creationId xmlns:a16="http://schemas.microsoft.com/office/drawing/2014/main" id="{583C3934-55B7-A1F4-54D1-C6F66B031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914400"/>
            <a:ext cx="655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l-GR" sz="1800"/>
              <a:t>60 m</a:t>
            </a:r>
            <a:endParaRPr lang="el-GR" altLang="el-GR" sz="180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641FBE93-777B-D5D8-2362-A3909D662667}"/>
              </a:ext>
            </a:extLst>
          </p:cNvPr>
          <p:cNvSpPr/>
          <p:nvPr/>
        </p:nvSpPr>
        <p:spPr>
          <a:xfrm>
            <a:off x="1905000" y="3200400"/>
            <a:ext cx="228600" cy="106363"/>
          </a:xfrm>
          <a:custGeom>
            <a:avLst/>
            <a:gdLst>
              <a:gd name="connsiteX0" fmla="*/ 200025 w 200025"/>
              <a:gd name="connsiteY0" fmla="*/ 0 h 85725"/>
              <a:gd name="connsiteX1" fmla="*/ 0 w 200025"/>
              <a:gd name="connsiteY1" fmla="*/ 85725 h 85725"/>
              <a:gd name="connsiteX2" fmla="*/ 9525 w 200025"/>
              <a:gd name="connsiteY2" fmla="*/ 76200 h 8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0025" h="85725">
                <a:moveTo>
                  <a:pt x="200025" y="0"/>
                </a:moveTo>
                <a:lnTo>
                  <a:pt x="0" y="85725"/>
                </a:lnTo>
                <a:lnTo>
                  <a:pt x="9525" y="76200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20498" name="TextBox 30">
            <a:extLst>
              <a:ext uri="{FF2B5EF4-FFF2-40B4-BE49-F238E27FC236}">
                <a16:creationId xmlns:a16="http://schemas.microsoft.com/office/drawing/2014/main" id="{094663B4-7F2A-DCCF-08C9-30DF050DF4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1913" y="3798888"/>
            <a:ext cx="1016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el-GR" sz="1600">
                <a:latin typeface="Arial" panose="020B0604020202020204" pitchFamily="34" charset="0"/>
                <a:cs typeface="Arial" panose="020B0604020202020204" pitchFamily="34" charset="0"/>
              </a:rPr>
              <a:t>633 </a:t>
            </a:r>
            <a:r>
              <a:rPr lang="en-US" altLang="el-GR" sz="1600"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endParaRPr lang="el-GR" altLang="el-GR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99" name="TextBox 31">
            <a:extLst>
              <a:ext uri="{FF2B5EF4-FFF2-40B4-BE49-F238E27FC236}">
                <a16:creationId xmlns:a16="http://schemas.microsoft.com/office/drawing/2014/main" id="{90FF2027-6A47-9DB9-F6E7-CFD48684E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75" y="4667250"/>
            <a:ext cx="1016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el-GR" sz="1600">
                <a:latin typeface="Arial" panose="020B0604020202020204" pitchFamily="34" charset="0"/>
                <a:cs typeface="Arial" panose="020B0604020202020204" pitchFamily="34" charset="0"/>
              </a:rPr>
              <a:t>633 </a:t>
            </a:r>
            <a:r>
              <a:rPr lang="en-US" altLang="el-GR" sz="1600"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endParaRPr lang="el-GR" altLang="el-GR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00" name="TextBox 32">
            <a:extLst>
              <a:ext uri="{FF2B5EF4-FFF2-40B4-BE49-F238E27FC236}">
                <a16:creationId xmlns:a16="http://schemas.microsoft.com/office/drawing/2014/main" id="{5C5145EE-A2D1-7DEA-5EE6-51F6BB47F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6538" y="1446213"/>
            <a:ext cx="1016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el-GR" sz="1600">
                <a:latin typeface="Arial" panose="020B0604020202020204" pitchFamily="34" charset="0"/>
                <a:cs typeface="Arial" panose="020B0604020202020204" pitchFamily="34" charset="0"/>
              </a:rPr>
              <a:t>647 </a:t>
            </a:r>
            <a:r>
              <a:rPr lang="en-US" altLang="el-GR" sz="1600"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endParaRPr lang="el-GR" altLang="el-GR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038BE-DAA1-ABF3-D26A-690B6E48F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824BE38-CC85-4359-B638-184FCA701F14}" type="slidenum">
              <a:rPr lang="en-US" altLang="en-US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lang="en-US" altLang="en-US">
              <a:solidFill>
                <a:srgbClr val="8989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48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Arial</vt:lpstr>
      <vt:lpstr>Verdana</vt:lpstr>
      <vt:lpstr>Times New Roman</vt:lpstr>
      <vt:lpstr>Office Theme</vt:lpstr>
      <vt:lpstr>Injected substances: retardation due to sorption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Πειράματα μεταφοράς στην Στρατιωτική Βάση Borden</dc:title>
  <dc:creator>Windows User</dc:creator>
  <cp:lastModifiedBy>Marina</cp:lastModifiedBy>
  <cp:revision>126</cp:revision>
  <cp:lastPrinted>2015-10-20T13:22:27Z</cp:lastPrinted>
  <dcterms:created xsi:type="dcterms:W3CDTF">2014-02-02T15:54:06Z</dcterms:created>
  <dcterms:modified xsi:type="dcterms:W3CDTF">2022-11-16T12:16:57Z</dcterms:modified>
</cp:coreProperties>
</file>