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7" r:id="rId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4" autoAdjust="0"/>
    <p:restoredTop sz="82913" autoAdjust="0"/>
  </p:normalViewPr>
  <p:slideViewPr>
    <p:cSldViewPr>
      <p:cViewPr varScale="1">
        <p:scale>
          <a:sx n="95" d="100"/>
          <a:sy n="95" d="100"/>
        </p:scale>
        <p:origin x="2334" y="90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5CD91-E7EC-4672-917A-F5CF916A6701}" type="datetimeFigureOut">
              <a:rPr lang="en-SG" smtClean="0"/>
              <a:t>6/4/2023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C857-8A89-4203-9A69-8172EAE8D9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13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column: Fantastic 4, </a:t>
            </a:r>
            <a:r>
              <a:rPr lang="en-US"/>
              <a:t>Resident Evil (Biohazard), </a:t>
            </a:r>
            <a:r>
              <a:rPr lang="en-US" dirty="0"/>
              <a:t>Fallout</a:t>
            </a:r>
          </a:p>
          <a:p>
            <a:r>
              <a:rPr lang="en-US" dirty="0"/>
              <a:t>Mid column: Godzilla, Hulk, Annihilation</a:t>
            </a:r>
          </a:p>
          <a:p>
            <a:r>
              <a:rPr lang="en-US" dirty="0"/>
              <a:t>Right column: Joker, </a:t>
            </a:r>
            <a:r>
              <a:rPr lang="en-SG" b="0" i="0" dirty="0">
                <a:solidFill>
                  <a:srgbClr val="202124"/>
                </a:solidFill>
                <a:effectLst/>
                <a:latin typeface="Google Sans"/>
              </a:rPr>
              <a:t>Nausicaä of the Valley of the Wind</a:t>
            </a:r>
            <a:r>
              <a:rPr lang="en-US" dirty="0"/>
              <a:t>, Color Out of Space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C857-8A89-4203-9A69-8172EAE8D97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83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96442"/>
            <a:ext cx="8072119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145" y="1410461"/>
            <a:ext cx="8385708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-38507"/>
            <a:ext cx="786765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500" b="1" dirty="0">
                <a:solidFill>
                  <a:srgbClr val="E48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 Exposure </a:t>
            </a:r>
            <a:r>
              <a:rPr lang="en-GB" sz="3500" b="1" dirty="0">
                <a:solidFill>
                  <a:srgbClr val="E48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Pop Culture</a:t>
            </a:r>
          </a:p>
        </p:txBody>
      </p:sp>
      <p:pic>
        <p:nvPicPr>
          <p:cNvPr id="3" name="Picture 2" descr="https://i.imgur.com/wPX6UVP.jpg">
            <a:extLst>
              <a:ext uri="{FF2B5EF4-FFF2-40B4-BE49-F238E27FC236}">
                <a16:creationId xmlns:a16="http://schemas.microsoft.com/office/drawing/2014/main" id="{7002DC5D-96F7-840F-8DBA-54284622C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40" y="838200"/>
            <a:ext cx="3141195" cy="18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D3BDC-82CA-C526-50A2-D242C4C89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39" y="2533668"/>
            <a:ext cx="1556804" cy="2103050"/>
          </a:xfrm>
          <a:prstGeom prst="rect">
            <a:avLst/>
          </a:prstGeom>
        </p:spPr>
      </p:pic>
      <p:pic>
        <p:nvPicPr>
          <p:cNvPr id="5" name="Picture 4" descr="Image result for fantastic four cosmic rays">
            <a:extLst>
              <a:ext uri="{FF2B5EF4-FFF2-40B4-BE49-F238E27FC236}">
                <a16:creationId xmlns:a16="http://schemas.microsoft.com/office/drawing/2014/main" id="{77FE31E4-B120-0837-B38C-C5FC15A4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" y="838200"/>
            <a:ext cx="3719491" cy="19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resident evil">
            <a:extLst>
              <a:ext uri="{FF2B5EF4-FFF2-40B4-BE49-F238E27FC236}">
                <a16:creationId xmlns:a16="http://schemas.microsoft.com/office/drawing/2014/main" id="{06BF7DFF-1135-F8FB-B996-A0017AC5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" y="2905269"/>
            <a:ext cx="3719491" cy="20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AD5A7-B502-40DF-9E8A-BA1098CD5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9" y="5088084"/>
            <a:ext cx="3719491" cy="1350283"/>
          </a:xfrm>
          <a:prstGeom prst="rect">
            <a:avLst/>
          </a:prstGeom>
        </p:spPr>
      </p:pic>
      <p:pic>
        <p:nvPicPr>
          <p:cNvPr id="8" name="Picture 10" descr="Image result for valley of the wind">
            <a:extLst>
              <a:ext uri="{FF2B5EF4-FFF2-40B4-BE49-F238E27FC236}">
                <a16:creationId xmlns:a16="http://schemas.microsoft.com/office/drawing/2014/main" id="{53F27AC9-530C-8DCA-B172-AE0795824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3953" r="12512" b="13913"/>
          <a:stretch/>
        </p:blipFill>
        <p:spPr bwMode="auto">
          <a:xfrm>
            <a:off x="6254693" y="3174553"/>
            <a:ext cx="2700004" cy="14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oker and Harley Quinn-NOT Relationship Goals! story of abuse. - Mogul">
            <a:extLst>
              <a:ext uri="{FF2B5EF4-FFF2-40B4-BE49-F238E27FC236}">
                <a16:creationId xmlns:a16="http://schemas.microsoft.com/office/drawing/2014/main" id="{0FB37738-777C-9A6D-36EB-26FFDB624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0"/>
          <a:stretch/>
        </p:blipFill>
        <p:spPr bwMode="auto">
          <a:xfrm>
            <a:off x="7125004" y="838200"/>
            <a:ext cx="1883850" cy="22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nihilation Review: Natalie Portman Commands a Dark and Rewarding Sci-Fi  Story | Vanity Fair">
            <a:extLst>
              <a:ext uri="{FF2B5EF4-FFF2-40B4-BE49-F238E27FC236}">
                <a16:creationId xmlns:a16="http://schemas.microsoft.com/office/drawing/2014/main" id="{4644776A-87C6-5536-F957-A195EDE5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39" y="4711614"/>
            <a:ext cx="2408250" cy="18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lor Out of Space' Review: Bother From Another Planet - The New York Times">
            <a:extLst>
              <a:ext uri="{FF2B5EF4-FFF2-40B4-BE49-F238E27FC236}">
                <a16:creationId xmlns:a16="http://schemas.microsoft.com/office/drawing/2014/main" id="{A662569C-4A78-92A6-6682-2EE825AB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58" y="4711614"/>
            <a:ext cx="2700004" cy="15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6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43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Google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bipro</dc:creator>
  <cp:lastModifiedBy>Marina</cp:lastModifiedBy>
  <cp:revision>36</cp:revision>
  <dcterms:created xsi:type="dcterms:W3CDTF">2020-08-14T09:22:39Z</dcterms:created>
  <dcterms:modified xsi:type="dcterms:W3CDTF">2023-04-06T12:11:29Z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2020-08-14T00:00:00Z</vt:filetime>
  </property>
</Properties>
</file>