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handoutMasterIdLst>
    <p:handoutMasterId r:id="rId5"/>
  </p:handoutMasterIdLst>
  <p:sldIdLst>
    <p:sldId id="2248" r:id="rId2"/>
    <p:sldId id="2247" r:id="rId3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3" autoAdjust="0"/>
    <p:restoredTop sz="87346" autoAdjust="0"/>
  </p:normalViewPr>
  <p:slideViewPr>
    <p:cSldViewPr snapToGrid="0">
      <p:cViewPr varScale="1">
        <p:scale>
          <a:sx n="100" d="100"/>
          <a:sy n="100" d="100"/>
        </p:scale>
        <p:origin x="199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F70DAA0-73CF-406C-BCB4-D543CCC5A92C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FF5A56A-372A-4EAF-AFFC-96D69DE862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305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91BA06D-C7A4-43BA-B39C-CB6E8B8C111E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04A61C1-3BB8-436E-9F8F-BAE7F442F5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968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the scale (85 m) at lower right corner of the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A61C1-3BB8-436E-9F8F-BAE7F442F50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52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 the scale (85 m) at lower right corner of the slide.</a:t>
            </a: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AF357-7BBC-447B-9D1A-FB3F1E99C270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85408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A624-E0A7-4023-A829-BA2AD2514181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2AE2-B159-4C3F-AD86-FCD6B5DE4D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431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A624-E0A7-4023-A829-BA2AD2514181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2AE2-B159-4C3F-AD86-FCD6B5DE4D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568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A624-E0A7-4023-A829-BA2AD2514181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2AE2-B159-4C3F-AD86-FCD6B5DE4D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388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A624-E0A7-4023-A829-BA2AD2514181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2AE2-B159-4C3F-AD86-FCD6B5DE4D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317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A624-E0A7-4023-A829-BA2AD2514181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2AE2-B159-4C3F-AD86-FCD6B5DE4D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04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A624-E0A7-4023-A829-BA2AD2514181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2AE2-B159-4C3F-AD86-FCD6B5DE4D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817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A624-E0A7-4023-A829-BA2AD2514181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2AE2-B159-4C3F-AD86-FCD6B5DE4D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341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A624-E0A7-4023-A829-BA2AD2514181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2AE2-B159-4C3F-AD86-FCD6B5DE4D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197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A624-E0A7-4023-A829-BA2AD2514181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2AE2-B159-4C3F-AD86-FCD6B5DE4D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544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A624-E0A7-4023-A829-BA2AD2514181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2AE2-B159-4C3F-AD86-FCD6B5DE4D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946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A624-E0A7-4023-A829-BA2AD2514181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2AE2-B159-4C3F-AD86-FCD6B5DE4D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22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FA624-E0A7-4023-A829-BA2AD2514181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62AE2-B159-4C3F-AD86-FCD6B5DE4D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629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D1CB16-211A-9D85-BB41-FEFBD26124E7}"/>
              </a:ext>
            </a:extLst>
          </p:cNvPr>
          <p:cNvSpPr txBox="1"/>
          <p:nvPr/>
        </p:nvSpPr>
        <p:spPr>
          <a:xfrm>
            <a:off x="181640" y="150311"/>
            <a:ext cx="87807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3D models of a landfill based on optical data collected by Unmanned Aerial Vehicles</a:t>
            </a:r>
            <a:endParaRPr lang="en-US" sz="2400" b="0" i="0" baseline="30000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4C18E4-649E-EFD9-6604-641A0E746A6A}"/>
              </a:ext>
            </a:extLst>
          </p:cNvPr>
          <p:cNvSpPr txBox="1"/>
          <p:nvPr/>
        </p:nvSpPr>
        <p:spPr>
          <a:xfrm>
            <a:off x="265140" y="6576884"/>
            <a:ext cx="8308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Data collected in collaboration with John Manousakis, ARGO-E Group, Athens and Prof. George </a:t>
            </a:r>
            <a:r>
              <a:rPr lang="en-US" sz="1100" dirty="0" err="1"/>
              <a:t>Athanasopoulos</a:t>
            </a:r>
            <a:r>
              <a:rPr lang="en-US" sz="1100" dirty="0"/>
              <a:t>, University of Patras</a:t>
            </a:r>
          </a:p>
        </p:txBody>
      </p:sp>
      <p:pic>
        <p:nvPicPr>
          <p:cNvPr id="6" name="Picture 5" descr="A picture containing map, landscape, nature, outdoor&#10;&#10;Description automatically generated">
            <a:extLst>
              <a:ext uri="{FF2B5EF4-FFF2-40B4-BE49-F238E27FC236}">
                <a16:creationId xmlns:a16="http://schemas.microsoft.com/office/drawing/2014/main" id="{B9FD63C8-A772-9A9D-671A-C51F425C3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4962"/>
            <a:ext cx="9144000" cy="425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1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95B7D42-37FB-4E47-BE41-42C6D56092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" t="1399" r="68" b="38"/>
          <a:stretch/>
        </p:blipFill>
        <p:spPr>
          <a:xfrm>
            <a:off x="-24663" y="1300350"/>
            <a:ext cx="9168663" cy="42572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01F88F-2AB4-4CF7-B39C-A9C2516F5F34}"/>
              </a:ext>
            </a:extLst>
          </p:cNvPr>
          <p:cNvSpPr txBox="1"/>
          <p:nvPr/>
        </p:nvSpPr>
        <p:spPr>
          <a:xfrm>
            <a:off x="181640" y="5661248"/>
            <a:ext cx="8780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Volume of material placed between July 30 and December 18 2019:      53,200 m</a:t>
            </a:r>
            <a:r>
              <a:rPr lang="en-US" b="0" i="0" baseline="3000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</a:t>
            </a:r>
          </a:p>
          <a:p>
            <a:pPr algn="l"/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Volume of material excavated between July 30 and December 18 2019 : 8,500 m</a:t>
            </a:r>
            <a:r>
              <a:rPr lang="en-US" b="0" i="0" baseline="3000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8978FD-15A6-5D39-212A-62A2B5BCFDE1}"/>
              </a:ext>
            </a:extLst>
          </p:cNvPr>
          <p:cNvSpPr txBox="1"/>
          <p:nvPr/>
        </p:nvSpPr>
        <p:spPr>
          <a:xfrm>
            <a:off x="181640" y="0"/>
            <a:ext cx="87807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3D models of a landfill based on optical data collected by Unmanned Aerial Vehicles showing also elevation change between deployment dates</a:t>
            </a:r>
            <a:endParaRPr lang="en-US" sz="2400" b="0" i="0" baseline="30000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875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7503</TotalTime>
  <Words>116</Words>
  <Application>Microsoft Office PowerPoint</Application>
  <PresentationFormat>On-screen Show (4:3)</PresentationFormat>
  <Paragraphs>9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>University of Michigan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Modeling</dc:title>
  <dc:creator>Zekkos, Dimitrios</dc:creator>
  <cp:lastModifiedBy>Marina Pantazidou</cp:lastModifiedBy>
  <cp:revision>143</cp:revision>
  <cp:lastPrinted>2020-10-06T17:56:21Z</cp:lastPrinted>
  <dcterms:created xsi:type="dcterms:W3CDTF">2020-09-28T16:10:16Z</dcterms:created>
  <dcterms:modified xsi:type="dcterms:W3CDTF">2023-06-14T13:33:49Z</dcterms:modified>
</cp:coreProperties>
</file>