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1" r:id="rId4"/>
  </p:sldMasterIdLst>
  <p:notesMasterIdLst>
    <p:notesMasterId r:id="rId6"/>
  </p:notesMasterIdLst>
  <p:handoutMasterIdLst>
    <p:handoutMasterId r:id="rId7"/>
  </p:handoutMasterIdLst>
  <p:sldIdLst>
    <p:sldId id="404" r:id="rId5"/>
  </p:sldIdLst>
  <p:sldSz cx="12192000" cy="6858000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0906D0A-5334-874A-B8B2-143A391692E8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>
        <p15:guide id="2" pos="1890" userDrawn="1">
          <p15:clr>
            <a:srgbClr val="A4A3A4"/>
          </p15:clr>
        </p15:guide>
        <p15:guide id="3" pos="949" userDrawn="1">
          <p15:clr>
            <a:srgbClr val="A4A3A4"/>
          </p15:clr>
        </p15:guide>
        <p15:guide id="4" pos="1118" userDrawn="1">
          <p15:clr>
            <a:srgbClr val="A4A3A4"/>
          </p15:clr>
        </p15:guide>
        <p15:guide id="5" pos="1755" userDrawn="1">
          <p15:clr>
            <a:srgbClr val="A4A3A4"/>
          </p15:clr>
        </p15:guide>
        <p15:guide id="7" pos="2556" userDrawn="1">
          <p15:clr>
            <a:srgbClr val="A4A3A4"/>
          </p15:clr>
        </p15:guide>
        <p15:guide id="8" pos="2712" userDrawn="1">
          <p15:clr>
            <a:srgbClr val="A4A3A4"/>
          </p15:clr>
        </p15:guide>
        <p15:guide id="9" pos="3360" userDrawn="1">
          <p15:clr>
            <a:srgbClr val="A4A3A4"/>
          </p15:clr>
        </p15:guide>
        <p15:guide id="10" pos="3522" userDrawn="1">
          <p15:clr>
            <a:srgbClr val="A4A3A4"/>
          </p15:clr>
        </p15:guide>
        <p15:guide id="11" pos="4158" userDrawn="1">
          <p15:clr>
            <a:srgbClr val="A4A3A4"/>
          </p15:clr>
        </p15:guide>
        <p15:guide id="12" pos="4328" userDrawn="1">
          <p15:clr>
            <a:srgbClr val="A4A3A4"/>
          </p15:clr>
        </p15:guide>
        <p15:guide id="13" pos="4968" userDrawn="1">
          <p15:clr>
            <a:srgbClr val="A4A3A4"/>
          </p15:clr>
        </p15:guide>
        <p15:guide id="14" pos="5930" userDrawn="1">
          <p15:clr>
            <a:srgbClr val="A4A3A4"/>
          </p15:clr>
        </p15:guide>
        <p15:guide id="15" pos="5124" userDrawn="1">
          <p15:clr>
            <a:srgbClr val="A4A3A4"/>
          </p15:clr>
        </p15:guide>
        <p15:guide id="16" pos="5768" userDrawn="1">
          <p15:clr>
            <a:srgbClr val="A4A3A4"/>
          </p15:clr>
        </p15:guide>
        <p15:guide id="17" pos="6575" userDrawn="1">
          <p15:clr>
            <a:srgbClr val="A4A3A4"/>
          </p15:clr>
        </p15:guide>
        <p15:guide id="18" pos="6736" userDrawn="1">
          <p15:clr>
            <a:srgbClr val="A4A3A4"/>
          </p15:clr>
        </p15:guide>
        <p15:guide id="19" pos="7242" userDrawn="1">
          <p15:clr>
            <a:srgbClr val="A4A3A4"/>
          </p15:clr>
        </p15:guide>
        <p15:guide id="20" orient="horz" pos="965" userDrawn="1">
          <p15:clr>
            <a:srgbClr val="A4A3A4"/>
          </p15:clr>
        </p15:guide>
        <p15:guide id="21" orient="horz" pos="1128" userDrawn="1">
          <p15:clr>
            <a:srgbClr val="A4A3A4"/>
          </p15:clr>
        </p15:guide>
        <p15:guide id="22" orient="horz" pos="1774" userDrawn="1">
          <p15:clr>
            <a:srgbClr val="A4A3A4"/>
          </p15:clr>
        </p15:guide>
        <p15:guide id="23" orient="horz" pos="1911" userDrawn="1">
          <p15:clr>
            <a:srgbClr val="A4A3A4"/>
          </p15:clr>
        </p15:guide>
        <p15:guide id="24" orient="horz" pos="2576" userDrawn="1">
          <p15:clr>
            <a:srgbClr val="A4A3A4"/>
          </p15:clr>
        </p15:guide>
        <p15:guide id="25" orient="horz" pos="2736" userDrawn="1">
          <p15:clr>
            <a:srgbClr val="A4A3A4"/>
          </p15:clr>
        </p15:guide>
        <p15:guide id="26" orient="horz" pos="3381" userDrawn="1">
          <p15:clr>
            <a:srgbClr val="A4A3A4"/>
          </p15:clr>
        </p15:guide>
        <p15:guide id="27" orient="horz" pos="3543" userDrawn="1">
          <p15:clr>
            <a:srgbClr val="A4A3A4"/>
          </p15:clr>
        </p15:guide>
        <p15:guide id="28" orient="horz" pos="4178" userDrawn="1">
          <p15:clr>
            <a:srgbClr val="A4A3A4"/>
          </p15:clr>
        </p15:guide>
        <p15:guide id="29" orient="horz" pos="323" userDrawn="1">
          <p15:clr>
            <a:srgbClr val="A4A3A4"/>
          </p15:clr>
        </p15:guide>
        <p15:guide id="30" pos="19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B1B7F2"/>
    <a:srgbClr val="A5A9E2"/>
    <a:srgbClr val="008000"/>
    <a:srgbClr val="FF00FF"/>
    <a:srgbClr val="EAE4DE"/>
    <a:srgbClr val="F5F5F5"/>
    <a:srgbClr val="FDC300"/>
    <a:srgbClr val="48BED8"/>
    <a:srgbClr val="00B2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CD4060-3112-9445-080D-2FAC9BCFC887}" v="65" dt="2020-11-10T08:59:49.129"/>
    <p1510:client id="{DB280C52-9279-E609-8027-C6EEECED38AA}" v="3" dt="2020-09-17T01:47:23.698"/>
    <p1510:client id="{E1B4BE3E-4551-42A0-B9CB-E6C57A592410}" v="1" dt="2020-06-19T01:29:39.8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–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–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–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–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pos="1890"/>
        <p:guide pos="949"/>
        <p:guide pos="1118"/>
        <p:guide pos="1755"/>
        <p:guide pos="2556"/>
        <p:guide pos="2712"/>
        <p:guide pos="3360"/>
        <p:guide pos="3522"/>
        <p:guide pos="4158"/>
        <p:guide pos="4328"/>
        <p:guide pos="4968"/>
        <p:guide pos="5930"/>
        <p:guide pos="5124"/>
        <p:guide pos="5768"/>
        <p:guide pos="6575"/>
        <p:guide pos="6736"/>
        <p:guide pos="7242"/>
        <p:guide orient="horz" pos="965"/>
        <p:guide orient="horz" pos="1128"/>
        <p:guide orient="horz" pos="1774"/>
        <p:guide orient="horz" pos="1911"/>
        <p:guide orient="horz" pos="2576"/>
        <p:guide orient="horz" pos="2736"/>
        <p:guide orient="horz" pos="3381"/>
        <p:guide orient="horz" pos="3543"/>
        <p:guide orient="horz" pos="4178"/>
        <p:guide orient="horz" pos="323"/>
        <p:guide pos="19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78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3884004-6909-1840-A168-A3E2291A73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19D0FB-7E5E-8945-8E19-0A06DB7409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A2CFB-EAFB-2D48-8C61-0D8AB82F4D2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25B6B-CA55-914B-ACC0-1ABCC0F671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BDA40F-1870-024A-8FCA-ADC76614FDB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53FA2-C6C1-B74C-A0A6-3723BCB3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71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0469F-631F-5C41-937A-0294EF440A18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C1EDD-1236-3645-BF27-2A450BDC5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6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9C1EDD-1236-3645-BF27-2A450BDC57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23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540E362-4F0E-9641-8E15-F615497ACE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0"/>
            <a:ext cx="9159875" cy="4848226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61219" y="3565634"/>
            <a:ext cx="10445752" cy="2511424"/>
          </a:xfrm>
          <a:solidFill>
            <a:schemeClr val="bg1"/>
          </a:solidFill>
        </p:spPr>
        <p:txBody>
          <a:bodyPr lIns="251999" tIns="684000" rIns="251999" bIns="180000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/>
            </a:r>
            <a:br>
              <a:rPr lang="en-GB"/>
            </a:b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598E1-5E62-8249-ACFC-AF934FCA28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724870" y="4898632"/>
            <a:ext cx="9439275" cy="1118556"/>
          </a:xfrm>
        </p:spPr>
        <p:txBody>
          <a:bodyPr lIns="251999" tIns="288000" rIns="251999" bIns="36000">
            <a:noAutofit/>
          </a:bodyPr>
          <a:lstStyle>
            <a:lvl1pPr marL="0" indent="0" algn="l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consectetur</a:t>
            </a:r>
            <a:r>
              <a:rPr lang="en-GB"/>
              <a:t> 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DE20CBB-1EA3-C544-9DCF-63A38D3301E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348132" y="3565634"/>
            <a:ext cx="4079875" cy="26035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A98EE335-9EE4-A640-878D-B2014330197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47774" y="3565635"/>
            <a:ext cx="257175" cy="1282592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7491D13-822F-B94B-90FA-EAF703AF45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20483"/>
            <a:ext cx="1750937" cy="579447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E4C6D18-A029-3E43-AEAA-D26A48E3351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5425" y="5976202"/>
            <a:ext cx="5359400" cy="66907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Day / Month / Year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409D3F1C-1865-7149-A891-ABA9140EA3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607177" y="5976202"/>
            <a:ext cx="5359400" cy="669073"/>
          </a:xfrm>
        </p:spPr>
        <p:txBody>
          <a:bodyPr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r>
              <a:rPr lang="en-US"/>
              <a:t>Name / Department</a:t>
            </a:r>
          </a:p>
        </p:txBody>
      </p:sp>
    </p:spTree>
    <p:extLst>
      <p:ext uri="{BB962C8B-B14F-4D97-AF65-F5344CB8AC3E}">
        <p14:creationId xmlns:p14="http://schemas.microsoft.com/office/powerpoint/2010/main" val="79758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-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540E362-4F0E-9641-8E15-F615497ACE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85774" y="1533525"/>
            <a:ext cx="11706225" cy="545840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598E1-5E62-8249-ACFC-AF934FCA28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4629" y="3482"/>
            <a:ext cx="8935246" cy="2258760"/>
          </a:xfrm>
          <a:solidFill>
            <a:schemeClr val="bg1"/>
          </a:solidFill>
        </p:spPr>
        <p:txBody>
          <a:bodyPr lIns="251999" tIns="540000" rIns="251999" bIns="36000">
            <a:noAutofit/>
          </a:bodyPr>
          <a:lstStyle>
            <a:lvl1pPr marL="0" indent="0" algn="l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Lorem ipsum </a:t>
            </a:r>
            <a:r>
              <a:rPr lang="en-GB" err="1"/>
              <a:t>dolor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DE20CBB-1EA3-C544-9DCF-63A38D3301E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30825" y="2262242"/>
            <a:ext cx="3829050" cy="26035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A98EE335-9EE4-A640-878D-B2014330197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897939" y="1533525"/>
            <a:ext cx="261936" cy="989067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z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3999" y="983081"/>
            <a:ext cx="8166101" cy="1552067"/>
          </a:xfrm>
          <a:noFill/>
        </p:spPr>
        <p:txBody>
          <a:bodyPr lIns="251999" tIns="180000" rIns="251999" bIns="180000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sit </a:t>
            </a:r>
            <a:r>
              <a:rPr lang="en-GB" err="1"/>
              <a:t>amet</a:t>
            </a:r>
            <a:r>
              <a:rPr lang="en-GB"/>
              <a:t> </a:t>
            </a:r>
            <a:r>
              <a:rPr lang="en-GB" err="1"/>
              <a:t>adipiscing</a:t>
            </a:r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5D8D5AD-50AA-5241-B21C-DAB1EC761C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275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3548" y="1005812"/>
            <a:ext cx="11724904" cy="2331893"/>
          </a:xfrm>
          <a:solidFill>
            <a:schemeClr val="bg1"/>
          </a:solidFill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10B57BE-1D38-8848-B025-8E85CBA2CC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17650" y="1845231"/>
            <a:ext cx="10440802" cy="1332861"/>
          </a:xfrm>
        </p:spPr>
        <p:txBody>
          <a:bodyPr tIns="288000">
            <a:noAutofit/>
          </a:bodyPr>
          <a:lstStyle>
            <a:lvl1pPr marL="0" indent="0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dolor sit </a:t>
            </a:r>
            <a:r>
              <a:rPr lang="en-US" err="1"/>
              <a:t>amet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19262-AECA-9F48-9D32-F33BB6722F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17650" y="2829649"/>
            <a:ext cx="7908925" cy="1986770"/>
          </a:xfrm>
        </p:spPr>
        <p:txBody>
          <a:bodyPr numCol="1" spcCol="0"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Nam sed </a:t>
            </a:r>
            <a:r>
              <a:rPr lang="en-US" err="1"/>
              <a:t>sollicitudin</a:t>
            </a:r>
            <a:r>
              <a:rPr lang="en-US"/>
              <a:t> ipsum. </a:t>
            </a:r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egestas</a:t>
            </a:r>
            <a:r>
              <a:rPr lang="en-US"/>
              <a:t> </a:t>
            </a:r>
            <a:r>
              <a:rPr lang="en-US" err="1"/>
              <a:t>eros</a:t>
            </a:r>
            <a:r>
              <a:rPr lang="en-US"/>
              <a:t> non </a:t>
            </a:r>
            <a:r>
              <a:rPr lang="en-US" err="1"/>
              <a:t>orci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</a:t>
            </a:r>
            <a:r>
              <a:rPr lang="en-US" err="1"/>
              <a:t>auctor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vestibulum </a:t>
            </a:r>
            <a:r>
              <a:rPr lang="en-US" err="1"/>
              <a:t>aliquam</a:t>
            </a:r>
            <a:r>
              <a:rPr lang="en-US"/>
              <a:t> </a:t>
            </a:r>
            <a:r>
              <a:rPr lang="en-US" err="1"/>
              <a:t>risus</a:t>
            </a:r>
            <a:r>
              <a:rPr lang="en-US"/>
              <a:t>.</a:t>
            </a:r>
          </a:p>
          <a:p>
            <a:pPr lvl="0"/>
            <a:r>
              <a:rPr lang="en-US" err="1"/>
              <a:t>Fusce</a:t>
            </a:r>
            <a:r>
              <a:rPr lang="en-US"/>
              <a:t> tempus </a:t>
            </a:r>
            <a:r>
              <a:rPr lang="en-US" err="1"/>
              <a:t>sapien</a:t>
            </a:r>
            <a:r>
              <a:rPr lang="en-US"/>
              <a:t>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turpis</a:t>
            </a:r>
            <a:r>
              <a:rPr lang="en-US"/>
              <a:t> convallis </a:t>
            </a:r>
            <a:r>
              <a:rPr lang="en-US" err="1"/>
              <a:t>dignissim</a:t>
            </a:r>
            <a:r>
              <a:rPr lang="en-US"/>
              <a:t>. </a:t>
            </a:r>
            <a:r>
              <a:rPr lang="en-US" err="1"/>
              <a:t>Proin</a:t>
            </a:r>
            <a:r>
              <a:rPr lang="en-US"/>
              <a:t>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ornare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at </a:t>
            </a:r>
            <a:r>
              <a:rPr lang="en-US" err="1"/>
              <a:t>ornare</a:t>
            </a:r>
            <a:r>
              <a:rPr lang="en-US"/>
              <a:t> </a:t>
            </a:r>
            <a:r>
              <a:rPr lang="en-US" err="1"/>
              <a:t>augue</a:t>
            </a:r>
            <a:r>
              <a:rPr lang="en-US"/>
              <a:t>. Duis </a:t>
            </a:r>
            <a:r>
              <a:rPr lang="en-US" err="1"/>
              <a:t>scelerisque</a:t>
            </a:r>
            <a:r>
              <a:rPr lang="en-US"/>
              <a:t> </a:t>
            </a:r>
            <a:r>
              <a:rPr lang="en-US" err="1"/>
              <a:t>lacus</a:t>
            </a:r>
            <a:r>
              <a:rPr lang="en-US"/>
              <a:t> </a:t>
            </a:r>
            <a:r>
              <a:rPr lang="en-US" err="1"/>
              <a:t>tortor</a:t>
            </a:r>
            <a:r>
              <a:rPr lang="en-US"/>
              <a:t>,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luctus</a:t>
            </a:r>
            <a:r>
              <a:rPr lang="en-US"/>
              <a:t> ex </a:t>
            </a:r>
            <a:r>
              <a:rPr lang="en-US" err="1"/>
              <a:t>vehicula</a:t>
            </a:r>
            <a:r>
              <a:rPr lang="en-US"/>
              <a:t> </a:t>
            </a:r>
            <a:r>
              <a:rPr lang="en-US" err="1"/>
              <a:t>eget</a:t>
            </a:r>
            <a:r>
              <a:rPr lang="en-US"/>
              <a:t>. </a:t>
            </a:r>
          </a:p>
          <a:p>
            <a:pPr lvl="0"/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mollis</a:t>
            </a:r>
            <a:r>
              <a:rPr lang="en-US"/>
              <a:t> ligula sed </a:t>
            </a:r>
            <a:r>
              <a:rPr lang="en-US" err="1"/>
              <a:t>leo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 </a:t>
            </a:r>
            <a:r>
              <a:rPr lang="en-US" err="1"/>
              <a:t>faucibus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convallis lorem vel </a:t>
            </a:r>
            <a:r>
              <a:rPr lang="en-US" err="1"/>
              <a:t>malesuada</a:t>
            </a:r>
            <a:r>
              <a:rPr lang="en-US"/>
              <a:t> vestibulum.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2E05C27-F2AE-F749-B6B6-BA0DB20444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3168"/>
            <a:ext cx="1750937" cy="57944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C341E-ABB9-7643-9FD5-2FEC7B85F97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6250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2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3548" y="1005812"/>
            <a:ext cx="11724904" cy="2331893"/>
          </a:xfrm>
          <a:solidFill>
            <a:schemeClr val="bg1"/>
          </a:solidFill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10B57BE-1D38-8848-B025-8E85CBA2CC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17650" y="1845231"/>
            <a:ext cx="10440802" cy="1332861"/>
          </a:xfrm>
        </p:spPr>
        <p:txBody>
          <a:bodyPr tIns="288000">
            <a:noAutofit/>
          </a:bodyPr>
          <a:lstStyle>
            <a:lvl1pPr marL="0" indent="0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dolor sit </a:t>
            </a:r>
            <a:r>
              <a:rPr lang="en-US" err="1"/>
              <a:t>amet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19262-AECA-9F48-9D32-F33BB6722F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17650" y="2829649"/>
            <a:ext cx="7908925" cy="1986770"/>
          </a:xfrm>
        </p:spPr>
        <p:txBody>
          <a:bodyPr numCol="2" spcCol="252000"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Nam sed </a:t>
            </a:r>
            <a:r>
              <a:rPr lang="en-US" err="1"/>
              <a:t>sollicitudin</a:t>
            </a:r>
            <a:r>
              <a:rPr lang="en-US"/>
              <a:t> ipsum. </a:t>
            </a:r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egestas</a:t>
            </a:r>
            <a:r>
              <a:rPr lang="en-US"/>
              <a:t> </a:t>
            </a:r>
            <a:r>
              <a:rPr lang="en-US" err="1"/>
              <a:t>eros</a:t>
            </a:r>
            <a:r>
              <a:rPr lang="en-US"/>
              <a:t> non </a:t>
            </a:r>
            <a:r>
              <a:rPr lang="en-US" err="1"/>
              <a:t>orci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</a:t>
            </a:r>
            <a:r>
              <a:rPr lang="en-US" err="1"/>
              <a:t>auctor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vestibulum </a:t>
            </a:r>
            <a:r>
              <a:rPr lang="en-US" err="1"/>
              <a:t>aliquam</a:t>
            </a:r>
            <a:r>
              <a:rPr lang="en-US"/>
              <a:t> </a:t>
            </a:r>
            <a:r>
              <a:rPr lang="en-US" err="1"/>
              <a:t>risus</a:t>
            </a:r>
            <a:r>
              <a:rPr lang="en-US"/>
              <a:t>.</a:t>
            </a:r>
          </a:p>
          <a:p>
            <a:pPr lvl="0"/>
            <a:r>
              <a:rPr lang="en-US" err="1"/>
              <a:t>Fusce</a:t>
            </a:r>
            <a:r>
              <a:rPr lang="en-US"/>
              <a:t> tempus </a:t>
            </a:r>
            <a:r>
              <a:rPr lang="en-US" err="1"/>
              <a:t>sapien</a:t>
            </a:r>
            <a:r>
              <a:rPr lang="en-US"/>
              <a:t>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turpis</a:t>
            </a:r>
            <a:r>
              <a:rPr lang="en-US"/>
              <a:t> convallis </a:t>
            </a:r>
            <a:r>
              <a:rPr lang="en-US" err="1"/>
              <a:t>dignissim</a:t>
            </a:r>
            <a:r>
              <a:rPr lang="en-US"/>
              <a:t>. </a:t>
            </a:r>
            <a:r>
              <a:rPr lang="en-US" err="1"/>
              <a:t>Proin</a:t>
            </a:r>
            <a:r>
              <a:rPr lang="en-US"/>
              <a:t>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ornare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at </a:t>
            </a:r>
            <a:r>
              <a:rPr lang="en-US" err="1"/>
              <a:t>ornare</a:t>
            </a:r>
            <a:r>
              <a:rPr lang="en-US"/>
              <a:t> </a:t>
            </a:r>
            <a:r>
              <a:rPr lang="en-US" err="1"/>
              <a:t>augue</a:t>
            </a:r>
            <a:r>
              <a:rPr lang="en-US"/>
              <a:t>. Duis </a:t>
            </a:r>
            <a:r>
              <a:rPr lang="en-US" err="1"/>
              <a:t>scelerisque</a:t>
            </a:r>
            <a:r>
              <a:rPr lang="en-US"/>
              <a:t> </a:t>
            </a:r>
            <a:r>
              <a:rPr lang="en-US" err="1"/>
              <a:t>lacus</a:t>
            </a:r>
            <a:r>
              <a:rPr lang="en-US"/>
              <a:t> </a:t>
            </a:r>
            <a:r>
              <a:rPr lang="en-US" err="1"/>
              <a:t>tortor</a:t>
            </a:r>
            <a:r>
              <a:rPr lang="en-US"/>
              <a:t>,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luctus</a:t>
            </a:r>
            <a:r>
              <a:rPr lang="en-US"/>
              <a:t> ex </a:t>
            </a:r>
            <a:r>
              <a:rPr lang="en-US" err="1"/>
              <a:t>vehicula</a:t>
            </a:r>
            <a:r>
              <a:rPr lang="en-US"/>
              <a:t> </a:t>
            </a:r>
            <a:r>
              <a:rPr lang="en-US" err="1"/>
              <a:t>eget</a:t>
            </a:r>
            <a:r>
              <a:rPr lang="en-US"/>
              <a:t>. </a:t>
            </a:r>
          </a:p>
          <a:p>
            <a:pPr lvl="0"/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mollis</a:t>
            </a:r>
            <a:r>
              <a:rPr lang="en-US"/>
              <a:t> ligula sed </a:t>
            </a:r>
            <a:r>
              <a:rPr lang="en-US" err="1"/>
              <a:t>leo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 </a:t>
            </a:r>
            <a:r>
              <a:rPr lang="en-US" err="1"/>
              <a:t>faucibus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convallis lorem vel </a:t>
            </a:r>
            <a:r>
              <a:rPr lang="en-US" err="1"/>
              <a:t>malesuada</a:t>
            </a:r>
            <a:r>
              <a:rPr lang="en-US"/>
              <a:t> vestibulum.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2E05C27-F2AE-F749-B6B6-BA0DB20444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8E141CA-8C34-044F-B174-B83706F13E6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963025" y="60515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2509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 -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CCD947-05C0-E347-8692-0F6F578C986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511175"/>
            <a:ext cx="6116452" cy="5111749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92C820-8C22-5549-90AD-337EB732D582}"/>
              </a:ext>
            </a:extLst>
          </p:cNvPr>
          <p:cNvSpPr/>
          <p:nvPr userDrawn="1"/>
        </p:nvSpPr>
        <p:spPr>
          <a:xfrm>
            <a:off x="9159875" y="1533525"/>
            <a:ext cx="3032125" cy="408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19262-AECA-9F48-9D32-F33BB6722F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7175" y="2813050"/>
            <a:ext cx="5351277" cy="4089399"/>
          </a:xfrm>
        </p:spPr>
        <p:txBody>
          <a:bodyPr numCol="2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Nam sed </a:t>
            </a:r>
            <a:r>
              <a:rPr lang="en-US" err="1"/>
              <a:t>sollicitudin</a:t>
            </a:r>
            <a:r>
              <a:rPr lang="en-US"/>
              <a:t> ipsum. </a:t>
            </a:r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egestas</a:t>
            </a:r>
            <a:r>
              <a:rPr lang="en-US"/>
              <a:t> </a:t>
            </a:r>
            <a:r>
              <a:rPr lang="en-US" err="1"/>
              <a:t>eros</a:t>
            </a:r>
            <a:r>
              <a:rPr lang="en-US"/>
              <a:t> non </a:t>
            </a:r>
            <a:r>
              <a:rPr lang="en-US" err="1"/>
              <a:t>orci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</a:t>
            </a:r>
            <a:r>
              <a:rPr lang="en-US" err="1"/>
              <a:t>auctor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vestibulum </a:t>
            </a:r>
            <a:r>
              <a:rPr lang="en-US" err="1"/>
              <a:t>aliquam</a:t>
            </a:r>
            <a:r>
              <a:rPr lang="en-US"/>
              <a:t> </a:t>
            </a:r>
            <a:r>
              <a:rPr lang="en-US" err="1"/>
              <a:t>risus</a:t>
            </a:r>
            <a:r>
              <a:rPr lang="en-US"/>
              <a:t>.</a:t>
            </a:r>
          </a:p>
          <a:p>
            <a:pPr lvl="0"/>
            <a:r>
              <a:rPr lang="en-US" err="1"/>
              <a:t>Fusce</a:t>
            </a:r>
            <a:r>
              <a:rPr lang="en-US"/>
              <a:t> tempus </a:t>
            </a:r>
            <a:r>
              <a:rPr lang="en-US" err="1"/>
              <a:t>sapien</a:t>
            </a:r>
            <a:r>
              <a:rPr lang="en-US"/>
              <a:t>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turpis</a:t>
            </a:r>
            <a:r>
              <a:rPr lang="en-US"/>
              <a:t> convallis </a:t>
            </a:r>
            <a:r>
              <a:rPr lang="en-US" err="1"/>
              <a:t>dignissim</a:t>
            </a:r>
            <a:r>
              <a:rPr lang="en-US"/>
              <a:t>. </a:t>
            </a:r>
            <a:r>
              <a:rPr lang="en-US" err="1"/>
              <a:t>Proin</a:t>
            </a:r>
            <a:r>
              <a:rPr lang="en-US"/>
              <a:t>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ornare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at </a:t>
            </a:r>
            <a:r>
              <a:rPr lang="en-US" err="1"/>
              <a:t>ornare</a:t>
            </a:r>
            <a:r>
              <a:rPr lang="en-US"/>
              <a:t> </a:t>
            </a:r>
            <a:r>
              <a:rPr lang="en-US" err="1"/>
              <a:t>augue</a:t>
            </a:r>
            <a:r>
              <a:rPr lang="en-US"/>
              <a:t>. Duis </a:t>
            </a:r>
            <a:r>
              <a:rPr lang="en-US" err="1"/>
              <a:t>scelerisque</a:t>
            </a:r>
            <a:r>
              <a:rPr lang="en-US"/>
              <a:t> </a:t>
            </a:r>
            <a:r>
              <a:rPr lang="en-US" err="1"/>
              <a:t>lacus</a:t>
            </a:r>
            <a:r>
              <a:rPr lang="en-US"/>
              <a:t> </a:t>
            </a:r>
            <a:r>
              <a:rPr lang="en-US" err="1"/>
              <a:t>tortor</a:t>
            </a:r>
            <a:r>
              <a:rPr lang="en-US"/>
              <a:t>,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luctus</a:t>
            </a:r>
            <a:r>
              <a:rPr lang="en-US"/>
              <a:t> ex </a:t>
            </a:r>
            <a:r>
              <a:rPr lang="en-US" err="1"/>
              <a:t>vehicula</a:t>
            </a:r>
            <a:r>
              <a:rPr lang="en-US"/>
              <a:t> </a:t>
            </a:r>
            <a:r>
              <a:rPr lang="en-US" err="1"/>
              <a:t>eget</a:t>
            </a:r>
            <a:r>
              <a:rPr lang="en-US"/>
              <a:t>. </a:t>
            </a:r>
          </a:p>
          <a:p>
            <a:pPr lvl="0"/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mollis</a:t>
            </a:r>
            <a:r>
              <a:rPr lang="en-US"/>
              <a:t> ligula sed </a:t>
            </a:r>
            <a:r>
              <a:rPr lang="en-US" err="1"/>
              <a:t>leo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 </a:t>
            </a:r>
            <a:r>
              <a:rPr lang="en-US" err="1"/>
              <a:t>faucibus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convallis lorem vel </a:t>
            </a:r>
            <a:r>
              <a:rPr lang="en-US" err="1"/>
              <a:t>malesuada</a:t>
            </a:r>
            <a:r>
              <a:rPr lang="en-US"/>
              <a:t> vestibulum.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23A4638-0099-884F-9952-644034E3A95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836927" y="5624916"/>
            <a:ext cx="1532121" cy="260350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25A0F3A0-D21C-114B-97D6-9E6C3C0DF733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116452" y="3067050"/>
            <a:ext cx="257175" cy="2818216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8D88A2-5612-9C48-9784-EBC53B8B02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774C6-4BBD-724A-8BD3-ACBE85A26FCD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495300" y="6051550"/>
            <a:ext cx="2743200" cy="365125"/>
          </a:xfrm>
        </p:spPr>
        <p:txBody>
          <a:bodyPr lIns="0" rIns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39707" y="1533525"/>
            <a:ext cx="4864925" cy="1096587"/>
          </a:xfrm>
          <a:solidFill>
            <a:schemeClr val="bg1"/>
          </a:solidFill>
        </p:spPr>
        <p:txBody>
          <a:bodyPr lIns="251999" tIns="180000" rIns="251999" bIns="251999" anchor="t">
            <a:noAutofit/>
          </a:bodyPr>
          <a:lstStyle>
            <a:lvl1pPr algn="r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49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 -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540E362-4F0E-9641-8E15-F615497ACE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832144" y="0"/>
            <a:ext cx="4867444" cy="562292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AE6A6C7B-F295-5046-93CE-46CF5FE154D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762125" y="3063920"/>
            <a:ext cx="1530350" cy="5815965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5C55FEE-0668-DD41-ABDE-5B4D7365A4F8}"/>
              </a:ext>
            </a:extLst>
          </p:cNvPr>
          <p:cNvSpPr/>
          <p:nvPr userDrawn="1"/>
        </p:nvSpPr>
        <p:spPr>
          <a:xfrm flipH="1">
            <a:off x="9159874" y="0"/>
            <a:ext cx="30321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83618" y="2054268"/>
            <a:ext cx="4422543" cy="1289052"/>
          </a:xfrm>
          <a:noFill/>
        </p:spPr>
        <p:txBody>
          <a:bodyPr lIns="251999" tIns="180000" rIns="251999" bIns="180000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598E1-5E62-8249-ACFC-AF934FCA28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790072" y="3504966"/>
            <a:ext cx="5096628" cy="2679054"/>
          </a:xfrm>
        </p:spPr>
        <p:txBody>
          <a:bodyPr lIns="251999" tIns="216000" rIns="251999" bIns="216000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. Nam </a:t>
            </a:r>
            <a:r>
              <a:rPr lang="en-GB" err="1"/>
              <a:t>sed</a:t>
            </a:r>
            <a:r>
              <a:rPr lang="en-GB"/>
              <a:t> </a:t>
            </a:r>
            <a:r>
              <a:rPr lang="en-GB" err="1"/>
              <a:t>sollicitudin</a:t>
            </a:r>
            <a:r>
              <a:rPr lang="en-GB"/>
              <a:t> ipsum. </a:t>
            </a:r>
            <a:r>
              <a:rPr lang="en-GB" err="1"/>
              <a:t>Donec</a:t>
            </a:r>
            <a:r>
              <a:rPr lang="en-GB"/>
              <a:t> </a:t>
            </a:r>
            <a:r>
              <a:rPr lang="en-GB" err="1"/>
              <a:t>egestas</a:t>
            </a:r>
            <a:r>
              <a:rPr lang="en-GB"/>
              <a:t> </a:t>
            </a:r>
            <a:r>
              <a:rPr lang="en-GB" err="1"/>
              <a:t>eros</a:t>
            </a:r>
            <a:r>
              <a:rPr lang="en-GB"/>
              <a:t> non </a:t>
            </a:r>
            <a:r>
              <a:rPr lang="en-GB" err="1"/>
              <a:t>orci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 </a:t>
            </a:r>
            <a:r>
              <a:rPr lang="en-GB" err="1"/>
              <a:t>auctor</a:t>
            </a:r>
            <a:r>
              <a:rPr lang="en-GB"/>
              <a:t>. </a:t>
            </a:r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CA8A1C7-8AF8-794D-83FC-D000BB4BF9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10682" y="3067050"/>
            <a:ext cx="3060511" cy="3327634"/>
          </a:xfrm>
          <a:noFill/>
        </p:spPr>
        <p:txBody>
          <a:bodyPr lIns="251999" tIns="684000" rIns="503998" bIns="216000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225425" indent="-179388" algn="l">
              <a:lnSpc>
                <a:spcPct val="100000"/>
              </a:lnSpc>
              <a:tabLst/>
              <a:defRPr sz="1800" b="0" i="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450850" indent="-179388" algn="l">
              <a:lnSpc>
                <a:spcPct val="100000"/>
              </a:lnSpc>
              <a:tabLst/>
              <a:defRPr sz="1400" b="0" i="0">
                <a:latin typeface="Montserrat Light" pitchFamily="2" charset="77"/>
              </a:defRPr>
            </a:lvl3pPr>
            <a:lvl4pPr marL="676275" indent="-177800" algn="l">
              <a:lnSpc>
                <a:spcPct val="100000"/>
              </a:lnSpc>
              <a:tabLst/>
              <a:defRPr sz="1400" b="0" i="0">
                <a:latin typeface="Montserrat Light" pitchFamily="2" charset="77"/>
              </a:defRPr>
            </a:lvl4pPr>
            <a:lvl5pPr marL="889000" indent="-177800" algn="l">
              <a:lnSpc>
                <a:spcPct val="100000"/>
              </a:lnSpc>
              <a:tabLst/>
              <a:defRPr sz="1400" b="0" i="0">
                <a:latin typeface="Montserrat Light" pitchFamily="2" charset="77"/>
              </a:defRPr>
            </a:lvl5pPr>
          </a:lstStyle>
          <a:p>
            <a:pPr lvl="0"/>
            <a:r>
              <a:rPr lang="en-GB"/>
              <a:t>LOREM IPSUM</a:t>
            </a:r>
          </a:p>
          <a:p>
            <a:pPr lvl="1"/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endParaRPr lang="en-GB"/>
          </a:p>
          <a:p>
            <a:pPr lvl="1"/>
            <a:r>
              <a:rPr lang="en-GB" err="1"/>
              <a:t>Consectetur</a:t>
            </a:r>
            <a:endParaRPr lang="en-GB"/>
          </a:p>
          <a:p>
            <a:pPr lvl="1"/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endParaRPr lang="en-GB"/>
          </a:p>
          <a:p>
            <a:pPr lvl="1"/>
            <a:r>
              <a:rPr lang="en-GB"/>
              <a:t>Nam </a:t>
            </a:r>
            <a:r>
              <a:rPr lang="en-GB" err="1"/>
              <a:t>sed</a:t>
            </a:r>
            <a:r>
              <a:rPr lang="en-GB"/>
              <a:t> </a:t>
            </a:r>
            <a:r>
              <a:rPr lang="en-GB" err="1"/>
              <a:t>sollicitudin</a:t>
            </a:r>
            <a:endParaRPr lang="en-GB"/>
          </a:p>
          <a:p>
            <a:pPr lvl="1"/>
            <a:r>
              <a:rPr lang="en-GB"/>
              <a:t>Ipsum</a:t>
            </a:r>
          </a:p>
          <a:p>
            <a:pPr lvl="1"/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10B57BE-1D38-8848-B025-8E85CBA2CC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95476" y="1302385"/>
            <a:ext cx="5351276" cy="1457965"/>
          </a:xfrm>
        </p:spPr>
        <p:txBody>
          <a:bodyPr tIns="288000" bIns="36000">
            <a:noAutofit/>
          </a:bodyPr>
          <a:lstStyle>
            <a:lvl1pPr marL="0" indent="0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ipsum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061A19B1-775C-4F40-B10E-13F079DF402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62125" y="3063920"/>
            <a:ext cx="1273175" cy="26035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3AC8A89E-AC27-C649-B3CD-058EA5146A4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62125" y="3063920"/>
            <a:ext cx="261934" cy="1603609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DF788E5-3691-D148-9D67-7520ACDF83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7AE64-5E4E-6B43-B983-9DD8C66038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963025" y="6050500"/>
            <a:ext cx="2743200" cy="365125"/>
          </a:xfrm>
        </p:spPr>
        <p:txBody>
          <a:bodyPr rIns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297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 -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540E362-4F0E-9641-8E15-F615497ACE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7933" y="0"/>
            <a:ext cx="5584824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F4C5DB3-3BAC-4749-A64C-BE6FAF4C72C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046541" y="1042034"/>
            <a:ext cx="1530350" cy="5815965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96860" y="1531182"/>
            <a:ext cx="6373625" cy="971873"/>
          </a:xfrm>
          <a:noFill/>
        </p:spPr>
        <p:txBody>
          <a:bodyPr lIns="251999" tIns="180000" rIns="251999" bIns="180000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598E1-5E62-8249-ACFC-AF934FCA28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30825" y="3553508"/>
            <a:ext cx="5969752" cy="3565821"/>
          </a:xfrm>
        </p:spPr>
        <p:txBody>
          <a:bodyPr lIns="251999" tIns="216000" rIns="251999" bIns="216000"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800" b="0" i="0">
                <a:solidFill>
                  <a:schemeClr val="tx1"/>
                </a:solidFill>
                <a:latin typeface="Century Gothic" panose="020B0502020202020204" pitchFamily="34" charset="0"/>
                <a:ea typeface="Palatin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. Nam </a:t>
            </a:r>
            <a:r>
              <a:rPr lang="en-GB" err="1"/>
              <a:t>sed</a:t>
            </a:r>
            <a:r>
              <a:rPr lang="en-GB"/>
              <a:t> </a:t>
            </a:r>
            <a:r>
              <a:rPr lang="en-GB" err="1"/>
              <a:t>sollicitudin</a:t>
            </a:r>
            <a:r>
              <a:rPr lang="en-GB"/>
              <a:t> ipsum. </a:t>
            </a:r>
            <a:r>
              <a:rPr lang="en-GB" err="1"/>
              <a:t>Donec</a:t>
            </a:r>
            <a:r>
              <a:rPr lang="en-GB"/>
              <a:t> </a:t>
            </a:r>
            <a:r>
              <a:rPr lang="en-GB" err="1"/>
              <a:t>egestas</a:t>
            </a:r>
            <a:r>
              <a:rPr lang="en-GB"/>
              <a:t> </a:t>
            </a:r>
            <a:r>
              <a:rPr lang="en-GB" err="1"/>
              <a:t>eros</a:t>
            </a:r>
            <a:r>
              <a:rPr lang="en-GB"/>
              <a:t> non </a:t>
            </a:r>
            <a:r>
              <a:rPr lang="en-GB" err="1"/>
              <a:t>orci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 </a:t>
            </a:r>
            <a:r>
              <a:rPr lang="en-GB" err="1"/>
              <a:t>auctor</a:t>
            </a:r>
            <a:r>
              <a:rPr lang="en-GB"/>
              <a:t>. </a:t>
            </a:r>
          </a:p>
          <a:p>
            <a:r>
              <a:rPr lang="en-GB"/>
              <a:t>Nam </a:t>
            </a:r>
            <a:r>
              <a:rPr lang="en-GB" err="1"/>
              <a:t>sed</a:t>
            </a:r>
            <a:r>
              <a:rPr lang="en-GB"/>
              <a:t> </a:t>
            </a:r>
            <a:r>
              <a:rPr lang="en-GB" err="1"/>
              <a:t>sollicitudin</a:t>
            </a:r>
            <a:r>
              <a:rPr lang="en-GB"/>
              <a:t> ipsum. </a:t>
            </a:r>
            <a:r>
              <a:rPr lang="en-GB" err="1"/>
              <a:t>Donec</a:t>
            </a:r>
            <a:r>
              <a:rPr lang="en-GB"/>
              <a:t> </a:t>
            </a:r>
            <a:r>
              <a:rPr lang="en-GB" err="1"/>
              <a:t>egestas</a:t>
            </a:r>
            <a:r>
              <a:rPr lang="en-GB"/>
              <a:t> </a:t>
            </a:r>
            <a:r>
              <a:rPr lang="en-GB" err="1"/>
              <a:t>eros</a:t>
            </a:r>
            <a:r>
              <a:rPr lang="en-GB"/>
              <a:t> non </a:t>
            </a:r>
            <a:r>
              <a:rPr lang="en-GB" err="1"/>
              <a:t>orci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 </a:t>
            </a:r>
            <a:r>
              <a:rPr lang="en-GB" err="1"/>
              <a:t>auctor</a:t>
            </a:r>
            <a:r>
              <a:rPr lang="en-GB"/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err="1"/>
              <a:t>Donec</a:t>
            </a:r>
            <a:r>
              <a:rPr lang="en-GB"/>
              <a:t> </a:t>
            </a:r>
            <a:r>
              <a:rPr lang="en-GB" err="1"/>
              <a:t>egestas</a:t>
            </a:r>
            <a:r>
              <a:rPr lang="en-GB"/>
              <a:t> </a:t>
            </a:r>
            <a:r>
              <a:rPr lang="en-GB" err="1"/>
              <a:t>eros</a:t>
            </a:r>
            <a:r>
              <a:rPr lang="en-GB"/>
              <a:t> non </a:t>
            </a:r>
            <a:r>
              <a:rPr lang="en-GB" err="1"/>
              <a:t>orci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 </a:t>
            </a:r>
            <a:r>
              <a:rPr lang="en-GB" err="1"/>
              <a:t>auctor</a:t>
            </a:r>
            <a:r>
              <a:rPr lang="en-GB"/>
              <a:t>.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10B57BE-1D38-8848-B025-8E85CBA2CC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8320" y="2343398"/>
            <a:ext cx="6373625" cy="903512"/>
          </a:xfrm>
        </p:spPr>
        <p:txBody>
          <a:bodyPr tIns="288000" bIns="36000">
            <a:noAutofit/>
          </a:bodyPr>
          <a:lstStyle>
            <a:lvl1pPr marL="0" indent="0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dolor sit </a:t>
            </a:r>
            <a:r>
              <a:rPr lang="en-US" err="1"/>
              <a:t>amet</a:t>
            </a:r>
            <a:endParaRPr lang="en-US"/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061A19B1-775C-4F40-B10E-13F079DF402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057650" y="839580"/>
            <a:ext cx="1530350" cy="26035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3AC8A89E-AC27-C649-B3CD-058EA5146A4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046541" y="839580"/>
            <a:ext cx="261934" cy="1782759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06ED429-829E-B040-B590-4458C397AA9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963025" y="6050500"/>
            <a:ext cx="2743200" cy="365125"/>
          </a:xfrm>
        </p:spPr>
        <p:txBody>
          <a:bodyPr rIns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53BA295-166A-784D-927A-85AC3F5366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701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 - 0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0AC05CEE-3AE1-8C4B-A299-5D76BAA1FD27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7200900" y="1542073"/>
            <a:ext cx="4991100" cy="4509477"/>
          </a:xfrm>
          <a:solidFill>
            <a:srgbClr val="F5F5F5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 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D0F9B6F-BB3D-3B4D-B86C-B678FB3F88E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1789723"/>
            <a:ext cx="7404100" cy="5201393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804493"/>
            <a:ext cx="4778375" cy="1329686"/>
          </a:xfrm>
          <a:noFill/>
        </p:spPr>
        <p:txBody>
          <a:bodyPr lIns="503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</a:t>
            </a:r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3934212-D6BA-E94D-AAC9-83F519F391A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86700" y="2438899"/>
            <a:ext cx="4071753" cy="642620"/>
          </a:xfrm>
        </p:spPr>
        <p:txBody>
          <a:bodyPr anchor="b">
            <a:noAutofit/>
          </a:bodyPr>
          <a:lstStyle>
            <a:lvl1pPr marL="0" indent="0">
              <a:buNone/>
              <a:defRPr sz="1800" b="1" strike="noStrike">
                <a:solidFill>
                  <a:schemeClr val="tx1"/>
                </a:solidFill>
                <a:latin typeface="Century Gothic" panose="020B0502020202020204" pitchFamily="34" charset="0"/>
                <a:ea typeface="Palatino" pitchFamily="2" charset="77"/>
              </a:defRPr>
            </a:lvl1pPr>
            <a:lvl2pPr marL="177800" indent="0">
              <a:buNone/>
              <a:defRPr/>
            </a:lvl2pPr>
            <a:lvl3pPr marL="355600" indent="0">
              <a:buNone/>
              <a:defRPr/>
            </a:lvl3pPr>
            <a:lvl4pPr marL="533400" indent="0">
              <a:buNone/>
              <a:defRPr/>
            </a:lvl4pPr>
            <a:lvl5pPr marL="711200" indent="0">
              <a:buNone/>
              <a:defRPr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endParaRPr lang="en-US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3382AEF-9DDD-3D4E-A8D0-641971284E9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86700" y="2832394"/>
            <a:ext cx="4071753" cy="3867990"/>
          </a:xfrm>
        </p:spPr>
        <p:txBody>
          <a:bodyPr numCol="1" spcCol="252000">
            <a:no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endParaRPr lang="en-US"/>
          </a:p>
          <a:p>
            <a:pPr lvl="0"/>
            <a:r>
              <a:rPr lang="en-US"/>
              <a:t>Nam sed </a:t>
            </a:r>
            <a:r>
              <a:rPr lang="en-US" err="1"/>
              <a:t>sollicitudin</a:t>
            </a:r>
            <a:r>
              <a:rPr lang="en-US"/>
              <a:t> ipsum</a:t>
            </a:r>
          </a:p>
          <a:p>
            <a:pPr lvl="0"/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egestas</a:t>
            </a:r>
            <a:r>
              <a:rPr lang="en-US"/>
              <a:t> </a:t>
            </a:r>
            <a:r>
              <a:rPr lang="en-US" err="1"/>
              <a:t>eros</a:t>
            </a:r>
            <a:r>
              <a:rPr lang="en-US"/>
              <a:t> non </a:t>
            </a:r>
          </a:p>
          <a:p>
            <a:pPr lvl="0"/>
            <a:r>
              <a:rPr lang="en-US" err="1"/>
              <a:t>Orci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</a:t>
            </a:r>
            <a:r>
              <a:rPr lang="en-US" err="1"/>
              <a:t>auctor</a:t>
            </a:r>
            <a:endParaRPr lang="en-US"/>
          </a:p>
          <a:p>
            <a:pPr lvl="0"/>
            <a:r>
              <a:rPr lang="en-US" err="1"/>
              <a:t>Mauris</a:t>
            </a:r>
            <a:r>
              <a:rPr lang="en-US"/>
              <a:t> vestibulum </a:t>
            </a:r>
          </a:p>
          <a:p>
            <a:pPr lvl="0"/>
            <a:r>
              <a:rPr lang="en-US" err="1"/>
              <a:t>Aliquam</a:t>
            </a:r>
            <a:r>
              <a:rPr lang="en-US"/>
              <a:t> </a:t>
            </a:r>
            <a:r>
              <a:rPr lang="en-US" err="1"/>
              <a:t>risus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390E912-D414-154C-A051-4C1A7D87A8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6307" y="1646424"/>
            <a:ext cx="3601318" cy="1078304"/>
          </a:xfrm>
          <a:solidFill>
            <a:schemeClr val="bg1"/>
          </a:solidFill>
        </p:spPr>
        <p:txBody>
          <a:bodyPr tIns="288000">
            <a:noAutofit/>
          </a:bodyPr>
          <a:lstStyle>
            <a:lvl1pPr marL="0" indent="0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  <a:cs typeface="Palatino Linotype" panose="02040502050505030304" pitchFamily="18" charset="0"/>
              </a:defRPr>
            </a:lvl1pPr>
          </a:lstStyle>
          <a:p>
            <a:pPr lvl="0"/>
            <a:r>
              <a:rPr lang="en-US"/>
              <a:t>ipsum</a:t>
            </a:r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501DCD25-7A34-894B-AFE1-5BF22D478E1F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875200" y="1540800"/>
            <a:ext cx="1781087" cy="254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D58096B3-41F6-E042-A598-6EA2B827D85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405200" y="1540800"/>
            <a:ext cx="250825" cy="1536544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B31A7984-FF55-634D-8FF0-8E9E9E37AEB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963025" y="6050500"/>
            <a:ext cx="2743200" cy="365125"/>
          </a:xfrm>
        </p:spPr>
        <p:txBody>
          <a:bodyPr rIns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D2BAE5B-9721-2949-BA38-A8CBB65FE9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283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E2A4A71-C699-9048-95C6-CE31C0A80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3548" y="266595"/>
            <a:ext cx="8926327" cy="917575"/>
          </a:xfrm>
          <a:solidFill>
            <a:schemeClr val="bg1"/>
          </a:solidFill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431A68-209B-AD47-8B7A-1C484ABFE29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963025" y="60515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85F4F3-051D-9046-948E-42ED09279F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  <p:sp>
        <p:nvSpPr>
          <p:cNvPr id="12" name="Content Placeholder 13">
            <a:extLst>
              <a:ext uri="{FF2B5EF4-FFF2-40B4-BE49-F238E27FC236}">
                <a16:creationId xmlns:a16="http://schemas.microsoft.com/office/drawing/2014/main" id="{99A16329-346C-6248-8597-A814FD318DF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517525" y="2647724"/>
            <a:ext cx="11188700" cy="2975201"/>
          </a:xfrm>
        </p:spPr>
        <p:txBody>
          <a:bodyPr lIns="0" tIns="0" rIns="0" bIns="0"/>
          <a:lstStyle>
            <a:lvl2pPr marL="266700" indent="-133350">
              <a:buFont typeface="System Font Regular"/>
              <a:buChar char="–"/>
              <a:defRPr/>
            </a:lvl2pPr>
            <a:lvl3pPr marL="400050" indent="-133350">
              <a:buFont typeface="Arial" panose="020B0604020202020204" pitchFamily="34" charset="0"/>
              <a:buChar char="•"/>
              <a:defRPr/>
            </a:lvl3pPr>
            <a:lvl4pPr marL="533400" indent="-133350">
              <a:buFont typeface="System Font Regular"/>
              <a:buChar char="–"/>
              <a:defRPr/>
            </a:lvl4pPr>
            <a:lvl5pPr marL="666750" indent="-1333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4BB62DF-2696-034C-81FF-4167B25DB26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8338" y="2015579"/>
            <a:ext cx="11200593" cy="23368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200" baseline="0"/>
            </a:lvl1pPr>
          </a:lstStyle>
          <a:p>
            <a:pPr lvl="0"/>
            <a:r>
              <a:rPr lang="en-US"/>
              <a:t>Subheading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BE9AA76-B8C2-4E49-B268-4F7E05000606}"/>
              </a:ext>
            </a:extLst>
          </p:cNvPr>
          <p:cNvSpPr/>
          <p:nvPr userDrawn="1"/>
        </p:nvSpPr>
        <p:spPr>
          <a:xfrm>
            <a:off x="0" y="1479616"/>
            <a:ext cx="12186000" cy="13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31336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E2A4A71-C699-9048-95C6-CE31C0A80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3548" y="266595"/>
            <a:ext cx="8926327" cy="917575"/>
          </a:xfrm>
          <a:solidFill>
            <a:schemeClr val="bg1"/>
          </a:solidFill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92C820-8C22-5549-90AD-337EB732D582}"/>
              </a:ext>
            </a:extLst>
          </p:cNvPr>
          <p:cNvSpPr/>
          <p:nvPr userDrawn="1"/>
        </p:nvSpPr>
        <p:spPr>
          <a:xfrm>
            <a:off x="9159875" y="1533525"/>
            <a:ext cx="3032125" cy="408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431A68-209B-AD47-8B7A-1C484ABFE29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963025" y="60515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85F4F3-051D-9046-948E-42ED09279F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4BB62DF-2696-034C-81FF-4167B25DB26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8338" y="2015579"/>
            <a:ext cx="11200593" cy="23368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200" baseline="0"/>
            </a:lvl1pPr>
          </a:lstStyle>
          <a:p>
            <a:pPr lvl="0"/>
            <a:r>
              <a:rPr lang="en-US"/>
              <a:t>Subheading</a:t>
            </a:r>
          </a:p>
        </p:txBody>
      </p:sp>
      <p:sp>
        <p:nvSpPr>
          <p:cNvPr id="23" name="Content Placeholder 13">
            <a:extLst>
              <a:ext uri="{FF2B5EF4-FFF2-40B4-BE49-F238E27FC236}">
                <a16:creationId xmlns:a16="http://schemas.microsoft.com/office/drawing/2014/main" id="{76E112F9-D920-244F-996E-6F22BC8341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83069" y="2647724"/>
            <a:ext cx="3574581" cy="2975201"/>
          </a:xfrm>
        </p:spPr>
        <p:txBody>
          <a:bodyPr lIns="0" tIns="0" rIns="0" bIns="0"/>
          <a:lstStyle>
            <a:lvl2pPr marL="266700" indent="-133350">
              <a:buFont typeface="System Font Regular"/>
              <a:buChar char="–"/>
              <a:defRPr/>
            </a:lvl2pPr>
            <a:lvl3pPr marL="400050" indent="-133350">
              <a:buFont typeface="Arial" panose="020B0604020202020204" pitchFamily="34" charset="0"/>
              <a:buChar char="•"/>
              <a:defRPr/>
            </a:lvl3pPr>
            <a:lvl4pPr marL="533400" indent="-133350">
              <a:buFont typeface="System Font Regular"/>
              <a:buChar char="–"/>
              <a:defRPr/>
            </a:lvl4pPr>
            <a:lvl5pPr marL="666750" indent="-1333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31" name="Content Placeholder 13">
            <a:extLst>
              <a:ext uri="{FF2B5EF4-FFF2-40B4-BE49-F238E27FC236}">
                <a16:creationId xmlns:a16="http://schemas.microsoft.com/office/drawing/2014/main" id="{079BB6BE-8A4F-1F44-9907-252C8BD8DC3E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307583" y="2647724"/>
            <a:ext cx="3574581" cy="2975201"/>
          </a:xfrm>
        </p:spPr>
        <p:txBody>
          <a:bodyPr lIns="0" tIns="0" rIns="0" bIns="0"/>
          <a:lstStyle>
            <a:lvl2pPr marL="266700" indent="-133350">
              <a:buFont typeface="System Font Regular"/>
              <a:buChar char="–"/>
              <a:defRPr/>
            </a:lvl2pPr>
            <a:lvl3pPr marL="400050" indent="-133350">
              <a:buFont typeface="Arial" panose="020B0604020202020204" pitchFamily="34" charset="0"/>
              <a:buChar char="•"/>
              <a:defRPr/>
            </a:lvl3pPr>
            <a:lvl4pPr marL="533400" indent="-133350">
              <a:buFont typeface="System Font Regular"/>
              <a:buChar char="–"/>
              <a:defRPr/>
            </a:lvl4pPr>
            <a:lvl5pPr marL="666750" indent="-1333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32" name="Content Placeholder 13">
            <a:extLst>
              <a:ext uri="{FF2B5EF4-FFF2-40B4-BE49-F238E27FC236}">
                <a16:creationId xmlns:a16="http://schemas.microsoft.com/office/drawing/2014/main" id="{E37FC746-56B4-AF4A-92F0-3C8D33179C36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132098" y="2647724"/>
            <a:ext cx="3574581" cy="2975201"/>
          </a:xfrm>
        </p:spPr>
        <p:txBody>
          <a:bodyPr lIns="0" tIns="0" rIns="0" bIns="0"/>
          <a:lstStyle>
            <a:lvl2pPr marL="266700" indent="-133350">
              <a:buFont typeface="System Font Regular"/>
              <a:buChar char="–"/>
              <a:defRPr/>
            </a:lvl2pPr>
            <a:lvl3pPr marL="400050" indent="-133350">
              <a:buFont typeface="Arial" panose="020B0604020202020204" pitchFamily="34" charset="0"/>
              <a:buChar char="•"/>
              <a:defRPr/>
            </a:lvl3pPr>
            <a:lvl4pPr marL="533400" indent="-133350">
              <a:buFont typeface="System Font Regular"/>
              <a:buChar char="–"/>
              <a:defRPr/>
            </a:lvl4pPr>
            <a:lvl5pPr marL="666750" indent="-1333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18352B9-4D48-1145-8041-9EDED23CDBE9}"/>
              </a:ext>
            </a:extLst>
          </p:cNvPr>
          <p:cNvSpPr/>
          <p:nvPr userDrawn="1"/>
        </p:nvSpPr>
        <p:spPr>
          <a:xfrm>
            <a:off x="0" y="1479616"/>
            <a:ext cx="12186000" cy="13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251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E2A4A71-C699-9048-95C6-CE31C0A80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3548" y="266595"/>
            <a:ext cx="8926327" cy="917575"/>
          </a:xfrm>
          <a:solidFill>
            <a:schemeClr val="bg1"/>
          </a:solidFill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92C820-8C22-5549-90AD-337EB732D582}"/>
              </a:ext>
            </a:extLst>
          </p:cNvPr>
          <p:cNvSpPr/>
          <p:nvPr userDrawn="1"/>
        </p:nvSpPr>
        <p:spPr>
          <a:xfrm>
            <a:off x="9159875" y="1533525"/>
            <a:ext cx="3032125" cy="408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431A68-209B-AD47-8B7A-1C484ABFE29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963025" y="60515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85F4F3-051D-9046-948E-42ED09279F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4BB62DF-2696-034C-81FF-4167B25DB26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8338" y="2015579"/>
            <a:ext cx="5428005" cy="23368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200" baseline="0"/>
            </a:lvl1pPr>
          </a:lstStyle>
          <a:p>
            <a:pPr lvl="0"/>
            <a:r>
              <a:rPr lang="en-US"/>
              <a:t>Subheading</a:t>
            </a:r>
          </a:p>
        </p:txBody>
      </p:sp>
      <p:sp>
        <p:nvSpPr>
          <p:cNvPr id="23" name="Content Placeholder 13">
            <a:extLst>
              <a:ext uri="{FF2B5EF4-FFF2-40B4-BE49-F238E27FC236}">
                <a16:creationId xmlns:a16="http://schemas.microsoft.com/office/drawing/2014/main" id="{76E112F9-D920-244F-996E-6F22BC8341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83069" y="2647724"/>
            <a:ext cx="5453274" cy="2975201"/>
          </a:xfrm>
        </p:spPr>
        <p:txBody>
          <a:bodyPr lIns="0" tIns="0" rIns="0" bIns="0"/>
          <a:lstStyle>
            <a:lvl2pPr marL="266700" indent="-133350">
              <a:buFont typeface="System Font Regular"/>
              <a:buChar char="–"/>
              <a:defRPr/>
            </a:lvl2pPr>
            <a:lvl3pPr marL="400050" indent="-133350">
              <a:buFont typeface="Arial" panose="020B0604020202020204" pitchFamily="34" charset="0"/>
              <a:buChar char="•"/>
              <a:defRPr/>
            </a:lvl3pPr>
            <a:lvl4pPr marL="533400" indent="-133350">
              <a:buFont typeface="System Font Regular"/>
              <a:buChar char="–"/>
              <a:defRPr/>
            </a:lvl4pPr>
            <a:lvl5pPr marL="666750" indent="-1333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B748901A-5E86-6747-A98F-6B189D18753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78220" y="2015579"/>
            <a:ext cx="5428005" cy="23368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200" baseline="0"/>
            </a:lvl1pPr>
          </a:lstStyle>
          <a:p>
            <a:pPr lvl="0"/>
            <a:r>
              <a:rPr lang="en-US"/>
              <a:t>Subheading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9D99F91-4DD3-6B44-8F1C-6B6C3642A89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252951" y="2647724"/>
            <a:ext cx="5453274" cy="2975201"/>
          </a:xfrm>
        </p:spPr>
        <p:txBody>
          <a:bodyPr lIns="0" tIns="0" rIns="0" bIns="0"/>
          <a:lstStyle>
            <a:lvl2pPr marL="266700" indent="-133350">
              <a:buFont typeface="System Font Regular"/>
              <a:buChar char="–"/>
              <a:defRPr/>
            </a:lvl2pPr>
            <a:lvl3pPr marL="400050" indent="-133350">
              <a:buFont typeface="Arial" panose="020B0604020202020204" pitchFamily="34" charset="0"/>
              <a:buChar char="•"/>
              <a:defRPr/>
            </a:lvl3pPr>
            <a:lvl4pPr marL="533400" indent="-133350">
              <a:buFont typeface="System Font Regular"/>
              <a:buChar char="–"/>
              <a:defRPr/>
            </a:lvl4pPr>
            <a:lvl5pPr marL="666750" indent="-1333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278BF00-7022-504F-B6EA-A468372C6417}"/>
              </a:ext>
            </a:extLst>
          </p:cNvPr>
          <p:cNvSpPr/>
          <p:nvPr userDrawn="1"/>
        </p:nvSpPr>
        <p:spPr>
          <a:xfrm>
            <a:off x="0" y="1479616"/>
            <a:ext cx="12186000" cy="13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317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540E362-4F0E-9641-8E15-F615497ACE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315499"/>
            <a:ext cx="6870699" cy="3307426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" y="-12700"/>
            <a:ext cx="7616825" cy="2511424"/>
          </a:xfrm>
          <a:noFill/>
        </p:spPr>
        <p:txBody>
          <a:bodyPr lIns="251999" tIns="432000" rIns="251999" bIns="180000" anchor="t">
            <a:noAutofit/>
          </a:bodyPr>
          <a:lstStyle>
            <a:lvl1pPr algn="r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</a:t>
            </a:r>
            <a:br>
              <a:rPr lang="en-GB"/>
            </a:b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598E1-5E62-8249-ACFC-AF934FCA28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67787" y="1060158"/>
            <a:ext cx="7143710" cy="1118556"/>
          </a:xfrm>
        </p:spPr>
        <p:txBody>
          <a:bodyPr lIns="251999" tIns="288000" rIns="251999" bIns="36000">
            <a:noAutofit/>
          </a:bodyPr>
          <a:lstStyle>
            <a:lvl1pPr marL="0" indent="0" algn="r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adipiscing</a:t>
            </a:r>
            <a:r>
              <a:rPr lang="en-GB"/>
              <a:t>  </a:t>
            </a:r>
            <a:r>
              <a:rPr lang="en-GB" err="1"/>
              <a:t>etu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7491D13-822F-B94B-90FA-EAF703AF45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20483"/>
            <a:ext cx="1750937" cy="579447"/>
          </a:xfrm>
          <a:prstGeom prst="rect">
            <a:avLst/>
          </a:prstGeom>
        </p:spPr>
      </p:pic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CDA8B7EA-6F6D-4342-8250-31FA45EFB7D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70699" y="2315499"/>
            <a:ext cx="5321301" cy="3307426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14AD43-3F39-1A48-8688-6FF34B98E7D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5425" y="5976202"/>
            <a:ext cx="5359400" cy="66907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Day / Month / Year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501397F-11A8-DC40-BFEC-5AF793F492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607177" y="5976202"/>
            <a:ext cx="5359400" cy="669073"/>
          </a:xfrm>
        </p:spPr>
        <p:txBody>
          <a:bodyPr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r>
              <a:rPr lang="en-US"/>
              <a:t>Name / Department</a:t>
            </a:r>
          </a:p>
        </p:txBody>
      </p:sp>
    </p:spTree>
    <p:extLst>
      <p:ext uri="{BB962C8B-B14F-4D97-AF65-F5344CB8AC3E}">
        <p14:creationId xmlns:p14="http://schemas.microsoft.com/office/powerpoint/2010/main" val="10424644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E2A4A71-C699-9048-95C6-CE31C0A80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3548" y="266595"/>
            <a:ext cx="8926327" cy="917575"/>
          </a:xfrm>
          <a:solidFill>
            <a:schemeClr val="bg1"/>
          </a:solidFill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7EC289FF-AB2D-8441-99C5-A05367873866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485775" y="2120902"/>
            <a:ext cx="11220450" cy="3502024"/>
          </a:xfrm>
        </p:spPr>
        <p:txBody>
          <a:bodyPr/>
          <a:lstStyle/>
          <a:p>
            <a:r>
              <a:rPr lang="en-GB"/>
              <a:t>Click icon to add table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431A68-209B-AD47-8B7A-1C484ABFE29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963025" y="60515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85F4F3-051D-9046-948E-42ED09279F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7EDE2D9-5B68-974D-8B9B-130CEC418D6F}"/>
              </a:ext>
            </a:extLst>
          </p:cNvPr>
          <p:cNvSpPr/>
          <p:nvPr userDrawn="1"/>
        </p:nvSpPr>
        <p:spPr>
          <a:xfrm>
            <a:off x="0" y="1479616"/>
            <a:ext cx="12186000" cy="13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0726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3548" y="266595"/>
            <a:ext cx="8926327" cy="917575"/>
          </a:xfrm>
          <a:solidFill>
            <a:schemeClr val="bg1"/>
          </a:solidFill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1E99B957-CE77-0A41-81C7-6341B1C5406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485774" y="2129214"/>
            <a:ext cx="11223625" cy="3493711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D76B51D-2BC6-D640-B48A-F2F4E665A8A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963025" y="60515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D40AD50-103D-0F44-B706-4F9CF067A6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AD1081A-07B3-424D-A455-6F52A560693F}"/>
              </a:ext>
            </a:extLst>
          </p:cNvPr>
          <p:cNvSpPr/>
          <p:nvPr userDrawn="1"/>
        </p:nvSpPr>
        <p:spPr>
          <a:xfrm>
            <a:off x="0" y="1479616"/>
            <a:ext cx="12186000" cy="13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98008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abl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E2A4A71-C699-9048-95C6-CE31C0A80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3548" y="266595"/>
            <a:ext cx="8926327" cy="917575"/>
          </a:xfrm>
          <a:solidFill>
            <a:schemeClr val="bg1"/>
          </a:solidFill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431A68-209B-AD47-8B7A-1C484ABFE29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963025" y="60515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85F4F3-051D-9046-948E-42ED09279F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7E8EE-3375-0B46-8D80-0CDCC804D823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86000" y="1701800"/>
            <a:ext cx="11239500" cy="3937000"/>
          </a:xfrm>
        </p:spPr>
        <p:txBody>
          <a:bodyPr lIns="0" rIns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8060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Info - 01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0F30D03-FDF2-2346-B0B6-D12AB5293BE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3743965"/>
            <a:ext cx="3302000" cy="2174236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FC8CEBE7-D33F-674F-B14D-6AEA839D0DB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302000" y="3743965"/>
            <a:ext cx="3302000" cy="2174236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DD2BB564-AED1-1C43-85CF-5D61036196C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890000" y="3743965"/>
            <a:ext cx="3302000" cy="2174236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C0620932-EC4B-4349-9AA4-3F9C3E40812D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604000" y="1533525"/>
            <a:ext cx="4083050" cy="60325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3548" y="1260475"/>
            <a:ext cx="6373627" cy="1533525"/>
          </a:xfrm>
          <a:noFill/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10B57BE-1D38-8848-B025-8E85CBA2CC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04950" y="2092964"/>
            <a:ext cx="5102225" cy="1332861"/>
          </a:xfrm>
        </p:spPr>
        <p:txBody>
          <a:bodyPr tIns="288000">
            <a:noAutofit/>
          </a:bodyPr>
          <a:lstStyle>
            <a:lvl1pPr marL="0" indent="0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dolor sit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29D390E-0C1F-944E-AFD7-8806A5A0E4A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864350" y="1852294"/>
            <a:ext cx="3571876" cy="527240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Sed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perspiciatis</a:t>
            </a:r>
            <a:r>
              <a:rPr lang="en-US"/>
              <a:t> </a:t>
            </a:r>
            <a:r>
              <a:rPr lang="en-US" err="1"/>
              <a:t>unde</a:t>
            </a:r>
            <a:r>
              <a:rPr lang="en-US"/>
              <a:t> </a:t>
            </a:r>
            <a:r>
              <a:rPr lang="en-US" err="1"/>
              <a:t>omnis</a:t>
            </a:r>
            <a:r>
              <a:rPr lang="en-US"/>
              <a:t> </a:t>
            </a:r>
            <a:r>
              <a:rPr lang="en-US" err="1"/>
              <a:t>iste</a:t>
            </a:r>
            <a:r>
              <a:rPr lang="en-US"/>
              <a:t> </a:t>
            </a:r>
            <a:r>
              <a:rPr lang="en-US" err="1"/>
              <a:t>natus</a:t>
            </a:r>
            <a:r>
              <a:rPr lang="en-US"/>
              <a:t> error sit </a:t>
            </a:r>
            <a:r>
              <a:rPr lang="en-US" err="1"/>
              <a:t>volum</a:t>
            </a:r>
            <a:r>
              <a:rPr lang="en-US"/>
              <a:t> </a:t>
            </a:r>
            <a:r>
              <a:rPr lang="en-US" err="1"/>
              <a:t>accusum</a:t>
            </a:r>
            <a:r>
              <a:rPr lang="en-US"/>
              <a:t> </a:t>
            </a:r>
            <a:r>
              <a:rPr lang="en-US" err="1"/>
              <a:t>demque</a:t>
            </a:r>
            <a:r>
              <a:rPr lang="en-US"/>
              <a:t> </a:t>
            </a:r>
            <a:r>
              <a:rPr lang="en-US" err="1"/>
              <a:t>laudtium</a:t>
            </a:r>
            <a:r>
              <a:rPr lang="en-US"/>
              <a:t>, </a:t>
            </a:r>
            <a:r>
              <a:rPr lang="en-US" err="1"/>
              <a:t>toam</a:t>
            </a:r>
            <a:r>
              <a:rPr lang="en-US"/>
              <a:t> rem </a:t>
            </a:r>
            <a:r>
              <a:rPr lang="en-US" err="1"/>
              <a:t>aperiam</a:t>
            </a:r>
            <a:r>
              <a:rPr lang="en-US"/>
              <a:t>, </a:t>
            </a:r>
            <a:r>
              <a:rPr lang="en-US" err="1"/>
              <a:t>eaque</a:t>
            </a:r>
            <a:r>
              <a:rPr lang="en-US"/>
              <a:t> </a:t>
            </a:r>
            <a:r>
              <a:rPr lang="en-US" err="1"/>
              <a:t>ipsa</a:t>
            </a:r>
            <a:r>
              <a:rPr lang="en-US"/>
              <a:t> </a:t>
            </a:r>
            <a:r>
              <a:rPr lang="en-US" err="1"/>
              <a:t>quae</a:t>
            </a:r>
            <a:r>
              <a:rPr lang="en-US"/>
              <a:t> ab </a:t>
            </a:r>
            <a:r>
              <a:rPr lang="en-US" err="1"/>
              <a:t>illo</a:t>
            </a:r>
            <a:r>
              <a:rPr lang="en-US"/>
              <a:t> </a:t>
            </a:r>
            <a:r>
              <a:rPr lang="en-US" err="1"/>
              <a:t>inventore</a:t>
            </a:r>
            <a:r>
              <a:rPr lang="en-US"/>
              <a:t> </a:t>
            </a:r>
            <a:r>
              <a:rPr lang="en-US" err="1"/>
              <a:t>veritatis</a:t>
            </a:r>
            <a:r>
              <a:rPr lang="en-US"/>
              <a:t> et quasi. </a:t>
            </a:r>
          </a:p>
          <a:p>
            <a:pPr lvl="0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F12D06A-E83E-6049-A256-F3ED2A641A4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963025" y="60515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322C972-1A85-0349-B249-6A96A7DC92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2162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Info - 02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0F30D03-FDF2-2346-B0B6-D12AB5293BE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253998" y="0"/>
            <a:ext cx="5584823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C0620932-EC4B-4349-9AA4-3F9C3E40812D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262742" y="3634622"/>
            <a:ext cx="10929257" cy="2286001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1839" y="1245860"/>
            <a:ext cx="6373627" cy="1533525"/>
          </a:xfrm>
          <a:noFill/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10B57BE-1D38-8848-B025-8E85CBA2CC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528637" y="2092598"/>
            <a:ext cx="5102225" cy="1332861"/>
          </a:xfrm>
        </p:spPr>
        <p:txBody>
          <a:bodyPr tIns="288000">
            <a:noAutofit/>
          </a:bodyPr>
          <a:lstStyle>
            <a:lvl1pPr marL="0" indent="0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dolor sit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29D390E-0C1F-944E-AFD7-8806A5A0E4A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528700" y="3886200"/>
            <a:ext cx="10180700" cy="173672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“Sed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perspiciatis</a:t>
            </a:r>
            <a:r>
              <a:rPr lang="en-US"/>
              <a:t> </a:t>
            </a:r>
            <a:r>
              <a:rPr lang="en-US" err="1"/>
              <a:t>unde</a:t>
            </a:r>
            <a:r>
              <a:rPr lang="en-US"/>
              <a:t> </a:t>
            </a:r>
            <a:r>
              <a:rPr lang="en-US" err="1"/>
              <a:t>omnis</a:t>
            </a:r>
            <a:r>
              <a:rPr lang="en-US"/>
              <a:t> </a:t>
            </a:r>
            <a:r>
              <a:rPr lang="en-US" err="1"/>
              <a:t>iste</a:t>
            </a:r>
            <a:r>
              <a:rPr lang="en-US"/>
              <a:t> </a:t>
            </a:r>
            <a:r>
              <a:rPr lang="en-US" err="1"/>
              <a:t>natus</a:t>
            </a:r>
            <a:r>
              <a:rPr lang="en-US"/>
              <a:t> error sit </a:t>
            </a:r>
            <a:r>
              <a:rPr lang="en-US" err="1"/>
              <a:t>volupam</a:t>
            </a:r>
            <a:r>
              <a:rPr lang="en-US"/>
              <a:t> </a:t>
            </a:r>
            <a:r>
              <a:rPr lang="en-US" err="1"/>
              <a:t>accusantium</a:t>
            </a:r>
            <a:r>
              <a:rPr lang="en-US"/>
              <a:t> </a:t>
            </a:r>
            <a:r>
              <a:rPr lang="en-US" err="1"/>
              <a:t>doloremque</a:t>
            </a:r>
            <a:r>
              <a:rPr lang="en-US"/>
              <a:t> </a:t>
            </a:r>
            <a:r>
              <a:rPr lang="en-US" err="1"/>
              <a:t>laudantium</a:t>
            </a:r>
            <a:r>
              <a:rPr lang="en-US"/>
              <a:t>, </a:t>
            </a:r>
            <a:r>
              <a:rPr lang="en-US" err="1"/>
              <a:t>totam</a:t>
            </a:r>
            <a:r>
              <a:rPr lang="en-US"/>
              <a:t> rem </a:t>
            </a:r>
            <a:r>
              <a:rPr lang="en-US" err="1"/>
              <a:t>aperiam</a:t>
            </a:r>
            <a:r>
              <a:rPr lang="en-US"/>
              <a:t>, </a:t>
            </a:r>
            <a:r>
              <a:rPr lang="en-US" err="1"/>
              <a:t>eaque</a:t>
            </a:r>
            <a:r>
              <a:rPr lang="en-US"/>
              <a:t> </a:t>
            </a:r>
            <a:r>
              <a:rPr lang="en-US" err="1"/>
              <a:t>ipsa</a:t>
            </a:r>
            <a:r>
              <a:rPr lang="en-US"/>
              <a:t> </a:t>
            </a:r>
            <a:r>
              <a:rPr lang="en-US" err="1"/>
              <a:t>quae</a:t>
            </a:r>
            <a:r>
              <a:rPr lang="en-US"/>
              <a:t> ab </a:t>
            </a:r>
            <a:r>
              <a:rPr lang="en-US" err="1"/>
              <a:t>illo</a:t>
            </a:r>
            <a:r>
              <a:rPr lang="en-US"/>
              <a:t> </a:t>
            </a:r>
            <a:r>
              <a:rPr lang="en-US" err="1"/>
              <a:t>inventore</a:t>
            </a:r>
            <a:r>
              <a:rPr lang="en-US"/>
              <a:t> </a:t>
            </a:r>
            <a:r>
              <a:rPr lang="en-US" err="1"/>
              <a:t>veritatis</a:t>
            </a:r>
            <a:r>
              <a:rPr lang="en-US"/>
              <a:t> et quasi. “</a:t>
            </a:r>
          </a:p>
          <a:p>
            <a:pPr lvl="0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84843F-98FE-2646-BD6F-B99BDBB6651C}"/>
              </a:ext>
            </a:extLst>
          </p:cNvPr>
          <p:cNvSpPr txBox="1">
            <a:spLocks/>
          </p:cNvSpPr>
          <p:nvPr userDrawn="1"/>
        </p:nvSpPr>
        <p:spPr>
          <a:xfrm>
            <a:off x="8963025" y="6051550"/>
            <a:ext cx="27432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A267F5C-7B30-9E43-8936-3FB90D7C06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9148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Info -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D0F9B6F-BB3D-3B4D-B86C-B678FB3F88E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" y="-1"/>
            <a:ext cx="5330821" cy="685800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37AEE244-E91B-0F45-AF2C-AC3ED9BCEDD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305300" y="3070224"/>
            <a:ext cx="1762123" cy="3787775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390E912-D414-154C-A051-4C1A7D87A8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37298" y="1234814"/>
            <a:ext cx="5854701" cy="1332861"/>
          </a:xfrm>
          <a:solidFill>
            <a:schemeClr val="bg1"/>
          </a:solidFill>
        </p:spPr>
        <p:txBody>
          <a:bodyPr tIns="360000">
            <a:noAutofit/>
          </a:bodyPr>
          <a:lstStyle>
            <a:lvl1pPr marL="0" indent="0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00950" y="2045601"/>
            <a:ext cx="4591049" cy="1329686"/>
          </a:xfrm>
          <a:noFill/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 err="1"/>
              <a:t>dolor</a:t>
            </a:r>
            <a:r>
              <a:rPr lang="en-GB"/>
              <a:t> sit</a:t>
            </a:r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3934212-D6BA-E94D-AAC9-83F519F391A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076825" y="3429000"/>
            <a:ext cx="5359400" cy="2193925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buNone/>
              <a:defRPr sz="280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  <a:lvl2pPr marL="177800" indent="0">
              <a:buNone/>
              <a:defRPr/>
            </a:lvl2pPr>
            <a:lvl3pPr marL="355600" indent="0">
              <a:buNone/>
              <a:defRPr/>
            </a:lvl3pPr>
            <a:lvl4pPr marL="533400" indent="0">
              <a:buNone/>
              <a:defRPr/>
            </a:lvl4pPr>
            <a:lvl5pPr marL="711200" indent="0">
              <a:buNone/>
              <a:defRPr/>
            </a:lvl5pPr>
          </a:lstStyle>
          <a:p>
            <a:pPr lvl="0"/>
            <a:r>
              <a:rPr lang="en-US"/>
              <a:t>“Lorem ipsum dolor sit </a:t>
            </a:r>
            <a:r>
              <a:rPr lang="en-US" err="1"/>
              <a:t>amet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etu</a:t>
            </a:r>
            <a:r>
              <a:rPr lang="en-US"/>
              <a:t>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 </a:t>
            </a:r>
            <a:r>
              <a:rPr lang="en-US" err="1"/>
              <a:t>nam</a:t>
            </a:r>
            <a:r>
              <a:rPr lang="en-US"/>
              <a:t> sed </a:t>
            </a:r>
            <a:r>
              <a:rPr lang="en-US" err="1"/>
              <a:t>sollicitudin</a:t>
            </a:r>
            <a:r>
              <a:rPr lang="en-US"/>
              <a:t> ipsum”</a:t>
            </a:r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BEECC5F1-0613-0845-B47F-FF562589A0E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056061" y="2808287"/>
            <a:ext cx="1274763" cy="26035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AE338A6D-2D7D-BB4B-87CF-66447A685800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4056062" y="2808287"/>
            <a:ext cx="257175" cy="2061901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4B9D4D3-43A5-D24F-805C-49D944AC680E}"/>
              </a:ext>
            </a:extLst>
          </p:cNvPr>
          <p:cNvSpPr txBox="1">
            <a:spLocks/>
          </p:cNvSpPr>
          <p:nvPr userDrawn="1"/>
        </p:nvSpPr>
        <p:spPr>
          <a:xfrm>
            <a:off x="8963025" y="6051550"/>
            <a:ext cx="27432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974C98A-C8A1-7B43-8C8B-7B226EC368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6746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 -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38340" y="1249324"/>
            <a:ext cx="6373627" cy="1533525"/>
          </a:xfrm>
          <a:noFill/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10B57BE-1D38-8848-B025-8E85CBA2CC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32044" y="2103124"/>
            <a:ext cx="5102225" cy="1332861"/>
          </a:xfrm>
        </p:spPr>
        <p:txBody>
          <a:bodyPr tIns="288000">
            <a:noAutofit/>
          </a:bodyPr>
          <a:lstStyle>
            <a:lvl1pPr marL="0" indent="0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dolor sit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EA946-F201-2843-9D2F-0BF4778867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97188" y="4355826"/>
            <a:ext cx="2882085" cy="1930674"/>
          </a:xfrm>
        </p:spPr>
        <p:txBody>
          <a:bodyPr lIns="503999" tIns="251999" rIns="251999" bIns="251999" anchor="t">
            <a:noAutofit/>
          </a:bodyPr>
          <a:lstStyle>
            <a:lvl1pPr marL="0" indent="0">
              <a:spcBef>
                <a:spcPts val="400"/>
              </a:spcBef>
              <a:buNone/>
              <a:defRPr sz="1800">
                <a:solidFill>
                  <a:schemeClr val="tx1"/>
                </a:solidFill>
              </a:defRPr>
            </a:lvl1pPr>
            <a:lvl2pPr marL="177800" indent="0">
              <a:buNone/>
              <a:defRPr/>
            </a:lvl2pPr>
            <a:lvl3pPr marL="355600" indent="0">
              <a:buNone/>
              <a:defRPr/>
            </a:lvl3pPr>
            <a:lvl4pPr marL="533400" indent="0">
              <a:buNone/>
              <a:defRPr/>
            </a:lvl4pPr>
            <a:lvl5pPr marL="711200" indent="0">
              <a:buNone/>
              <a:defRPr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 </a:t>
            </a:r>
            <a:r>
              <a:rPr lang="en-US" err="1"/>
              <a:t>adipisicing</a:t>
            </a:r>
            <a:r>
              <a:rPr lang="en-US"/>
              <a:t> </a:t>
            </a:r>
            <a:r>
              <a:rPr lang="en-US" err="1"/>
              <a:t>etu</a:t>
            </a:r>
            <a:r>
              <a:rPr lang="en-US"/>
              <a:t> </a:t>
            </a:r>
            <a:r>
              <a:rPr lang="en-US" err="1"/>
              <a:t>constectetur</a:t>
            </a: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06A56DE-7FC7-0743-BF73-C5474D6A31A4}"/>
              </a:ext>
            </a:extLst>
          </p:cNvPr>
          <p:cNvSpPr>
            <a:spLocks noGrp="1"/>
          </p:cNvSpPr>
          <p:nvPr>
            <p:ph type="sldNum" sz="quarter" idx="40"/>
          </p:nvPr>
        </p:nvSpPr>
        <p:spPr>
          <a:xfrm>
            <a:off x="485775" y="6051550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AC9BADE7-0FA4-E84F-A30D-59E0FBE6055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8905295" y="4086225"/>
            <a:ext cx="2790822" cy="1930674"/>
          </a:xfrm>
        </p:spPr>
        <p:txBody>
          <a:bodyPr lIns="251999" tIns="251999" rIns="251999" bIns="251999" anchor="t">
            <a:noAutofit/>
          </a:bodyPr>
          <a:lstStyle>
            <a:lvl1pPr marL="0" indent="0">
              <a:spcBef>
                <a:spcPts val="400"/>
              </a:spcBef>
              <a:buNone/>
              <a:defRPr sz="1800">
                <a:solidFill>
                  <a:schemeClr val="tx1"/>
                </a:solidFill>
              </a:defRPr>
            </a:lvl1pPr>
            <a:lvl2pPr marL="177800" indent="0">
              <a:buNone/>
              <a:defRPr/>
            </a:lvl2pPr>
            <a:lvl3pPr marL="355600" indent="0">
              <a:buNone/>
              <a:defRPr/>
            </a:lvl3pPr>
            <a:lvl4pPr marL="533400" indent="0">
              <a:buNone/>
              <a:defRPr/>
            </a:lvl4pPr>
            <a:lvl5pPr marL="711200" indent="0">
              <a:buNone/>
              <a:defRPr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Nam sed </a:t>
            </a:r>
            <a:r>
              <a:rPr lang="en-US" err="1"/>
              <a:t>sollicitudin</a:t>
            </a:r>
            <a:r>
              <a:rPr lang="en-US"/>
              <a:t> ipsum. </a:t>
            </a:r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egestas</a:t>
            </a:r>
            <a:r>
              <a:rPr lang="en-US"/>
              <a:t> </a:t>
            </a:r>
            <a:r>
              <a:rPr lang="en-US" err="1"/>
              <a:t>eros</a:t>
            </a:r>
            <a:r>
              <a:rPr lang="en-US"/>
              <a:t> non </a:t>
            </a:r>
            <a:r>
              <a:rPr lang="en-US" err="1"/>
              <a:t>orci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</a:t>
            </a:r>
            <a:r>
              <a:rPr lang="en-US" err="1"/>
              <a:t>auctor</a:t>
            </a:r>
            <a:r>
              <a:rPr lang="en-US"/>
              <a:t>. 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FCF4F1A7-C349-754F-BD09-5FE4868065C5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057650" y="4086225"/>
            <a:ext cx="3829050" cy="277177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" name="Picture Placeholder 11">
            <a:extLst>
              <a:ext uri="{FF2B5EF4-FFF2-40B4-BE49-F238E27FC236}">
                <a16:creationId xmlns:a16="http://schemas.microsoft.com/office/drawing/2014/main" id="{D70BD2BF-FE05-9348-85FC-0BB5B8E3993D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607176" y="3825875"/>
            <a:ext cx="1530350" cy="260350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BBF0EA7-0AAF-954E-9231-359902F79D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DCB127E1-E710-E648-8988-2EEBCD91A7C5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-1028385" y="1"/>
            <a:ext cx="4054475" cy="4355826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" name="Picture Placeholder 11">
            <a:extLst>
              <a:ext uri="{FF2B5EF4-FFF2-40B4-BE49-F238E27FC236}">
                <a16:creationId xmlns:a16="http://schemas.microsoft.com/office/drawing/2014/main" id="{26D758D5-4A96-D045-954C-054135368431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 rot="5400000">
            <a:off x="7117486" y="4595087"/>
            <a:ext cx="1795600" cy="257176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7105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 -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191E2E73-D09F-244B-8FE4-4D3A4C47581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134351" y="4086225"/>
            <a:ext cx="4057649" cy="3586479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D3547A0-DD94-994C-A512-00077B60C58C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057651" y="4086224"/>
            <a:ext cx="4079874" cy="2771776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0F30D03-FDF2-2346-B0B6-D12AB5293BE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1028385" y="0"/>
            <a:ext cx="4054475" cy="562292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CF9F4B59-419A-CB46-A2F4-C3168EB67070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4066731" y="-1"/>
            <a:ext cx="5094987" cy="3852321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39490" y="1247775"/>
            <a:ext cx="3852802" cy="1565275"/>
          </a:xfrm>
          <a:noFill/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</a:t>
            </a:r>
            <a:r>
              <a:rPr lang="en-GB" err="1"/>
              <a:t>etu</a:t>
            </a:r>
            <a:r>
              <a:rPr lang="en-GB"/>
              <a:t> ipsum </a:t>
            </a:r>
            <a:r>
              <a:rPr lang="en-GB" err="1"/>
              <a:t>dolor</a:t>
            </a:r>
            <a:endParaRPr lang="en-US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27AAFD76-C9AE-F247-8690-A771B6FD9BC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749740" y="4086225"/>
            <a:ext cx="1276350" cy="260350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CBD3EF75-F6EA-E146-8EFF-72217B12B57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72091" y="1247776"/>
            <a:ext cx="254000" cy="3098800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5A54A25-32F0-3041-AECD-CDE46B95DD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97992" y="1264882"/>
            <a:ext cx="4450211" cy="2604545"/>
          </a:xfrm>
          <a:solidFill>
            <a:schemeClr val="bg1"/>
          </a:solidFill>
        </p:spPr>
        <p:txBody>
          <a:bodyPr rIns="432000"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Nam sed </a:t>
            </a:r>
            <a:r>
              <a:rPr lang="en-US" err="1"/>
              <a:t>sollicitudin</a:t>
            </a:r>
            <a:r>
              <a:rPr lang="en-US"/>
              <a:t> ipsum. </a:t>
            </a:r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egestas</a:t>
            </a:r>
            <a:r>
              <a:rPr lang="en-US"/>
              <a:t> </a:t>
            </a:r>
            <a:r>
              <a:rPr lang="en-US" err="1"/>
              <a:t>eros</a:t>
            </a:r>
            <a:r>
              <a:rPr lang="en-US"/>
              <a:t> non </a:t>
            </a:r>
            <a:r>
              <a:rPr lang="en-US" err="1"/>
              <a:t>orci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</a:t>
            </a:r>
            <a:r>
              <a:rPr lang="en-US" err="1"/>
              <a:t>auctor</a:t>
            </a:r>
            <a:r>
              <a:rPr lang="en-US"/>
              <a:t>. 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894631-2B87-3D41-8609-B39DBA6AFADB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9" name="Text Placeholder 20">
            <a:extLst>
              <a:ext uri="{FF2B5EF4-FFF2-40B4-BE49-F238E27FC236}">
                <a16:creationId xmlns:a16="http://schemas.microsoft.com/office/drawing/2014/main" id="{7418124F-EB35-E84D-8CDE-0FA0BD733BB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57650" y="4086226"/>
            <a:ext cx="4079875" cy="2771773"/>
          </a:xfrm>
        </p:spPr>
        <p:txBody>
          <a:bodyPr lIns="503999" tIns="503999" rIns="503999"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 dolor</a:t>
            </a:r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Nam sed </a:t>
            </a:r>
            <a:r>
              <a:rPr lang="en-US" err="1"/>
              <a:t>sollicitudin</a:t>
            </a:r>
            <a:r>
              <a:rPr lang="en-US"/>
              <a:t> ipsum. </a:t>
            </a:r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egestas</a:t>
            </a:r>
            <a:r>
              <a:rPr lang="en-US"/>
              <a:t> </a:t>
            </a:r>
            <a:r>
              <a:rPr lang="en-US" err="1"/>
              <a:t>eros</a:t>
            </a:r>
            <a:r>
              <a:rPr lang="en-US"/>
              <a:t> non </a:t>
            </a:r>
            <a:r>
              <a:rPr lang="en-US" err="1"/>
              <a:t>orci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</a:t>
            </a:r>
            <a:r>
              <a:rPr lang="en-US" err="1"/>
              <a:t>auctor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vestibulum </a:t>
            </a:r>
            <a:r>
              <a:rPr lang="en-US" err="1"/>
              <a:t>aliquam</a:t>
            </a:r>
            <a:r>
              <a:rPr lang="en-US"/>
              <a:t> </a:t>
            </a:r>
            <a:r>
              <a:rPr lang="en-US" err="1"/>
              <a:t>risus</a:t>
            </a:r>
            <a:r>
              <a:rPr lang="en-US"/>
              <a:t>.</a:t>
            </a:r>
          </a:p>
        </p:txBody>
      </p:sp>
      <p:sp>
        <p:nvSpPr>
          <p:cNvPr id="18" name="Slide Number Placeholder 7">
            <a:extLst>
              <a:ext uri="{FF2B5EF4-FFF2-40B4-BE49-F238E27FC236}">
                <a16:creationId xmlns:a16="http://schemas.microsoft.com/office/drawing/2014/main" id="{02D1981B-9DEB-F143-BAB6-328180340805}"/>
              </a:ext>
            </a:extLst>
          </p:cNvPr>
          <p:cNvSpPr txBox="1">
            <a:spLocks/>
          </p:cNvSpPr>
          <p:nvPr userDrawn="1"/>
        </p:nvSpPr>
        <p:spPr>
          <a:xfrm>
            <a:off x="485775" y="6051550"/>
            <a:ext cx="27432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" name="Picture Placeholder 11">
            <a:extLst>
              <a:ext uri="{FF2B5EF4-FFF2-40B4-BE49-F238E27FC236}">
                <a16:creationId xmlns:a16="http://schemas.microsoft.com/office/drawing/2014/main" id="{7F179468-E8DD-9C43-B31C-B64D8188D98D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749740" y="4367212"/>
            <a:ext cx="1762123" cy="3787775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 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22C79A2-628F-5C41-979E-EA4834E8F5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3380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CCD947-05C0-E347-8692-0F6F578C986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549522" y="0"/>
            <a:ext cx="2775327" cy="201754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5C8F69-9C64-BB45-BE89-6CC774959F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6200000">
            <a:off x="6085177" y="-1670881"/>
            <a:ext cx="33647" cy="12204000"/>
          </a:xfrm>
          <a:prstGeom prst="rect">
            <a:avLst/>
          </a:prstGeom>
        </p:spPr>
      </p:pic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7F5B2A76-B7EC-424D-8B33-6FE0C32579E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22038" y="0"/>
            <a:ext cx="2775324" cy="201754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10B57BE-1D38-8848-B025-8E85CBA2CC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16826" y="2530747"/>
            <a:ext cx="2259528" cy="1006019"/>
          </a:xfrm>
          <a:noFill/>
        </p:spPr>
        <p:txBody>
          <a:bodyPr lIns="180000" tIns="288000" rIns="180000">
            <a:noAutofit/>
          </a:bodyPr>
          <a:lstStyle>
            <a:lvl1pPr marL="0" indent="0">
              <a:lnSpc>
                <a:spcPct val="70000"/>
              </a:lnSpc>
              <a:buNone/>
              <a:defRPr sz="4800" b="0" i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</a:lstStyle>
          <a:p>
            <a:pPr lvl="0"/>
            <a:r>
              <a:rPr lang="en-US"/>
              <a:t>19XX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CBBDB20B-4C28-B546-88FA-BC501F75BBC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04950" y="3114550"/>
            <a:ext cx="2797362" cy="1092198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17" name="Picture Placeholder 11">
            <a:extLst>
              <a:ext uri="{FF2B5EF4-FFF2-40B4-BE49-F238E27FC236}">
                <a16:creationId xmlns:a16="http://schemas.microsoft.com/office/drawing/2014/main" id="{4DD483FD-9D56-C646-9C42-1661F2EC38A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93665" y="4352705"/>
            <a:ext cx="177740" cy="17774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9BEB61E5-1E90-2540-83B3-11153D32697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057651" y="2017542"/>
            <a:ext cx="1499736" cy="260350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" name="Picture Placeholder 11">
            <a:extLst>
              <a:ext uri="{FF2B5EF4-FFF2-40B4-BE49-F238E27FC236}">
                <a16:creationId xmlns:a16="http://schemas.microsoft.com/office/drawing/2014/main" id="{1996BC3B-87E3-A441-A2B2-40DA0E1AAEE8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324849" y="511176"/>
            <a:ext cx="257175" cy="1766716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4" name="Picture Placeholder 11">
            <a:extLst>
              <a:ext uri="{FF2B5EF4-FFF2-40B4-BE49-F238E27FC236}">
                <a16:creationId xmlns:a16="http://schemas.microsoft.com/office/drawing/2014/main" id="{B52C2E9B-DA97-044D-A563-79337438BACC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752449" y="4352705"/>
            <a:ext cx="177740" cy="17774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" name="Picture Placeholder 11">
            <a:extLst>
              <a:ext uri="{FF2B5EF4-FFF2-40B4-BE49-F238E27FC236}">
                <a16:creationId xmlns:a16="http://schemas.microsoft.com/office/drawing/2014/main" id="{F5BCD2C1-E5E9-6843-8F18-3B078AB5C8C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041836" y="4352705"/>
            <a:ext cx="177740" cy="17774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" name="Picture Placeholder 11">
            <a:extLst>
              <a:ext uri="{FF2B5EF4-FFF2-40B4-BE49-F238E27FC236}">
                <a16:creationId xmlns:a16="http://schemas.microsoft.com/office/drawing/2014/main" id="{322C13A8-68F1-2C41-A4C7-B0E29679AC30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316598" y="4352705"/>
            <a:ext cx="177740" cy="17774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7" name="Picture Placeholder 11">
            <a:extLst>
              <a:ext uri="{FF2B5EF4-FFF2-40B4-BE49-F238E27FC236}">
                <a16:creationId xmlns:a16="http://schemas.microsoft.com/office/drawing/2014/main" id="{36229B71-9D5F-1E49-AAB6-0FB8917D9362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5584825" y="4352705"/>
            <a:ext cx="177740" cy="17774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CE7E0B53-2F75-0A43-8CDA-29313C7646B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0022" y="2530747"/>
            <a:ext cx="2259528" cy="1006019"/>
          </a:xfrm>
          <a:noFill/>
        </p:spPr>
        <p:txBody>
          <a:bodyPr lIns="180000" tIns="288000" rIns="180000">
            <a:noAutofit/>
          </a:bodyPr>
          <a:lstStyle>
            <a:lvl1pPr marL="0" indent="0">
              <a:lnSpc>
                <a:spcPct val="70000"/>
              </a:lnSpc>
              <a:buNone/>
              <a:defRPr sz="4800" b="0" i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</a:lstStyle>
          <a:p>
            <a:pPr lvl="0"/>
            <a:r>
              <a:rPr lang="en-US"/>
              <a:t>19XX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482D1737-8441-5547-8B4C-6754E964530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58146" y="3114550"/>
            <a:ext cx="2797362" cy="1092198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31" name="Picture Placeholder 11">
            <a:extLst>
              <a:ext uri="{FF2B5EF4-FFF2-40B4-BE49-F238E27FC236}">
                <a16:creationId xmlns:a16="http://schemas.microsoft.com/office/drawing/2014/main" id="{F4A38A95-DEDB-AB4A-83FC-729EE3BC3A1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867360" y="4352705"/>
            <a:ext cx="177740" cy="17774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2" name="Picture Placeholder 11">
            <a:extLst>
              <a:ext uri="{FF2B5EF4-FFF2-40B4-BE49-F238E27FC236}">
                <a16:creationId xmlns:a16="http://schemas.microsoft.com/office/drawing/2014/main" id="{4F367155-25F1-184F-9975-4AC91DEAFD40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8149895" y="4352705"/>
            <a:ext cx="177740" cy="17774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3" name="Picture Placeholder 11">
            <a:extLst>
              <a:ext uri="{FF2B5EF4-FFF2-40B4-BE49-F238E27FC236}">
                <a16:creationId xmlns:a16="http://schemas.microsoft.com/office/drawing/2014/main" id="{B0AADF31-503E-334F-8BB2-17883772741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9420555" y="4352705"/>
            <a:ext cx="177740" cy="17774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235B22EB-FBCC-9B48-B452-8D00D510321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58044" y="4763308"/>
            <a:ext cx="2259528" cy="1006019"/>
          </a:xfrm>
          <a:noFill/>
        </p:spPr>
        <p:txBody>
          <a:bodyPr lIns="180000" tIns="288000" rIns="180000">
            <a:noAutofit/>
          </a:bodyPr>
          <a:lstStyle>
            <a:lvl1pPr marL="0" indent="0">
              <a:lnSpc>
                <a:spcPct val="70000"/>
              </a:lnSpc>
              <a:buNone/>
              <a:defRPr sz="4800" b="0" i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</a:lstStyle>
          <a:p>
            <a:pPr lvl="0"/>
            <a:r>
              <a:rPr lang="en-US"/>
              <a:t>19XX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E377837F-6BDF-0D41-BD66-54F9A1503B1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46168" y="5347111"/>
            <a:ext cx="2797362" cy="1092198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0" name="Text Placeholder 12">
            <a:extLst>
              <a:ext uri="{FF2B5EF4-FFF2-40B4-BE49-F238E27FC236}">
                <a16:creationId xmlns:a16="http://schemas.microsoft.com/office/drawing/2014/main" id="{8E2E1D82-A21F-1044-A346-CE82B6AC592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2787487" y="4763308"/>
            <a:ext cx="2259528" cy="1006019"/>
          </a:xfrm>
          <a:noFill/>
        </p:spPr>
        <p:txBody>
          <a:bodyPr lIns="180000" tIns="288000" rIns="180000">
            <a:noAutofit/>
          </a:bodyPr>
          <a:lstStyle>
            <a:lvl1pPr marL="0" indent="0">
              <a:lnSpc>
                <a:spcPct val="70000"/>
              </a:lnSpc>
              <a:buNone/>
              <a:defRPr sz="4800" b="0" i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</a:lstStyle>
          <a:p>
            <a:pPr lvl="0"/>
            <a:r>
              <a:rPr lang="en-US"/>
              <a:t>19XX</a:t>
            </a: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33CDC78D-EC10-FE4D-AF16-7FD7438DFE84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775611" y="5347111"/>
            <a:ext cx="2797362" cy="1092198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2" name="Text Placeholder 12">
            <a:extLst>
              <a:ext uri="{FF2B5EF4-FFF2-40B4-BE49-F238E27FC236}">
                <a16:creationId xmlns:a16="http://schemas.microsoft.com/office/drawing/2014/main" id="{FB375835-839B-D548-B18E-90404396A5F4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340681" y="4763308"/>
            <a:ext cx="2259528" cy="1006019"/>
          </a:xfrm>
          <a:noFill/>
        </p:spPr>
        <p:txBody>
          <a:bodyPr lIns="180000" tIns="288000" rIns="180000">
            <a:noAutofit/>
          </a:bodyPr>
          <a:lstStyle>
            <a:lvl1pPr marL="0" indent="0">
              <a:lnSpc>
                <a:spcPct val="70000"/>
              </a:lnSpc>
              <a:buNone/>
              <a:defRPr sz="4800" b="0" i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</a:lstStyle>
          <a:p>
            <a:pPr lvl="0"/>
            <a:r>
              <a:rPr lang="en-US"/>
              <a:t>19XX</a:t>
            </a:r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3AEA6CA0-973A-9142-922A-80D790DA4C37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328805" y="5347111"/>
            <a:ext cx="2797362" cy="1092198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4" name="Text Placeholder 12">
            <a:extLst>
              <a:ext uri="{FF2B5EF4-FFF2-40B4-BE49-F238E27FC236}">
                <a16:creationId xmlns:a16="http://schemas.microsoft.com/office/drawing/2014/main" id="{B1AA80FF-E1F2-C34D-A395-3E662246EA44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882001" y="4763308"/>
            <a:ext cx="2259528" cy="1006019"/>
          </a:xfrm>
          <a:noFill/>
        </p:spPr>
        <p:txBody>
          <a:bodyPr lIns="180000" tIns="288000" rIns="180000">
            <a:noAutofit/>
          </a:bodyPr>
          <a:lstStyle>
            <a:lvl1pPr marL="0" indent="0">
              <a:lnSpc>
                <a:spcPct val="70000"/>
              </a:lnSpc>
              <a:buNone/>
              <a:defRPr sz="4800" b="0" i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</a:lstStyle>
          <a:p>
            <a:pPr lvl="0"/>
            <a:r>
              <a:rPr lang="en-US"/>
              <a:t>19XX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A4E98580-5F58-914A-B584-79E157CDABD6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870125" y="5347111"/>
            <a:ext cx="2797362" cy="1092198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8" name="Text Placeholder 12">
            <a:extLst>
              <a:ext uri="{FF2B5EF4-FFF2-40B4-BE49-F238E27FC236}">
                <a16:creationId xmlns:a16="http://schemas.microsoft.com/office/drawing/2014/main" id="{C8101694-01A3-CE47-947A-823BFCC6705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611340" y="2530747"/>
            <a:ext cx="2259528" cy="1006019"/>
          </a:xfrm>
          <a:noFill/>
        </p:spPr>
        <p:txBody>
          <a:bodyPr lIns="180000" tIns="288000" rIns="180000">
            <a:noAutofit/>
          </a:bodyPr>
          <a:lstStyle>
            <a:lvl1pPr marL="0" indent="0">
              <a:lnSpc>
                <a:spcPct val="70000"/>
              </a:lnSpc>
              <a:buNone/>
              <a:defRPr sz="4800" b="0" i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</a:lstStyle>
          <a:p>
            <a:pPr lvl="0"/>
            <a:r>
              <a:rPr lang="en-US"/>
              <a:t>19XX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5FCE0A28-7510-3F48-BEFC-2B682547F75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599464" y="3114550"/>
            <a:ext cx="2797362" cy="1092198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50" name="Text Placeholder 12">
            <a:extLst>
              <a:ext uri="{FF2B5EF4-FFF2-40B4-BE49-F238E27FC236}">
                <a16:creationId xmlns:a16="http://schemas.microsoft.com/office/drawing/2014/main" id="{07D77B42-BE64-A147-9DC3-2989C9A950AB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164535" y="2530747"/>
            <a:ext cx="2259528" cy="1006019"/>
          </a:xfrm>
          <a:noFill/>
        </p:spPr>
        <p:txBody>
          <a:bodyPr lIns="180000" tIns="288000" rIns="180000">
            <a:noAutofit/>
          </a:bodyPr>
          <a:lstStyle>
            <a:lvl1pPr marL="0" indent="0">
              <a:lnSpc>
                <a:spcPct val="70000"/>
              </a:lnSpc>
              <a:buNone/>
              <a:defRPr sz="4800" b="0" i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</a:lstStyle>
          <a:p>
            <a:pPr lvl="0"/>
            <a:r>
              <a:rPr lang="en-US"/>
              <a:t>19XX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E9300543-FEB5-0740-9CD6-D4D2B2BB387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9152659" y="3114550"/>
            <a:ext cx="2797362" cy="1092198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967061C9-0970-2A4D-BC07-1190A54F2F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11078" y="1256684"/>
            <a:ext cx="6132514" cy="1175824"/>
          </a:xfrm>
          <a:noFill/>
        </p:spPr>
        <p:txBody>
          <a:bodyPr lIns="251999" tIns="180000" rIns="251999" bIns="251999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8B6888-A7C0-D041-BB2A-2A9561A961F8}"/>
              </a:ext>
            </a:extLst>
          </p:cNvPr>
          <p:cNvSpPr>
            <a:spLocks noGrp="1"/>
          </p:cNvSpPr>
          <p:nvPr>
            <p:ph type="sldNum" sz="quarter" idx="56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E40CFF81-0F38-914B-B8E1-F1E00BC8D2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033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Key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CCD947-05C0-E347-8692-0F6F578C986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" y="4606925"/>
            <a:ext cx="4308474" cy="2251076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7" name="Picture Placeholder 11">
            <a:extLst>
              <a:ext uri="{FF2B5EF4-FFF2-40B4-BE49-F238E27FC236}">
                <a16:creationId xmlns:a16="http://schemas.microsoft.com/office/drawing/2014/main" id="{CAE1221C-796F-D541-A1A2-482BDC2A265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800475" y="2819893"/>
            <a:ext cx="3063875" cy="2549032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 </a:t>
            </a:r>
          </a:p>
        </p:txBody>
      </p:sp>
      <p:sp>
        <p:nvSpPr>
          <p:cNvPr id="28" name="Picture Placeholder 11">
            <a:extLst>
              <a:ext uri="{FF2B5EF4-FFF2-40B4-BE49-F238E27FC236}">
                <a16:creationId xmlns:a16="http://schemas.microsoft.com/office/drawing/2014/main" id="{1F73F2A2-1767-D243-B1E6-222FD7BD3F6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69239" y="4346575"/>
            <a:ext cx="1532121" cy="260350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9" name="Picture Placeholder 11">
            <a:extLst>
              <a:ext uri="{FF2B5EF4-FFF2-40B4-BE49-F238E27FC236}">
                <a16:creationId xmlns:a16="http://schemas.microsoft.com/office/drawing/2014/main" id="{400F66E3-A093-614B-B723-AB20C2CA1DE1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554530" y="4346575"/>
            <a:ext cx="257175" cy="1022350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4DFA6A4A-FC7E-B846-94EF-694DD4DF84B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04950" y="2641397"/>
            <a:ext cx="2782068" cy="2111985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Nam sed </a:t>
            </a:r>
            <a:r>
              <a:rPr lang="en-US" err="1"/>
              <a:t>sollicitudin</a:t>
            </a:r>
            <a:r>
              <a:rPr lang="en-US"/>
              <a:t>. 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7879BE9F-FFE4-C243-86CF-6B7F70AF1F6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57650" y="2641397"/>
            <a:ext cx="2782068" cy="2111985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Nam sed </a:t>
            </a:r>
            <a:r>
              <a:rPr lang="en-US" err="1"/>
              <a:t>sollicitudin</a:t>
            </a:r>
            <a:r>
              <a:rPr lang="en-US"/>
              <a:t> ipsum. </a:t>
            </a:r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egestas</a:t>
            </a:r>
            <a:r>
              <a:rPr lang="en-US"/>
              <a:t> </a:t>
            </a:r>
            <a:r>
              <a:rPr lang="en-US" err="1"/>
              <a:t>eros</a:t>
            </a:r>
            <a:r>
              <a:rPr lang="en-US"/>
              <a:t> non </a:t>
            </a:r>
            <a:r>
              <a:rPr lang="en-US" err="1"/>
              <a:t>orci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</a:t>
            </a:r>
            <a:r>
              <a:rPr lang="en-US" err="1"/>
              <a:t>auctor</a:t>
            </a:r>
            <a:r>
              <a:rPr lang="en-US"/>
              <a:t>. 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01705738-CB2E-5D4E-BDCA-287AE8F0790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10350" y="2641397"/>
            <a:ext cx="2782068" cy="2111985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Nam sed </a:t>
            </a:r>
            <a:r>
              <a:rPr lang="en-US" err="1"/>
              <a:t>sollicitudin</a:t>
            </a:r>
            <a:r>
              <a:rPr lang="en-US"/>
              <a:t> ipsum. 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B01CFDFB-2C81-5245-8991-8E7372257CF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58341" y="2641397"/>
            <a:ext cx="2782068" cy="2111985"/>
          </a:xfrm>
        </p:spPr>
        <p:txBody>
          <a:bodyPr numCol="1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 sed </a:t>
            </a:r>
            <a:r>
              <a:rPr lang="en-US" err="1"/>
              <a:t>sollicitudin</a:t>
            </a:r>
            <a:r>
              <a:rPr lang="en-US"/>
              <a:t>. </a:t>
            </a:r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egestas</a:t>
            </a:r>
            <a:r>
              <a:rPr lang="en-US"/>
              <a:t> non </a:t>
            </a:r>
            <a:r>
              <a:rPr lang="en-US" err="1"/>
              <a:t>orci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</a:t>
            </a:r>
            <a:r>
              <a:rPr lang="en-US" err="1"/>
              <a:t>auctor</a:t>
            </a:r>
            <a:r>
              <a:rPr lang="en-US"/>
              <a:t>. 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EC697136-E80E-E041-B020-CBCE33108FB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04950" y="2198000"/>
            <a:ext cx="2803525" cy="869050"/>
          </a:xfrm>
        </p:spPr>
        <p:txBody>
          <a:bodyPr lIns="251999" tIns="251999" numCol="1" spcCol="252000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 dolor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8BDD4829-146B-AE41-9641-D91136DF347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065641" y="2198000"/>
            <a:ext cx="2782068" cy="869050"/>
          </a:xfrm>
        </p:spPr>
        <p:txBody>
          <a:bodyPr lIns="251999" tIns="251999" numCol="1" spcCol="252000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 dolor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9A6E4218-4642-C148-B381-697B3483997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607175" y="2198000"/>
            <a:ext cx="2805933" cy="869050"/>
          </a:xfrm>
        </p:spPr>
        <p:txBody>
          <a:bodyPr lIns="251999" tIns="251999" numCol="1" spcCol="252000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 dolor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0B88DBFF-0AD5-5F4B-BF9C-43F953C9391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58341" y="2198000"/>
            <a:ext cx="2787650" cy="869050"/>
          </a:xfrm>
        </p:spPr>
        <p:txBody>
          <a:bodyPr lIns="251999" tIns="251999" numCol="1" spcCol="252000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 dolor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969529-947B-B647-A29B-2B7E5ED69D78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504950" y="739978"/>
            <a:ext cx="7908925" cy="1610422"/>
          </a:xfrm>
        </p:spPr>
        <p:txBody>
          <a:bodyPr>
            <a:noAutofit/>
          </a:bodyPr>
          <a:lstStyle>
            <a:lvl1pPr marL="0" indent="0">
              <a:buNone/>
              <a:defRPr sz="2300">
                <a:solidFill>
                  <a:schemeClr val="tx2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Nam sed </a:t>
            </a:r>
            <a:r>
              <a:rPr lang="en-US" err="1"/>
              <a:t>sollicitudin</a:t>
            </a:r>
            <a:r>
              <a:rPr lang="en-US"/>
              <a:t> ipsum. </a:t>
            </a:r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egestas</a:t>
            </a:r>
            <a:r>
              <a:rPr lang="en-US"/>
              <a:t> </a:t>
            </a:r>
            <a:r>
              <a:rPr lang="en-US" err="1"/>
              <a:t>eros</a:t>
            </a:r>
            <a:r>
              <a:rPr lang="en-US"/>
              <a:t> non </a:t>
            </a:r>
            <a:r>
              <a:rPr lang="en-US" err="1"/>
              <a:t>orci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</a:t>
            </a:r>
            <a:r>
              <a:rPr lang="en-US" err="1"/>
              <a:t>auctor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vestibulum </a:t>
            </a:r>
            <a:r>
              <a:rPr lang="en-US" err="1"/>
              <a:t>aliquam</a:t>
            </a:r>
            <a:r>
              <a:rPr lang="en-US"/>
              <a:t> </a:t>
            </a:r>
            <a:r>
              <a:rPr lang="en-US" err="1"/>
              <a:t>risus</a:t>
            </a:r>
            <a:r>
              <a:rPr lang="en-US"/>
              <a:t>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8A20D38C-843C-EC4A-A0CC-BAA37136C2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84826" y="5495720"/>
            <a:ext cx="6355584" cy="1332861"/>
          </a:xfrm>
          <a:solidFill>
            <a:schemeClr val="bg1"/>
          </a:solidFill>
        </p:spPr>
        <p:txBody>
          <a:bodyPr tIns="288000">
            <a:noAutofit/>
          </a:bodyPr>
          <a:lstStyle>
            <a:lvl1pPr marL="0" indent="0" algn="r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dolor </a:t>
            </a:r>
            <a:r>
              <a:rPr lang="en-US" err="1"/>
              <a:t>etu</a:t>
            </a:r>
            <a:endParaRPr lang="en-US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C5D25556-74B2-0944-ADAC-497E731C490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84825" y="4677182"/>
            <a:ext cx="6355584" cy="1962541"/>
          </a:xfrm>
          <a:noFill/>
        </p:spPr>
        <p:txBody>
          <a:bodyPr lIns="251999" tIns="180000" rIns="251999" bIns="251999" anchor="t">
            <a:normAutofit/>
          </a:bodyPr>
          <a:lstStyle>
            <a:lvl1pPr algn="r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</a:t>
            </a:r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3F0163E-738E-B442-A719-9BE1506D15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425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knowledgement">
    <p:bg>
      <p:bgPr>
        <a:solidFill>
          <a:srgbClr val="EAE4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540E362-4F0E-9641-8E15-F615497ACE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37525" y="1533525"/>
            <a:ext cx="4054474" cy="4641988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1668" y="1268022"/>
            <a:ext cx="5351277" cy="1289051"/>
          </a:xfrm>
          <a:noFill/>
        </p:spPr>
        <p:txBody>
          <a:bodyPr lIns="251999" tIns="180000" rIns="251999" bIns="180000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598E1-5E62-8249-ACFC-AF934FCA28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10547" y="3530366"/>
            <a:ext cx="7901141" cy="2737912"/>
          </a:xfrm>
          <a:solidFill>
            <a:srgbClr val="EAE4DE"/>
          </a:solidFill>
        </p:spPr>
        <p:txBody>
          <a:bodyPr lIns="251999" tIns="216000" rIns="251999" bIns="216000" numCol="2" spcCol="25200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. Nam </a:t>
            </a:r>
            <a:r>
              <a:rPr lang="en-GB" err="1"/>
              <a:t>sed</a:t>
            </a:r>
            <a:r>
              <a:rPr lang="en-GB"/>
              <a:t> </a:t>
            </a:r>
            <a:r>
              <a:rPr lang="en-GB" err="1"/>
              <a:t>sollicitudin</a:t>
            </a:r>
            <a:r>
              <a:rPr lang="en-GB"/>
              <a:t> ipsum. </a:t>
            </a:r>
            <a:r>
              <a:rPr lang="en-GB" err="1"/>
              <a:t>Donec</a:t>
            </a:r>
            <a:r>
              <a:rPr lang="en-GB"/>
              <a:t> </a:t>
            </a:r>
            <a:r>
              <a:rPr lang="en-GB" err="1"/>
              <a:t>egestas</a:t>
            </a:r>
            <a:r>
              <a:rPr lang="en-GB"/>
              <a:t> </a:t>
            </a:r>
            <a:r>
              <a:rPr lang="en-GB" err="1"/>
              <a:t>eros</a:t>
            </a:r>
            <a:r>
              <a:rPr lang="en-GB"/>
              <a:t> non </a:t>
            </a:r>
            <a:r>
              <a:rPr lang="en-GB" err="1"/>
              <a:t>orci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 </a:t>
            </a:r>
            <a:r>
              <a:rPr lang="en-GB" err="1"/>
              <a:t>auctor</a:t>
            </a:r>
            <a:r>
              <a:rPr lang="en-GB"/>
              <a:t>. </a:t>
            </a:r>
          </a:p>
          <a:p>
            <a:r>
              <a:rPr lang="en-GB" err="1"/>
              <a:t>Donec</a:t>
            </a:r>
            <a:r>
              <a:rPr lang="en-GB"/>
              <a:t> </a:t>
            </a:r>
            <a:r>
              <a:rPr lang="en-GB" err="1"/>
              <a:t>mollis</a:t>
            </a:r>
            <a:r>
              <a:rPr lang="en-GB"/>
              <a:t> ligula </a:t>
            </a:r>
            <a:r>
              <a:rPr lang="en-GB" err="1"/>
              <a:t>sed</a:t>
            </a:r>
            <a:r>
              <a:rPr lang="en-GB"/>
              <a:t> </a:t>
            </a:r>
            <a:r>
              <a:rPr lang="en-GB" err="1"/>
              <a:t>leo</a:t>
            </a:r>
            <a:r>
              <a:rPr lang="en-GB"/>
              <a:t> </a:t>
            </a:r>
            <a:r>
              <a:rPr lang="en-GB" err="1"/>
              <a:t>congue</a:t>
            </a:r>
            <a:r>
              <a:rPr lang="en-GB"/>
              <a:t> </a:t>
            </a:r>
            <a:r>
              <a:rPr lang="en-GB" err="1"/>
              <a:t>faucibus</a:t>
            </a:r>
            <a:r>
              <a:rPr lang="en-GB"/>
              <a:t>. </a:t>
            </a:r>
            <a:r>
              <a:rPr lang="en-GB" err="1"/>
              <a:t>Mauris</a:t>
            </a:r>
            <a:r>
              <a:rPr lang="en-GB"/>
              <a:t> convallis lorem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malesuada</a:t>
            </a:r>
            <a:r>
              <a:rPr lang="en-GB"/>
              <a:t> vestibulum. </a:t>
            </a:r>
          </a:p>
          <a:p>
            <a:r>
              <a:rPr lang="en-GB" err="1"/>
              <a:t>Donec</a:t>
            </a:r>
            <a:r>
              <a:rPr lang="en-GB"/>
              <a:t> </a:t>
            </a:r>
            <a:r>
              <a:rPr lang="en-GB" err="1"/>
              <a:t>mollis</a:t>
            </a:r>
            <a:r>
              <a:rPr lang="en-GB"/>
              <a:t> ligula </a:t>
            </a:r>
            <a:r>
              <a:rPr lang="en-GB" err="1"/>
              <a:t>sed</a:t>
            </a:r>
            <a:r>
              <a:rPr lang="en-GB"/>
              <a:t> </a:t>
            </a:r>
            <a:r>
              <a:rPr lang="en-GB" err="1"/>
              <a:t>leo</a:t>
            </a:r>
            <a:r>
              <a:rPr lang="en-GB"/>
              <a:t> </a:t>
            </a:r>
            <a:r>
              <a:rPr lang="en-GB" err="1"/>
              <a:t>congue</a:t>
            </a:r>
            <a:r>
              <a:rPr lang="en-GB"/>
              <a:t> </a:t>
            </a:r>
            <a:r>
              <a:rPr lang="en-GB" err="1"/>
              <a:t>faucibus</a:t>
            </a:r>
            <a:r>
              <a:rPr lang="en-GB"/>
              <a:t>. 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10B57BE-1D38-8848-B025-8E85CBA2CC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5832" y="2119059"/>
            <a:ext cx="5351276" cy="1457965"/>
          </a:xfrm>
        </p:spPr>
        <p:txBody>
          <a:bodyPr tIns="288000" bIns="36000">
            <a:noAutofit/>
          </a:bodyPr>
          <a:lstStyle>
            <a:lvl1pPr marL="0" indent="0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</a:lstStyle>
          <a:p>
            <a:pPr lvl="0"/>
            <a:r>
              <a:rPr lang="en-US"/>
              <a:t>ipsum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6ECAB31-4D35-B343-B555-14923016E59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0825" y="5010834"/>
            <a:ext cx="4080863" cy="1489075"/>
          </a:xfrm>
          <a:noFill/>
        </p:spPr>
        <p:txBody>
          <a:bodyPr lIns="251999" tIns="216000">
            <a:noAutofit/>
          </a:bodyPr>
          <a:lstStyle>
            <a:lvl1pPr marL="0" indent="0">
              <a:buNone/>
              <a:defRPr sz="2400">
                <a:latin typeface="Palatino" pitchFamily="2" charset="77"/>
                <a:ea typeface="Palatino" pitchFamily="2" charset="77"/>
              </a:defRPr>
            </a:lvl1pPr>
            <a:lvl2pPr marL="177800" indent="0">
              <a:buNone/>
              <a:defRPr/>
            </a:lvl2pPr>
            <a:lvl3pPr marL="355600" indent="0">
              <a:buNone/>
              <a:defRPr/>
            </a:lvl3pPr>
            <a:lvl4pPr marL="533400" indent="0">
              <a:buNone/>
              <a:defRPr/>
            </a:lvl4pPr>
            <a:lvl5pPr marL="711200" indent="0">
              <a:buNone/>
              <a:defRPr/>
            </a:lvl5pPr>
          </a:lstStyle>
          <a:p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. </a:t>
            </a:r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C4F0454-3B9D-0B40-BCF1-A395587528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20483"/>
            <a:ext cx="1750937" cy="579447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02E05C-EFF6-A347-9428-0390BCAE204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159875" y="6175513"/>
            <a:ext cx="3032124" cy="682486"/>
          </a:xfrm>
        </p:spPr>
        <p:txBody>
          <a:bodyPr tIns="251999">
            <a:noAutofit/>
          </a:bodyPr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/>
              <a:t>Lorem ipsum dolor sit</a:t>
            </a:r>
          </a:p>
        </p:txBody>
      </p:sp>
    </p:spTree>
    <p:extLst>
      <p:ext uri="{BB962C8B-B14F-4D97-AF65-F5344CB8AC3E}">
        <p14:creationId xmlns:p14="http://schemas.microsoft.com/office/powerpoint/2010/main" val="73689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-0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5499F1-DD16-1D4B-ADCD-32B917C161C7}"/>
              </a:ext>
            </a:extLst>
          </p:cNvPr>
          <p:cNvSpPr/>
          <p:nvPr userDrawn="1"/>
        </p:nvSpPr>
        <p:spPr>
          <a:xfrm flipH="1">
            <a:off x="0" y="0"/>
            <a:ext cx="13046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4FEDEDC-E194-3548-8D4C-9245EF19E1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3729" y="518490"/>
            <a:ext cx="1752600" cy="5715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F2C17B-3BE4-9749-B0C0-A66AF55F5F1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5175" y="2815397"/>
            <a:ext cx="3311525" cy="2657475"/>
          </a:xfrm>
        </p:spPr>
        <p:txBody>
          <a:bodyPr lIns="72000">
            <a:noAutofit/>
          </a:bodyPr>
          <a:lstStyle>
            <a:lvl1pPr marL="0" indent="0"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Acknowledgement </a:t>
            </a:r>
            <a:br>
              <a:rPr lang="en-US"/>
            </a:br>
            <a:r>
              <a:rPr lang="en-US"/>
              <a:t>of country</a:t>
            </a:r>
          </a:p>
          <a:p>
            <a:pPr lvl="0"/>
            <a:r>
              <a:rPr lang="en-US"/>
              <a:t>Seek Wisdom</a:t>
            </a:r>
          </a:p>
          <a:p>
            <a:pPr lvl="0"/>
            <a:r>
              <a:rPr lang="en-US"/>
              <a:t>UWA’s location</a:t>
            </a:r>
          </a:p>
          <a:p>
            <a:pPr lvl="0"/>
            <a:r>
              <a:rPr lang="en-US"/>
              <a:t>A meeting of minds</a:t>
            </a:r>
          </a:p>
          <a:p>
            <a:pPr lvl="0"/>
            <a:r>
              <a:rPr lang="en-US"/>
              <a:t>A network of wisdom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3CD0559D-6E67-1A44-8513-2C26307CDF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07264" y="2815397"/>
            <a:ext cx="720725" cy="2657475"/>
          </a:xfrm>
        </p:spPr>
        <p:txBody>
          <a:bodyPr rIns="0">
            <a:noAutofit/>
          </a:bodyPr>
          <a:lstStyle>
            <a:lvl1pPr marL="0" indent="0">
              <a:buNone/>
              <a:tabLst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3</a:t>
            </a:r>
            <a:br>
              <a:rPr lang="en-US"/>
            </a:br>
            <a:endParaRPr lang="en-US"/>
          </a:p>
          <a:p>
            <a:pPr lvl="0"/>
            <a:r>
              <a:rPr lang="en-US"/>
              <a:t>4</a:t>
            </a:r>
          </a:p>
          <a:p>
            <a:pPr lvl="0"/>
            <a:r>
              <a:rPr lang="en-US"/>
              <a:t>6</a:t>
            </a:r>
          </a:p>
          <a:p>
            <a:pPr lvl="0"/>
            <a:r>
              <a:rPr lang="en-US"/>
              <a:t>7</a:t>
            </a:r>
          </a:p>
          <a:p>
            <a:pPr lvl="0"/>
            <a:r>
              <a:rPr lang="en-US"/>
              <a:t>8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0ED2C2A4-E98E-EC44-8DB1-18962C90371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404225" y="2815397"/>
            <a:ext cx="3311525" cy="2657475"/>
          </a:xfrm>
        </p:spPr>
        <p:txBody>
          <a:bodyPr lIns="72000">
            <a:noAutofit/>
          </a:bodyPr>
          <a:lstStyle>
            <a:lvl1pPr marL="0" indent="0"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</a:t>
            </a:r>
          </a:p>
          <a:p>
            <a:pPr lvl="0"/>
            <a:r>
              <a:rPr lang="en-US" err="1"/>
              <a:t>Consecteturdipiscingelit</a:t>
            </a:r>
            <a:r>
              <a:rPr lang="en-US"/>
              <a:t>. </a:t>
            </a:r>
            <a:r>
              <a:rPr lang="en-US" err="1"/>
              <a:t>Proin</a:t>
            </a:r>
            <a:r>
              <a:rPr lang="en-US"/>
              <a:t> </a:t>
            </a:r>
            <a:r>
              <a:rPr lang="en-US" err="1"/>
              <a:t>justo</a:t>
            </a:r>
            <a:r>
              <a:rPr lang="en-US"/>
              <a:t> nisi,</a:t>
            </a:r>
          </a:p>
          <a:p>
            <a:pPr lvl="0"/>
            <a:r>
              <a:rPr lang="en-US" err="1"/>
              <a:t>eleifend</a:t>
            </a:r>
            <a:r>
              <a:rPr lang="en-US"/>
              <a:t> pharetra </a:t>
            </a:r>
            <a:r>
              <a:rPr lang="en-US" err="1"/>
              <a:t>porttitor</a:t>
            </a:r>
            <a:r>
              <a:rPr lang="en-US"/>
              <a:t>.</a:t>
            </a:r>
          </a:p>
          <a:p>
            <a:pPr lvl="0"/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sodales</a:t>
            </a:r>
            <a:r>
              <a:rPr lang="en-US"/>
              <a:t> </a:t>
            </a:r>
            <a:r>
              <a:rPr lang="en-US" err="1"/>
              <a:t>blandi</a:t>
            </a:r>
            <a:r>
              <a:rPr lang="en-US"/>
              <a:t>. 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B591DCA2-38B1-0845-B527-F41CDBB7852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836315" y="2815397"/>
            <a:ext cx="719140" cy="2657475"/>
          </a:xfrm>
        </p:spPr>
        <p:txBody>
          <a:bodyPr rIns="0">
            <a:noAutofit/>
          </a:bodyPr>
          <a:lstStyle>
            <a:lvl1pPr marL="0" indent="0">
              <a:buNone/>
              <a:tabLst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9</a:t>
            </a:r>
            <a:br>
              <a:rPr lang="en-US"/>
            </a:br>
            <a:endParaRPr lang="en-US"/>
          </a:p>
          <a:p>
            <a:pPr lvl="0"/>
            <a:r>
              <a:rPr lang="en-US"/>
              <a:t>11</a:t>
            </a:r>
            <a:br>
              <a:rPr lang="en-US"/>
            </a:br>
            <a:endParaRPr lang="en-US"/>
          </a:p>
          <a:p>
            <a:pPr lvl="0"/>
            <a:r>
              <a:rPr lang="en-US"/>
              <a:t>17</a:t>
            </a:r>
          </a:p>
          <a:p>
            <a:pPr lvl="0"/>
            <a:r>
              <a:rPr lang="en-US"/>
              <a:t>19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C0F6D6D-8E12-1D46-A4AF-26F22F54F0A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31285" y="1250958"/>
            <a:ext cx="6622680" cy="1432086"/>
          </a:xfrm>
        </p:spPr>
        <p:txBody>
          <a:bodyPr tIns="180000" bIns="180000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9A3EAB3-3295-CB48-B01E-7E6AD87662A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16200000">
            <a:off x="-2095409" y="3640084"/>
            <a:ext cx="5324473" cy="932936"/>
          </a:xfrm>
          <a:solidFill>
            <a:schemeClr val="bg1"/>
          </a:solidFill>
        </p:spPr>
        <p:txBody>
          <a:bodyPr lIns="251999" tIns="180000" rIns="251999" bIns="180000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br>
              <a:rPr lang="en-GB"/>
            </a:br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0E8570D4-6CB7-EE46-9481-92617CA57B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16200000">
            <a:off x="-1307754" y="2129105"/>
            <a:ext cx="5622926" cy="1186296"/>
          </a:xfrm>
          <a:solidFill>
            <a:schemeClr val="bg1"/>
          </a:solidFill>
        </p:spPr>
        <p:txBody>
          <a:bodyPr lIns="251999" tIns="251999" rIns="251999" bIns="36000">
            <a:noAutofit/>
          </a:bodyPr>
          <a:lstStyle>
            <a:lvl1pPr marL="0" indent="0" algn="l">
              <a:lnSpc>
                <a:spcPct val="8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04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-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F2C17B-3BE4-9749-B0C0-A66AF55F5F1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85560" y="2815397"/>
            <a:ext cx="3311525" cy="2657475"/>
          </a:xfrm>
        </p:spPr>
        <p:txBody>
          <a:bodyPr lIns="72000">
            <a:noAutofit/>
          </a:bodyPr>
          <a:lstStyle>
            <a:lvl1pPr marL="0" indent="0"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Acknowledgement </a:t>
            </a:r>
            <a:br>
              <a:rPr lang="en-US"/>
            </a:br>
            <a:r>
              <a:rPr lang="en-US"/>
              <a:t>of country</a:t>
            </a:r>
          </a:p>
          <a:p>
            <a:pPr lvl="0"/>
            <a:r>
              <a:rPr lang="en-US"/>
              <a:t>Seek Wisdom</a:t>
            </a:r>
          </a:p>
          <a:p>
            <a:pPr lvl="0"/>
            <a:r>
              <a:rPr lang="en-US"/>
              <a:t>UWA’s location</a:t>
            </a:r>
          </a:p>
          <a:p>
            <a:pPr lvl="0"/>
            <a:r>
              <a:rPr lang="en-US"/>
              <a:t>A meeting of minds</a:t>
            </a:r>
          </a:p>
          <a:p>
            <a:pPr lvl="0"/>
            <a:r>
              <a:rPr lang="en-US"/>
              <a:t>A network of wisdom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3CD0559D-6E67-1A44-8513-2C26307CDF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17649" y="2815397"/>
            <a:ext cx="720725" cy="2657475"/>
          </a:xfrm>
        </p:spPr>
        <p:txBody>
          <a:bodyPr rIns="0">
            <a:noAutofit/>
          </a:bodyPr>
          <a:lstStyle>
            <a:lvl1pPr marL="0" indent="0">
              <a:buNone/>
              <a:tabLst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3</a:t>
            </a:r>
            <a:br>
              <a:rPr lang="en-US"/>
            </a:br>
            <a:endParaRPr lang="en-US"/>
          </a:p>
          <a:p>
            <a:pPr lvl="0"/>
            <a:r>
              <a:rPr lang="en-US"/>
              <a:t>4</a:t>
            </a:r>
          </a:p>
          <a:p>
            <a:pPr lvl="0"/>
            <a:r>
              <a:rPr lang="en-US"/>
              <a:t>6</a:t>
            </a:r>
          </a:p>
          <a:p>
            <a:pPr lvl="0"/>
            <a:r>
              <a:rPr lang="en-US"/>
              <a:t>7</a:t>
            </a:r>
          </a:p>
          <a:p>
            <a:pPr lvl="0"/>
            <a:r>
              <a:rPr lang="en-US"/>
              <a:t>8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C0F6D6D-8E12-1D46-A4AF-26F22F54F0A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1670" y="1250958"/>
            <a:ext cx="6622680" cy="1432086"/>
          </a:xfrm>
        </p:spPr>
        <p:txBody>
          <a:bodyPr tIns="180000" bIns="180000">
            <a:noAutofit/>
          </a:bodyPr>
          <a:lstStyle>
            <a:lvl1pPr marL="0" indent="0">
              <a:buNone/>
              <a:defRPr sz="5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C5ACFA5-18B3-E141-B100-ED9E49CEDA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96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-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F2C17B-3BE4-9749-B0C0-A66AF55F5F1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85560" y="2815397"/>
            <a:ext cx="3311525" cy="2657475"/>
          </a:xfrm>
        </p:spPr>
        <p:txBody>
          <a:bodyPr lIns="72000">
            <a:noAutofit/>
          </a:bodyPr>
          <a:lstStyle>
            <a:lvl1pPr marL="0" indent="0"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Acknowledgement </a:t>
            </a:r>
            <a:br>
              <a:rPr lang="en-US"/>
            </a:br>
            <a:r>
              <a:rPr lang="en-US"/>
              <a:t>of country</a:t>
            </a:r>
          </a:p>
          <a:p>
            <a:pPr lvl="0"/>
            <a:r>
              <a:rPr lang="en-US"/>
              <a:t>Seek Wisdom</a:t>
            </a:r>
          </a:p>
          <a:p>
            <a:pPr lvl="0"/>
            <a:r>
              <a:rPr lang="en-US"/>
              <a:t>UWA’s location</a:t>
            </a:r>
          </a:p>
          <a:p>
            <a:pPr lvl="0"/>
            <a:r>
              <a:rPr lang="en-US"/>
              <a:t>A meeting of minds</a:t>
            </a:r>
          </a:p>
          <a:p>
            <a:pPr lvl="0"/>
            <a:r>
              <a:rPr lang="en-US"/>
              <a:t>A network of wisdom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3CD0559D-6E67-1A44-8513-2C26307CDF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17649" y="2815397"/>
            <a:ext cx="720725" cy="2657475"/>
          </a:xfrm>
        </p:spPr>
        <p:txBody>
          <a:bodyPr rIns="0">
            <a:noAutofit/>
          </a:bodyPr>
          <a:lstStyle>
            <a:lvl1pPr marL="0" indent="0">
              <a:buNone/>
              <a:tabLst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3</a:t>
            </a:r>
            <a:br>
              <a:rPr lang="en-US"/>
            </a:br>
            <a:endParaRPr lang="en-US"/>
          </a:p>
          <a:p>
            <a:pPr lvl="0"/>
            <a:r>
              <a:rPr lang="en-US"/>
              <a:t>4</a:t>
            </a:r>
          </a:p>
          <a:p>
            <a:pPr lvl="0"/>
            <a:r>
              <a:rPr lang="en-US"/>
              <a:t>6</a:t>
            </a:r>
          </a:p>
          <a:p>
            <a:pPr lvl="0"/>
            <a:r>
              <a:rPr lang="en-US"/>
              <a:t>7</a:t>
            </a:r>
          </a:p>
          <a:p>
            <a:pPr lvl="0"/>
            <a:r>
              <a:rPr lang="en-US"/>
              <a:t>8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0ED2C2A4-E98E-EC44-8DB1-18962C90371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914610" y="2815397"/>
            <a:ext cx="3311525" cy="2657475"/>
          </a:xfrm>
        </p:spPr>
        <p:txBody>
          <a:bodyPr lIns="72000">
            <a:noAutofit/>
          </a:bodyPr>
          <a:lstStyle>
            <a:lvl1pPr marL="0" indent="0"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</a:t>
            </a:r>
          </a:p>
          <a:p>
            <a:pPr lvl="0"/>
            <a:r>
              <a:rPr lang="en-US" err="1"/>
              <a:t>Consecteturdipiscingelit</a:t>
            </a:r>
            <a:r>
              <a:rPr lang="en-US"/>
              <a:t>. </a:t>
            </a:r>
            <a:r>
              <a:rPr lang="en-US" err="1"/>
              <a:t>Proin</a:t>
            </a:r>
            <a:r>
              <a:rPr lang="en-US"/>
              <a:t> </a:t>
            </a:r>
            <a:r>
              <a:rPr lang="en-US" err="1"/>
              <a:t>justo</a:t>
            </a:r>
            <a:r>
              <a:rPr lang="en-US"/>
              <a:t> nisi,</a:t>
            </a:r>
          </a:p>
          <a:p>
            <a:pPr lvl="0"/>
            <a:r>
              <a:rPr lang="en-US" err="1"/>
              <a:t>eleifend</a:t>
            </a:r>
            <a:r>
              <a:rPr lang="en-US"/>
              <a:t> pharetra </a:t>
            </a:r>
            <a:r>
              <a:rPr lang="en-US" err="1"/>
              <a:t>porttitor</a:t>
            </a:r>
            <a:r>
              <a:rPr lang="en-US"/>
              <a:t>.</a:t>
            </a:r>
          </a:p>
          <a:p>
            <a:pPr lvl="0"/>
            <a:r>
              <a:rPr lang="en-US" err="1"/>
              <a:t>Donec</a:t>
            </a:r>
            <a:r>
              <a:rPr lang="en-US"/>
              <a:t> </a:t>
            </a:r>
            <a:r>
              <a:rPr lang="en-US" err="1"/>
              <a:t>sodales</a:t>
            </a:r>
            <a:r>
              <a:rPr lang="en-US"/>
              <a:t> </a:t>
            </a:r>
            <a:r>
              <a:rPr lang="en-US" err="1"/>
              <a:t>blandi</a:t>
            </a:r>
            <a:r>
              <a:rPr lang="en-US"/>
              <a:t>. 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B591DCA2-38B1-0845-B527-F41CDBB7852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46700" y="2815397"/>
            <a:ext cx="719140" cy="2657475"/>
          </a:xfrm>
        </p:spPr>
        <p:txBody>
          <a:bodyPr rIns="0">
            <a:noAutofit/>
          </a:bodyPr>
          <a:lstStyle>
            <a:lvl1pPr marL="0" indent="0">
              <a:buNone/>
              <a:tabLst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9</a:t>
            </a:r>
            <a:br>
              <a:rPr lang="en-US"/>
            </a:br>
            <a:endParaRPr lang="en-US"/>
          </a:p>
          <a:p>
            <a:pPr lvl="0"/>
            <a:r>
              <a:rPr lang="en-US"/>
              <a:t>11</a:t>
            </a:r>
            <a:br>
              <a:rPr lang="en-US"/>
            </a:br>
            <a:endParaRPr lang="en-US"/>
          </a:p>
          <a:p>
            <a:pPr lvl="0"/>
            <a:r>
              <a:rPr lang="en-US"/>
              <a:t>17</a:t>
            </a:r>
          </a:p>
          <a:p>
            <a:pPr lvl="0"/>
            <a:r>
              <a:rPr lang="en-US"/>
              <a:t>19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C0F6D6D-8E12-1D46-A4AF-26F22F54F0A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1670" y="1250958"/>
            <a:ext cx="6622680" cy="1432086"/>
          </a:xfrm>
        </p:spPr>
        <p:txBody>
          <a:bodyPr tIns="180000" bIns="180000">
            <a:noAutofit/>
          </a:bodyPr>
          <a:lstStyle>
            <a:lvl1pPr marL="0" indent="0">
              <a:buNone/>
              <a:defRPr sz="5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C5ACFA5-18B3-E141-B100-ED9E49CEDA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827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-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D5BAED1-F84D-764B-BFDB-8717B9756303}"/>
              </a:ext>
            </a:extLst>
          </p:cNvPr>
          <p:cNvSpPr/>
          <p:nvPr userDrawn="1"/>
        </p:nvSpPr>
        <p:spPr>
          <a:xfrm>
            <a:off x="10436225" y="0"/>
            <a:ext cx="1755775" cy="6857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540E362-4F0E-9641-8E15-F615497ACE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82888" y="1793875"/>
            <a:ext cx="9413875" cy="5067299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16200000">
            <a:off x="-1545223" y="3089898"/>
            <a:ext cx="5324473" cy="2033308"/>
          </a:xfrm>
          <a:solidFill>
            <a:schemeClr val="bg1"/>
          </a:solidFill>
        </p:spPr>
        <p:txBody>
          <a:bodyPr lIns="251999" tIns="180000" rIns="251999" bIns="180000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br>
              <a:rPr lang="en-GB"/>
            </a:br>
            <a:endParaRPr lang="en-US"/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4C7DE8BC-DA32-0947-8D80-8ED2B3A4694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520952" y="1533525"/>
            <a:ext cx="4325241" cy="26035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61C979A5-F0DF-544A-B950-C7B09C0AA7C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520952" y="1530350"/>
            <a:ext cx="261936" cy="12827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77FC392-0A25-A24A-AB09-02806BFBBA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3168"/>
            <a:ext cx="1750937" cy="579447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05A488BA-738A-B941-878B-CEDEA74B8D7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16200000">
            <a:off x="-1307754" y="2129105"/>
            <a:ext cx="5622926" cy="1186296"/>
          </a:xfrm>
        </p:spPr>
        <p:txBody>
          <a:bodyPr lIns="251999" tIns="251999" rIns="251999" bIns="36000">
            <a:noAutofit/>
          </a:bodyPr>
          <a:lstStyle>
            <a:lvl1pPr marL="0" indent="0" algn="l">
              <a:lnSpc>
                <a:spcPct val="8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30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-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540E362-4F0E-9641-8E15-F615497ACE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038" y="0"/>
            <a:ext cx="6861174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02D4DB12-9037-244E-B7F4-2220FD5EEFE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8513" y="3071983"/>
            <a:ext cx="1951036" cy="3786018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DD03B-B0DB-E742-8753-5980F4B39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14031" y="3816091"/>
            <a:ext cx="5343527" cy="3041910"/>
          </a:xfrm>
          <a:solidFill>
            <a:schemeClr val="bg1"/>
          </a:solidFill>
        </p:spPr>
        <p:txBody>
          <a:bodyPr lIns="251999" tIns="180000" rIns="251999" bIns="180000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br>
              <a:rPr lang="en-GB"/>
            </a:b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598E1-5E62-8249-ACFC-AF934FCA28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00180" y="4649319"/>
            <a:ext cx="6261100" cy="1304926"/>
          </a:xfrm>
        </p:spPr>
        <p:txBody>
          <a:bodyPr lIns="251999" tIns="288000" rIns="251999" bIns="36000">
            <a:noAutofit/>
          </a:bodyPr>
          <a:lstStyle>
            <a:lvl1pPr marL="0" indent="0" algn="l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etu</a:t>
            </a:r>
            <a:endParaRPr lang="en-GB"/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1C1EC1D0-3E95-CE41-A767-6A2FB05565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30825" y="3070226"/>
            <a:ext cx="1538286" cy="26035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21383276-317F-EB4D-BF72-0F5A9F35EBF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853464" y="1533525"/>
            <a:ext cx="261936" cy="1797051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88F6DBE-AA47-D44F-B918-F9A92ABA1C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8463" y="511175"/>
            <a:ext cx="1750937" cy="5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00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-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ABED8F60-87AC-B049-927C-DE8DC0C951C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84825" y="0"/>
            <a:ext cx="6607175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F146E451-02F9-1541-A156-81AEE4A5742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330825" y="1533524"/>
            <a:ext cx="2806700" cy="5324476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0D0928E2-D137-684A-9C1E-628EFD87F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84825" y="1533524"/>
            <a:ext cx="2463800" cy="257175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" name="Picture Placeholder 11">
            <a:extLst>
              <a:ext uri="{FF2B5EF4-FFF2-40B4-BE49-F238E27FC236}">
                <a16:creationId xmlns:a16="http://schemas.microsoft.com/office/drawing/2014/main" id="{8E519FE5-49E1-0042-A630-865804CA931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885526" y="1533524"/>
            <a:ext cx="251999" cy="2813051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A11EEC9-BD84-514C-B1C7-EC5F92C6F8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775" y="511175"/>
            <a:ext cx="1750937" cy="579447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6C593B49-A127-9445-BA00-39E948CFF8F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9734" y="2046174"/>
            <a:ext cx="5343527" cy="3041910"/>
          </a:xfrm>
          <a:solidFill>
            <a:schemeClr val="bg1"/>
          </a:solidFill>
        </p:spPr>
        <p:txBody>
          <a:bodyPr lIns="251999" tIns="180000" rIns="251999" bIns="180000" anchor="t">
            <a:noAutofit/>
          </a:bodyPr>
          <a:lstStyle>
            <a:lvl1pPr algn="l">
              <a:defRPr sz="54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Lorem ipsum</a:t>
            </a:r>
            <a:br>
              <a:rPr lang="en-GB"/>
            </a:br>
            <a:endParaRPr lang="en-US"/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8BB9F88A-09EF-1C48-85C3-B494BFC74ED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85883" y="2879402"/>
            <a:ext cx="6261100" cy="1304926"/>
          </a:xfrm>
        </p:spPr>
        <p:txBody>
          <a:bodyPr lIns="251999" tIns="288000" rIns="251999" bIns="36000">
            <a:noAutofit/>
          </a:bodyPr>
          <a:lstStyle>
            <a:lvl1pPr marL="0" indent="0" algn="l">
              <a:lnSpc>
                <a:spcPct val="70000"/>
              </a:lnSpc>
              <a:buNone/>
              <a:defRPr sz="5400" b="0" i="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etu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66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A1FF9C-B2E5-9645-ACCE-65406CDBA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75" y="1533525"/>
            <a:ext cx="10455276" cy="1022350"/>
          </a:xfrm>
          <a:prstGeom prst="rect">
            <a:avLst/>
          </a:prstGeom>
        </p:spPr>
        <p:txBody>
          <a:bodyPr vert="horz" lIns="251999" tIns="251999" rIns="251999" bIns="251999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67A68B-5F2B-034C-BFF3-3E05C670F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4951" y="2813051"/>
            <a:ext cx="9182100" cy="2301875"/>
          </a:xfrm>
          <a:prstGeom prst="rect">
            <a:avLst/>
          </a:prstGeom>
        </p:spPr>
        <p:txBody>
          <a:bodyPr vert="horz" lIns="251999" tIns="251999" rIns="251999" bIns="251999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B3D5D-65C9-3348-A132-33C0D8D38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5775" y="60515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64DF0-FFDD-D344-8E4F-582A5B531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57650" y="6054601"/>
            <a:ext cx="4079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52AFB-1D5C-FF4B-BBBE-F06F82667F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3025" y="6051550"/>
            <a:ext cx="27432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9420A-AB6D-9F48-90BA-0FEF9014BA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7297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  <p:sldLayoutId id="2147483798" r:id="rId17"/>
    <p:sldLayoutId id="2147483799" r:id="rId18"/>
    <p:sldLayoutId id="2147483800" r:id="rId19"/>
    <p:sldLayoutId id="2147483801" r:id="rId20"/>
    <p:sldLayoutId id="2147483802" r:id="rId21"/>
    <p:sldLayoutId id="2147483803" r:id="rId22"/>
    <p:sldLayoutId id="2147483804" r:id="rId23"/>
    <p:sldLayoutId id="2147483805" r:id="rId24"/>
    <p:sldLayoutId id="2147483806" r:id="rId25"/>
    <p:sldLayoutId id="2147483807" r:id="rId26"/>
    <p:sldLayoutId id="2147483808" r:id="rId27"/>
    <p:sldLayoutId id="2147483809" r:id="rId28"/>
    <p:sldLayoutId id="2147483810" r:id="rId2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i="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tabLst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177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355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533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711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932">
          <p15:clr>
            <a:srgbClr val="F26B43"/>
          </p15:clr>
        </p15:guide>
        <p15:guide id="2" pos="3518">
          <p15:clr>
            <a:srgbClr val="F26B43"/>
          </p15:clr>
        </p15:guide>
        <p15:guide id="3" pos="3358">
          <p15:clr>
            <a:srgbClr val="F26B43"/>
          </p15:clr>
        </p15:guide>
        <p15:guide id="4" pos="2714">
          <p15:clr>
            <a:srgbClr val="F26B43"/>
          </p15:clr>
        </p15:guide>
        <p15:guide id="5" pos="2556">
          <p15:clr>
            <a:srgbClr val="F26B43"/>
          </p15:clr>
        </p15:guide>
        <p15:guide id="6" pos="1912">
          <p15:clr>
            <a:srgbClr val="F26B43"/>
          </p15:clr>
        </p15:guide>
        <p15:guide id="7" pos="1753">
          <p15:clr>
            <a:srgbClr val="F26B43"/>
          </p15:clr>
        </p15:guide>
        <p15:guide id="8" pos="1110">
          <p15:clr>
            <a:srgbClr val="F26B43"/>
          </p15:clr>
        </p15:guide>
        <p15:guide id="9" pos="948">
          <p15:clr>
            <a:srgbClr val="F26B43"/>
          </p15:clr>
        </p15:guide>
        <p15:guide id="10" pos="306">
          <p15:clr>
            <a:srgbClr val="F26B43"/>
          </p15:clr>
        </p15:guide>
        <p15:guide id="11" pos="4162">
          <p15:clr>
            <a:srgbClr val="F26B43"/>
          </p15:clr>
        </p15:guide>
        <p15:guide id="12" pos="4324">
          <p15:clr>
            <a:srgbClr val="F26B43"/>
          </p15:clr>
        </p15:guide>
        <p15:guide id="13" pos="4968">
          <p15:clr>
            <a:srgbClr val="F26B43"/>
          </p15:clr>
        </p15:guide>
        <p15:guide id="14" pos="5126">
          <p15:clr>
            <a:srgbClr val="F26B43"/>
          </p15:clr>
        </p15:guide>
        <p15:guide id="15" pos="5770">
          <p15:clr>
            <a:srgbClr val="F26B43"/>
          </p15:clr>
        </p15:guide>
        <p15:guide id="16" pos="5930">
          <p15:clr>
            <a:srgbClr val="F26B43"/>
          </p15:clr>
        </p15:guide>
        <p15:guide id="17" pos="6574">
          <p15:clr>
            <a:srgbClr val="F26B43"/>
          </p15:clr>
        </p15:guide>
        <p15:guide id="18" pos="6732">
          <p15:clr>
            <a:srgbClr val="F26B43"/>
          </p15:clr>
        </p15:guide>
        <p15:guide id="19" pos="7376">
          <p15:clr>
            <a:srgbClr val="F26B43"/>
          </p15:clr>
        </p15:guide>
        <p15:guide id="20" orient="horz" pos="1772">
          <p15:clr>
            <a:srgbClr val="F26B43"/>
          </p15:clr>
        </p15:guide>
        <p15:guide id="21" orient="horz" pos="1128">
          <p15:clr>
            <a:srgbClr val="F26B43"/>
          </p15:clr>
        </p15:guide>
        <p15:guide id="22" orient="horz" pos="966">
          <p15:clr>
            <a:srgbClr val="F26B43"/>
          </p15:clr>
        </p15:guide>
        <p15:guide id="23" orient="horz" pos="322">
          <p15:clr>
            <a:srgbClr val="F26B43"/>
          </p15:clr>
        </p15:guide>
        <p15:guide id="24" orient="horz" pos="2574">
          <p15:clr>
            <a:srgbClr val="F26B43"/>
          </p15:clr>
        </p15:guide>
        <p15:guide id="25" orient="horz" pos="2738">
          <p15:clr>
            <a:srgbClr val="F26B43"/>
          </p15:clr>
        </p15:guide>
        <p15:guide id="26" orient="horz" pos="3382">
          <p15:clr>
            <a:srgbClr val="F26B43"/>
          </p15:clr>
        </p15:guide>
        <p15:guide id="27" orient="horz" pos="3542">
          <p15:clr>
            <a:srgbClr val="F26B43"/>
          </p15:clr>
        </p15:guide>
        <p15:guide id="28" orient="horz" pos="418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06946" y="4950069"/>
            <a:ext cx="5985054" cy="19079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D83F0AB-4A26-E841-977A-303AE063731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3807" y="-17586"/>
            <a:ext cx="5252428" cy="4765432"/>
          </a:xfrm>
        </p:spPr>
        <p:txBody>
          <a:bodyPr/>
          <a:lstStyle/>
          <a:p>
            <a:pPr algn="just">
              <a:spcAft>
                <a:spcPct val="50000"/>
              </a:spcAft>
            </a:pPr>
            <a:r>
              <a:rPr lang="en-US" b="1" dirty="0" smtClean="0">
                <a:solidFill>
                  <a:schemeClr val="accent2"/>
                </a:solidFill>
              </a:rPr>
              <a:t>Cyclic liquefaction</a:t>
            </a:r>
          </a:p>
          <a:p>
            <a:pPr marL="285750" indent="-285750" algn="just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Occurs on both level or sloping ground</a:t>
            </a:r>
          </a:p>
          <a:p>
            <a:pPr marL="285750" indent="-285750" algn="just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Triggered by:</a:t>
            </a:r>
          </a:p>
          <a:p>
            <a:pPr marL="463550" lvl="1" indent="-285750" algn="just">
              <a:spcAft>
                <a:spcPct val="50000"/>
              </a:spcAft>
              <a:buFont typeface="Courier New" panose="02070309020205020404" pitchFamily="49" charset="0"/>
              <a:buChar char="o"/>
            </a:pPr>
            <a:r>
              <a:rPr lang="en-US" dirty="0" smtClean="0"/>
              <a:t>an earthquake</a:t>
            </a:r>
          </a:p>
          <a:p>
            <a:pPr marL="463550" lvl="1" indent="-285750" algn="just">
              <a:spcAft>
                <a:spcPct val="50000"/>
              </a:spcAft>
              <a:buFont typeface="Courier New" panose="02070309020205020404" pitchFamily="49" charset="0"/>
              <a:buChar char="o"/>
            </a:pPr>
            <a:r>
              <a:rPr lang="en-US" dirty="0"/>
              <a:t>h</a:t>
            </a:r>
            <a:r>
              <a:rPr lang="en-US" dirty="0" smtClean="0"/>
              <a:t>eavy </a:t>
            </a:r>
            <a:r>
              <a:rPr lang="en-US" dirty="0" smtClean="0"/>
              <a:t>machinery that vibrates during operation</a:t>
            </a:r>
            <a:endParaRPr lang="en-US" dirty="0" smtClean="0"/>
          </a:p>
          <a:p>
            <a:pPr marL="463550" lvl="1" indent="-285750" algn="just">
              <a:spcAft>
                <a:spcPct val="50000"/>
              </a:spcAft>
              <a:buFont typeface="Courier New" panose="02070309020205020404" pitchFamily="49" charset="0"/>
              <a:buChar char="o"/>
            </a:pPr>
            <a:r>
              <a:rPr lang="en-US" dirty="0" smtClean="0"/>
              <a:t>anything that creates a strong rapid cyclic loading event</a:t>
            </a:r>
          </a:p>
          <a:p>
            <a:pPr algn="just">
              <a:spcAft>
                <a:spcPct val="50000"/>
              </a:spcAft>
            </a:pPr>
            <a:endParaRPr lang="en-US" i="1" dirty="0" smtClean="0"/>
          </a:p>
          <a:p>
            <a:pPr algn="just">
              <a:spcAft>
                <a:spcPct val="50000"/>
              </a:spcAft>
            </a:pPr>
            <a:r>
              <a:rPr lang="en-US" sz="1600" i="1" dirty="0" smtClean="0"/>
              <a:t>Examples: Niigata earthquake in 1964</a:t>
            </a:r>
          </a:p>
          <a:p>
            <a:pPr algn="just"/>
            <a:endParaRPr lang="en-AU" alt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6673361" y="5234620"/>
            <a:ext cx="530176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ct val="50000"/>
              </a:spcAft>
            </a:pPr>
            <a:r>
              <a:rPr lang="en-US" b="1" dirty="0">
                <a:solidFill>
                  <a:schemeClr val="accent2"/>
                </a:solidFill>
              </a:rPr>
              <a:t>Slow (drained) loading can trigger static liquefaction. </a:t>
            </a:r>
          </a:p>
          <a:p>
            <a:pPr algn="just">
              <a:spcAft>
                <a:spcPct val="50000"/>
              </a:spcAft>
            </a:pPr>
            <a:r>
              <a:rPr lang="en-US" b="1" dirty="0">
                <a:solidFill>
                  <a:schemeClr val="accent2"/>
                </a:solidFill>
              </a:rPr>
              <a:t>The liquefaction event, once triggered, is very rapid (undrained).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807" y="4950069"/>
            <a:ext cx="5985054" cy="19079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383507" y="5234620"/>
            <a:ext cx="530176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ct val="50000"/>
              </a:spcAft>
            </a:pPr>
            <a:r>
              <a:rPr lang="en-US" b="1" dirty="0" smtClean="0">
                <a:solidFill>
                  <a:schemeClr val="accent2"/>
                </a:solidFill>
              </a:rPr>
              <a:t>Fast (undrained</a:t>
            </a:r>
            <a:r>
              <a:rPr lang="en-US" b="1" dirty="0">
                <a:solidFill>
                  <a:schemeClr val="accent2"/>
                </a:solidFill>
              </a:rPr>
              <a:t>) loading </a:t>
            </a:r>
            <a:r>
              <a:rPr lang="en-US" b="1" dirty="0" smtClean="0">
                <a:solidFill>
                  <a:schemeClr val="accent2"/>
                </a:solidFill>
              </a:rPr>
              <a:t>triggers cyclic </a:t>
            </a:r>
            <a:r>
              <a:rPr lang="en-US" b="1" dirty="0">
                <a:solidFill>
                  <a:schemeClr val="accent2"/>
                </a:solidFill>
              </a:rPr>
              <a:t>liquefaction. </a:t>
            </a:r>
          </a:p>
          <a:p>
            <a:pPr algn="just">
              <a:spcAft>
                <a:spcPct val="50000"/>
              </a:spcAft>
            </a:pPr>
            <a:r>
              <a:rPr lang="en-US" b="1" dirty="0">
                <a:solidFill>
                  <a:schemeClr val="accent2"/>
                </a:solidFill>
              </a:rPr>
              <a:t>The liquefaction event, once triggered, is very rapid (undrained).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821008" y="254977"/>
            <a:ext cx="2154115" cy="9583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8D83F0AB-4A26-E841-977A-303AE063731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6946" y="26374"/>
            <a:ext cx="5503984" cy="4545625"/>
          </a:xfrm>
        </p:spPr>
        <p:txBody>
          <a:bodyPr/>
          <a:lstStyle/>
          <a:p>
            <a:pPr algn="just">
              <a:spcAft>
                <a:spcPct val="50000"/>
              </a:spcAft>
            </a:pPr>
            <a:r>
              <a:rPr lang="en-US" b="1" dirty="0" smtClean="0">
                <a:solidFill>
                  <a:schemeClr val="accent2"/>
                </a:solidFill>
              </a:rPr>
              <a:t>Static liquefaction</a:t>
            </a:r>
          </a:p>
          <a:p>
            <a:pPr marL="285750" indent="-285750" algn="just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Occurs on sloping ground, e.g., dams, </a:t>
            </a:r>
            <a:r>
              <a:rPr lang="en-US" dirty="0" smtClean="0"/>
              <a:t>tailings storage facilities (TSFs)</a:t>
            </a:r>
            <a:endParaRPr lang="en-US" dirty="0" smtClean="0"/>
          </a:p>
          <a:p>
            <a:pPr marL="285750" indent="-285750" algn="just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Triggered by:</a:t>
            </a:r>
          </a:p>
          <a:p>
            <a:pPr marL="641350" lvl="2" indent="-285750" algn="just">
              <a:spcAft>
                <a:spcPct val="50000"/>
              </a:spcAft>
              <a:buFont typeface="Courier New" panose="02070309020205020404" pitchFamily="49" charset="0"/>
              <a:buChar char="o"/>
            </a:pPr>
            <a:r>
              <a:rPr lang="en-US" dirty="0" smtClean="0"/>
              <a:t>the placement of static load </a:t>
            </a:r>
          </a:p>
          <a:p>
            <a:pPr marL="641350" lvl="2" indent="-285750" algn="just">
              <a:spcAft>
                <a:spcPct val="50000"/>
              </a:spcAft>
              <a:buFont typeface="Courier New" panose="02070309020205020404" pitchFamily="49" charset="0"/>
              <a:buChar char="o"/>
            </a:pPr>
            <a:r>
              <a:rPr lang="en-US" dirty="0" smtClean="0"/>
              <a:t>raise in the phreatic surface</a:t>
            </a:r>
          </a:p>
          <a:p>
            <a:pPr marL="641350" lvl="2" indent="-285750" algn="just">
              <a:spcAft>
                <a:spcPct val="50000"/>
              </a:spcAft>
              <a:buFont typeface="Courier New" panose="02070309020205020404" pitchFamily="49" charset="0"/>
              <a:buChar char="o"/>
            </a:pPr>
            <a:r>
              <a:rPr lang="en-US" dirty="0"/>
              <a:t>b</a:t>
            </a:r>
            <a:r>
              <a:rPr lang="en-US" dirty="0" smtClean="0"/>
              <a:t>asal extrusion (i.e., lateral horizontal displacement of the </a:t>
            </a:r>
            <a:r>
              <a:rPr lang="en-US" dirty="0" smtClean="0"/>
              <a:t>foundation</a:t>
            </a:r>
          </a:p>
          <a:p>
            <a:pPr lvl="2">
              <a:spcAft>
                <a:spcPct val="50000"/>
              </a:spcAft>
            </a:pPr>
            <a:endParaRPr lang="en-US" sz="1600" i="1" dirty="0"/>
          </a:p>
          <a:p>
            <a:pPr>
              <a:spcAft>
                <a:spcPct val="50000"/>
              </a:spcAft>
            </a:pPr>
            <a:r>
              <a:rPr lang="en-US" sz="1600" i="1" dirty="0" smtClean="0"/>
              <a:t>Examples: Mount </a:t>
            </a:r>
            <a:r>
              <a:rPr lang="en-US" sz="1600" i="1" dirty="0" err="1" smtClean="0"/>
              <a:t>Polley</a:t>
            </a:r>
            <a:r>
              <a:rPr lang="en-US" sz="1600" i="1" dirty="0" smtClean="0"/>
              <a:t> TSF failure in 2014 </a:t>
            </a:r>
            <a:r>
              <a:rPr lang="en-US" sz="1600" i="1" dirty="0" err="1" smtClean="0"/>
              <a:t>Cadia</a:t>
            </a:r>
            <a:r>
              <a:rPr lang="en-US" sz="1600" i="1" dirty="0" smtClean="0"/>
              <a:t> TSF failure in 2018, </a:t>
            </a:r>
            <a:r>
              <a:rPr lang="en-US" sz="1600" i="1" dirty="0" err="1" smtClean="0"/>
              <a:t>Brumadinho</a:t>
            </a:r>
            <a:r>
              <a:rPr lang="en-US" sz="1600" i="1" dirty="0" smtClean="0"/>
              <a:t> TSF failure in 2019</a:t>
            </a:r>
            <a:endParaRPr lang="en-US" sz="1600" i="1" dirty="0"/>
          </a:p>
          <a:p>
            <a:pPr algn="just"/>
            <a:endParaRPr lang="en-AU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55832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eek Wisdom Template">
  <a:themeElements>
    <a:clrScheme name="UWA">
      <a:dk1>
        <a:srgbClr val="000000"/>
      </a:dk1>
      <a:lt1>
        <a:srgbClr val="FFFFFF"/>
      </a:lt1>
      <a:dk2>
        <a:srgbClr val="27348B"/>
      </a:dk2>
      <a:lt2>
        <a:srgbClr val="E7E6E6"/>
      </a:lt2>
      <a:accent1>
        <a:srgbClr val="27348B"/>
      </a:accent1>
      <a:accent2>
        <a:srgbClr val="E2B600"/>
      </a:accent2>
      <a:accent3>
        <a:srgbClr val="000000"/>
      </a:accent3>
      <a:accent4>
        <a:srgbClr val="A39382"/>
      </a:accent4>
      <a:accent5>
        <a:srgbClr val="00B2A9"/>
      </a:accent5>
      <a:accent6>
        <a:srgbClr val="0086D6"/>
      </a:accent6>
      <a:hlink>
        <a:srgbClr val="0086D6"/>
      </a:hlink>
      <a:folHlink>
        <a:srgbClr val="27348B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WA 2020 Template_BR Notes" id="{481A9DE6-1D0F-4272-9BF5-5C1D4EA72755}" vid="{06F8FE7D-574F-4D55-85A6-A990FCE83E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FF3BF97A73674B97DD4DE5AEFE91D1" ma:contentTypeVersion="" ma:contentTypeDescription="Create a new document." ma:contentTypeScope="" ma:versionID="ca5ab2be69757d2b7d3d57b1ecdc7df7">
  <xsd:schema xmlns:xsd="http://www.w3.org/2001/XMLSchema" xmlns:xs="http://www.w3.org/2001/XMLSchema" xmlns:p="http://schemas.microsoft.com/office/2006/metadata/properties" xmlns:ns2="97FFF306-2B51-4F7A-9908-1AC2D767FE43" xmlns:ns3="97fff306-2b51-4f7a-9908-1ac2d767fe43" xmlns:ns4="da7a7022-53bb-491a-b135-51f14f574b14" targetNamespace="http://schemas.microsoft.com/office/2006/metadata/properties" ma:root="true" ma:fieldsID="129d6004e672a6e7f5a8f5d66b6786ec" ns2:_="" ns3:_="" ns4:_="">
    <xsd:import namespace="97FFF306-2B51-4F7A-9908-1AC2D767FE43"/>
    <xsd:import namespace="97fff306-2b51-4f7a-9908-1ac2d767fe43"/>
    <xsd:import namespace="da7a7022-53bb-491a-b135-51f14f574b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FF306-2B51-4F7A-9908-1AC2D767FE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ff306-2b51-4f7a-9908-1ac2d767fe43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7a7022-53bb-491a-b135-51f14f574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D5E623-D47A-4773-BC25-AC07C4B4DE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FFF306-2B51-4F7A-9908-1AC2D767FE43"/>
    <ds:schemaRef ds:uri="97fff306-2b51-4f7a-9908-1ac2d767fe43"/>
    <ds:schemaRef ds:uri="da7a7022-53bb-491a-b135-51f14f574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08ED11-E24A-4631-8B7F-AC5309342760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da7a7022-53bb-491a-b135-51f14f574b14"/>
    <ds:schemaRef ds:uri="http://purl.org/dc/elements/1.1/"/>
    <ds:schemaRef ds:uri="97fff306-2b51-4f7a-9908-1ac2d767fe43"/>
    <ds:schemaRef ds:uri="97FFF306-2B51-4F7A-9908-1AC2D767FE4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FBBED09-88B1-4655-AB3E-C7D6E50526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Seek Wisdom Template</Template>
  <TotalTime>2414</TotalTime>
  <Words>141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Century Gothic</vt:lpstr>
      <vt:lpstr>Courier New</vt:lpstr>
      <vt:lpstr>Montserrat Light</vt:lpstr>
      <vt:lpstr>Palatino</vt:lpstr>
      <vt:lpstr>Palatino Linotype</vt:lpstr>
      <vt:lpstr>System Font Regular</vt:lpstr>
      <vt:lpstr>1_Seek Wisdom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line 1</dc:title>
  <dc:creator>Luke Lucas</dc:creator>
  <cp:lastModifiedBy>Cristina Vulpe</cp:lastModifiedBy>
  <cp:revision>200</cp:revision>
  <cp:lastPrinted>2021-08-12T08:24:49Z</cp:lastPrinted>
  <dcterms:created xsi:type="dcterms:W3CDTF">2020-03-05T02:34:20Z</dcterms:created>
  <dcterms:modified xsi:type="dcterms:W3CDTF">2023-07-25T02:17:44Z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0x010100FFFF3BF97A73674B97DD4DE5AEFE91D1</vt:lpwstr>
  </property>
</Properties>
</file>