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69" r:id="rId4"/>
    <p:sldId id="271" r:id="rId5"/>
    <p:sldId id="258" r:id="rId6"/>
    <p:sldId id="260" r:id="rId7"/>
    <p:sldId id="263" r:id="rId8"/>
    <p:sldId id="264" r:id="rId9"/>
  </p:sldIdLst>
  <p:sldSz cx="9144000" cy="5143500" type="screen16x9"/>
  <p:notesSz cx="7099300" cy="10234613"/>
  <p:custDataLst>
    <p:tags r:id="rId11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6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leff, Christian" initials="RC" lastIdx="1" clrIdx="0">
    <p:extLst>
      <p:ext uri="{19B8F6BF-5375-455C-9EA6-DF929625EA0E}">
        <p15:presenceInfo xmlns:p15="http://schemas.microsoft.com/office/powerpoint/2012/main" userId="S-1-5-21-464692873-2358845350-1322620273-3429" providerId="AD"/>
      </p:ext>
    </p:extLst>
  </p:cmAuthor>
  <p:cmAuthor id="2" name="Thimm, Kristof" initials="TK" lastIdx="1" clrIdx="1">
    <p:extLst>
      <p:ext uri="{19B8F6BF-5375-455C-9EA6-DF929625EA0E}">
        <p15:presenceInfo xmlns:p15="http://schemas.microsoft.com/office/powerpoint/2012/main" userId="S-1-5-21-464692873-2358845350-1322620273-460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F3D1"/>
    <a:srgbClr val="4F81BD"/>
    <a:srgbClr val="C4E59F"/>
    <a:srgbClr val="929292"/>
    <a:srgbClr val="2663AB"/>
    <a:srgbClr val="0067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7FDAF9D-227F-46EC-AD61-28AD011A9624}" v="151" dt="2026-03-24T11:55:08.70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2085" autoAdjust="0"/>
  </p:normalViewPr>
  <p:slideViewPr>
    <p:cSldViewPr>
      <p:cViewPr varScale="1">
        <p:scale>
          <a:sx n="134" d="100"/>
          <a:sy n="134" d="100"/>
        </p:scale>
        <p:origin x="816" y="12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1543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3786" y="78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tert, Oliver" userId="1a9ed061-0a01-4c27-a5bd-f28f96f16b40" providerId="ADAL" clId="{9059EE5A-531B-47F5-A94E-80DF49455563}"/>
    <pc:docChg chg="undo custSel addSld delSld modSld sldOrd modMainMaster">
      <pc:chgData name="Detert, Oliver" userId="1a9ed061-0a01-4c27-a5bd-f28f96f16b40" providerId="ADAL" clId="{9059EE5A-531B-47F5-A94E-80DF49455563}" dt="2026-03-25T11:46:57.230" v="505" actId="47"/>
      <pc:docMkLst>
        <pc:docMk/>
      </pc:docMkLst>
      <pc:sldChg chg="modSp mod">
        <pc:chgData name="Detert, Oliver" userId="1a9ed061-0a01-4c27-a5bd-f28f96f16b40" providerId="ADAL" clId="{9059EE5A-531B-47F5-A94E-80DF49455563}" dt="2026-03-24T11:56:03.807" v="446" actId="403"/>
        <pc:sldMkLst>
          <pc:docMk/>
          <pc:sldMk cId="4242290821" sldId="256"/>
        </pc:sldMkLst>
        <pc:spChg chg="mod">
          <ac:chgData name="Detert, Oliver" userId="1a9ed061-0a01-4c27-a5bd-f28f96f16b40" providerId="ADAL" clId="{9059EE5A-531B-47F5-A94E-80DF49455563}" dt="2026-03-24T11:56:03.807" v="446" actId="403"/>
          <ac:spMkLst>
            <pc:docMk/>
            <pc:sldMk cId="4242290821" sldId="256"/>
            <ac:spMk id="3" creationId="{44547598-7BB6-5254-AA4D-7618FF29563E}"/>
          </ac:spMkLst>
        </pc:spChg>
      </pc:sldChg>
      <pc:sldChg chg="addSp delSp modSp mod modAnim">
        <pc:chgData name="Detert, Oliver" userId="1a9ed061-0a01-4c27-a5bd-f28f96f16b40" providerId="ADAL" clId="{9059EE5A-531B-47F5-A94E-80DF49455563}" dt="2026-03-25T11:42:10.334" v="501"/>
        <pc:sldMkLst>
          <pc:docMk/>
          <pc:sldMk cId="1483438562" sldId="257"/>
        </pc:sldMkLst>
        <pc:spChg chg="mod">
          <ac:chgData name="Detert, Oliver" userId="1a9ed061-0a01-4c27-a5bd-f28f96f16b40" providerId="ADAL" clId="{9059EE5A-531B-47F5-A94E-80DF49455563}" dt="2026-03-25T11:39:05.798" v="466"/>
          <ac:spMkLst>
            <pc:docMk/>
            <pc:sldMk cId="1483438562" sldId="257"/>
            <ac:spMk id="9" creationId="{9B045848-CC63-DE65-169A-1D78040227A2}"/>
          </ac:spMkLst>
        </pc:spChg>
        <pc:spChg chg="mod">
          <ac:chgData name="Detert, Oliver" userId="1a9ed061-0a01-4c27-a5bd-f28f96f16b40" providerId="ADAL" clId="{9059EE5A-531B-47F5-A94E-80DF49455563}" dt="2026-03-25T11:40:25.920" v="495" actId="404"/>
          <ac:spMkLst>
            <pc:docMk/>
            <pc:sldMk cId="1483438562" sldId="257"/>
            <ac:spMk id="10" creationId="{6354C42C-F88B-B33E-E03C-F4E4558CE195}"/>
          </ac:spMkLst>
        </pc:spChg>
        <pc:spChg chg="mod">
          <ac:chgData name="Detert, Oliver" userId="1a9ed061-0a01-4c27-a5bd-f28f96f16b40" providerId="ADAL" clId="{9059EE5A-531B-47F5-A94E-80DF49455563}" dt="2026-03-25T11:39:05.798" v="466"/>
          <ac:spMkLst>
            <pc:docMk/>
            <pc:sldMk cId="1483438562" sldId="257"/>
            <ac:spMk id="12" creationId="{EE8D366B-411E-E256-B8CE-84AB9A949B36}"/>
          </ac:spMkLst>
        </pc:spChg>
        <pc:spChg chg="mod">
          <ac:chgData name="Detert, Oliver" userId="1a9ed061-0a01-4c27-a5bd-f28f96f16b40" providerId="ADAL" clId="{9059EE5A-531B-47F5-A94E-80DF49455563}" dt="2026-03-25T11:39:05.798" v="466"/>
          <ac:spMkLst>
            <pc:docMk/>
            <pc:sldMk cId="1483438562" sldId="257"/>
            <ac:spMk id="13" creationId="{F938B406-50FA-E1B6-3777-0B3763FBF2B6}"/>
          </ac:spMkLst>
        </pc:spChg>
        <pc:spChg chg="mod">
          <ac:chgData name="Detert, Oliver" userId="1a9ed061-0a01-4c27-a5bd-f28f96f16b40" providerId="ADAL" clId="{9059EE5A-531B-47F5-A94E-80DF49455563}" dt="2026-03-25T11:39:05.798" v="466"/>
          <ac:spMkLst>
            <pc:docMk/>
            <pc:sldMk cId="1483438562" sldId="257"/>
            <ac:spMk id="15" creationId="{A123EA51-C21E-F340-250C-A49D70AA9AD1}"/>
          </ac:spMkLst>
        </pc:spChg>
        <pc:spChg chg="mod">
          <ac:chgData name="Detert, Oliver" userId="1a9ed061-0a01-4c27-a5bd-f28f96f16b40" providerId="ADAL" clId="{9059EE5A-531B-47F5-A94E-80DF49455563}" dt="2026-03-25T11:39:05.798" v="466"/>
          <ac:spMkLst>
            <pc:docMk/>
            <pc:sldMk cId="1483438562" sldId="257"/>
            <ac:spMk id="17" creationId="{29F1E169-DBDD-2090-97A3-8B994E1F82FC}"/>
          </ac:spMkLst>
        </pc:spChg>
        <pc:spChg chg="mod">
          <ac:chgData name="Detert, Oliver" userId="1a9ed061-0a01-4c27-a5bd-f28f96f16b40" providerId="ADAL" clId="{9059EE5A-531B-47F5-A94E-80DF49455563}" dt="2026-03-25T11:39:05.798" v="466"/>
          <ac:spMkLst>
            <pc:docMk/>
            <pc:sldMk cId="1483438562" sldId="257"/>
            <ac:spMk id="18" creationId="{E5B211DB-E831-AC62-9F93-B39B582A7D44}"/>
          </ac:spMkLst>
        </pc:spChg>
        <pc:spChg chg="mod">
          <ac:chgData name="Detert, Oliver" userId="1a9ed061-0a01-4c27-a5bd-f28f96f16b40" providerId="ADAL" clId="{9059EE5A-531B-47F5-A94E-80DF49455563}" dt="2026-03-25T11:39:05.798" v="466"/>
          <ac:spMkLst>
            <pc:docMk/>
            <pc:sldMk cId="1483438562" sldId="257"/>
            <ac:spMk id="19" creationId="{56F8B7CC-E708-18AC-D529-0C363218C2D8}"/>
          </ac:spMkLst>
        </pc:spChg>
        <pc:spChg chg="add mod">
          <ac:chgData name="Detert, Oliver" userId="1a9ed061-0a01-4c27-a5bd-f28f96f16b40" providerId="ADAL" clId="{9059EE5A-531B-47F5-A94E-80DF49455563}" dt="2026-03-25T11:40:20.207" v="493" actId="1076"/>
          <ac:spMkLst>
            <pc:docMk/>
            <pc:sldMk cId="1483438562" sldId="257"/>
            <ac:spMk id="22" creationId="{B889C1D1-5DE9-E4F9-F174-7A1B910E0C72}"/>
          </ac:spMkLst>
        </pc:spChg>
        <pc:grpChg chg="add del mod">
          <ac:chgData name="Detert, Oliver" userId="1a9ed061-0a01-4c27-a5bd-f28f96f16b40" providerId="ADAL" clId="{9059EE5A-531B-47F5-A94E-80DF49455563}" dt="2026-03-25T11:39:10.135" v="468" actId="478"/>
          <ac:grpSpMkLst>
            <pc:docMk/>
            <pc:sldMk cId="1483438562" sldId="257"/>
            <ac:grpSpMk id="7" creationId="{65F20F51-A7D4-1A44-790D-BE85E6E8312A}"/>
          </ac:grpSpMkLst>
        </pc:grpChg>
        <pc:grpChg chg="mod">
          <ac:chgData name="Detert, Oliver" userId="1a9ed061-0a01-4c27-a5bd-f28f96f16b40" providerId="ADAL" clId="{9059EE5A-531B-47F5-A94E-80DF49455563}" dt="2026-03-25T11:39:05.798" v="466"/>
          <ac:grpSpMkLst>
            <pc:docMk/>
            <pc:sldMk cId="1483438562" sldId="257"/>
            <ac:grpSpMk id="8" creationId="{4D944666-3752-D8F0-F391-4A54BAD99E9B}"/>
          </ac:grpSpMkLst>
        </pc:grpChg>
        <pc:grpChg chg="mod">
          <ac:chgData name="Detert, Oliver" userId="1a9ed061-0a01-4c27-a5bd-f28f96f16b40" providerId="ADAL" clId="{9059EE5A-531B-47F5-A94E-80DF49455563}" dt="2026-03-25T11:39:05.798" v="466"/>
          <ac:grpSpMkLst>
            <pc:docMk/>
            <pc:sldMk cId="1483438562" sldId="257"/>
            <ac:grpSpMk id="14" creationId="{457A6EE7-2CD0-0EA7-A4D3-377BCE0049A8}"/>
          </ac:grpSpMkLst>
        </pc:grpChg>
        <pc:picChg chg="mod">
          <ac:chgData name="Detert, Oliver" userId="1a9ed061-0a01-4c27-a5bd-f28f96f16b40" providerId="ADAL" clId="{9059EE5A-531B-47F5-A94E-80DF49455563}" dt="2026-03-25T11:39:39.942" v="477" actId="1076"/>
          <ac:picMkLst>
            <pc:docMk/>
            <pc:sldMk cId="1483438562" sldId="257"/>
            <ac:picMk id="4" creationId="{21C9773D-889A-D321-F09B-8F31A2EBBB33}"/>
          </ac:picMkLst>
        </pc:picChg>
        <pc:picChg chg="add mod">
          <ac:chgData name="Detert, Oliver" userId="1a9ed061-0a01-4c27-a5bd-f28f96f16b40" providerId="ADAL" clId="{9059EE5A-531B-47F5-A94E-80DF49455563}" dt="2026-03-25T11:40:39.830" v="498" actId="1076"/>
          <ac:picMkLst>
            <pc:docMk/>
            <pc:sldMk cId="1483438562" sldId="257"/>
            <ac:picMk id="21" creationId="{D5A69FE7-C734-D2EF-1764-0A31C62E0C9D}"/>
          </ac:picMkLst>
        </pc:picChg>
      </pc:sldChg>
      <pc:sldChg chg="modAnim">
        <pc:chgData name="Detert, Oliver" userId="1a9ed061-0a01-4c27-a5bd-f28f96f16b40" providerId="ADAL" clId="{9059EE5A-531B-47F5-A94E-80DF49455563}" dt="2026-03-25T11:44:23.308" v="503"/>
        <pc:sldMkLst>
          <pc:docMk/>
          <pc:sldMk cId="2192586621" sldId="258"/>
        </pc:sldMkLst>
      </pc:sldChg>
      <pc:sldChg chg="modSp mod">
        <pc:chgData name="Detert, Oliver" userId="1a9ed061-0a01-4c27-a5bd-f28f96f16b40" providerId="ADAL" clId="{9059EE5A-531B-47F5-A94E-80DF49455563}" dt="2026-03-25T11:46:50.286" v="504" actId="6549"/>
        <pc:sldMkLst>
          <pc:docMk/>
          <pc:sldMk cId="3771935377" sldId="264"/>
        </pc:sldMkLst>
        <pc:spChg chg="mod">
          <ac:chgData name="Detert, Oliver" userId="1a9ed061-0a01-4c27-a5bd-f28f96f16b40" providerId="ADAL" clId="{9059EE5A-531B-47F5-A94E-80DF49455563}" dt="2026-03-25T11:46:50.286" v="504" actId="6549"/>
          <ac:spMkLst>
            <pc:docMk/>
            <pc:sldMk cId="3771935377" sldId="264"/>
            <ac:spMk id="5" creationId="{08DD591B-F37F-C915-2053-A55CB4DBB3C9}"/>
          </ac:spMkLst>
        </pc:spChg>
      </pc:sldChg>
      <pc:sldChg chg="del ord">
        <pc:chgData name="Detert, Oliver" userId="1a9ed061-0a01-4c27-a5bd-f28f96f16b40" providerId="ADAL" clId="{9059EE5A-531B-47F5-A94E-80DF49455563}" dt="2026-03-25T11:46:57.230" v="505" actId="47"/>
        <pc:sldMkLst>
          <pc:docMk/>
          <pc:sldMk cId="2750967837" sldId="267"/>
        </pc:sldMkLst>
      </pc:sldChg>
      <pc:sldChg chg="delSp del mod">
        <pc:chgData name="Detert, Oliver" userId="1a9ed061-0a01-4c27-a5bd-f28f96f16b40" providerId="ADAL" clId="{9059EE5A-531B-47F5-A94E-80DF49455563}" dt="2026-03-25T11:42:23.259" v="502" actId="47"/>
        <pc:sldMkLst>
          <pc:docMk/>
          <pc:sldMk cId="3400053403" sldId="268"/>
        </pc:sldMkLst>
        <pc:picChg chg="del">
          <ac:chgData name="Detert, Oliver" userId="1a9ed061-0a01-4c27-a5bd-f28f96f16b40" providerId="ADAL" clId="{9059EE5A-531B-47F5-A94E-80DF49455563}" dt="2026-03-25T11:39:14.502" v="470" actId="478"/>
          <ac:picMkLst>
            <pc:docMk/>
            <pc:sldMk cId="3400053403" sldId="268"/>
            <ac:picMk id="4" creationId="{21C9773D-889A-D321-F09B-8F31A2EBBB33}"/>
          </ac:picMkLst>
        </pc:picChg>
        <pc:cxnChg chg="del">
          <ac:chgData name="Detert, Oliver" userId="1a9ed061-0a01-4c27-a5bd-f28f96f16b40" providerId="ADAL" clId="{9059EE5A-531B-47F5-A94E-80DF49455563}" dt="2026-03-25T11:39:13.767" v="469" actId="478"/>
          <ac:cxnSpMkLst>
            <pc:docMk/>
            <pc:sldMk cId="3400053403" sldId="268"/>
            <ac:cxnSpMk id="31" creationId="{E2D016CD-9507-E371-5F60-6E31B2B0D83A}"/>
          </ac:cxnSpMkLst>
        </pc:cxnChg>
      </pc:sldChg>
      <pc:sldChg chg="addSp delSp modSp mod modNotesTx">
        <pc:chgData name="Detert, Oliver" userId="1a9ed061-0a01-4c27-a5bd-f28f96f16b40" providerId="ADAL" clId="{9059EE5A-531B-47F5-A94E-80DF49455563}" dt="2026-03-24T11:56:56.206" v="456" actId="20577"/>
        <pc:sldMkLst>
          <pc:docMk/>
          <pc:sldMk cId="2812618887" sldId="269"/>
        </pc:sldMkLst>
        <pc:spChg chg="mod">
          <ac:chgData name="Detert, Oliver" userId="1a9ed061-0a01-4c27-a5bd-f28f96f16b40" providerId="ADAL" clId="{9059EE5A-531B-47F5-A94E-80DF49455563}" dt="2026-03-24T11:56:56.206" v="456" actId="20577"/>
          <ac:spMkLst>
            <pc:docMk/>
            <pc:sldMk cId="2812618887" sldId="269"/>
            <ac:spMk id="5" creationId="{27DE23A5-5C13-C78C-96C6-E02DF440274C}"/>
          </ac:spMkLst>
        </pc:spChg>
        <pc:spChg chg="mod">
          <ac:chgData name="Detert, Oliver" userId="1a9ed061-0a01-4c27-a5bd-f28f96f16b40" providerId="ADAL" clId="{9059EE5A-531B-47F5-A94E-80DF49455563}" dt="2026-03-23T12:49:45.015" v="174" actId="20577"/>
          <ac:spMkLst>
            <pc:docMk/>
            <pc:sldMk cId="2812618887" sldId="269"/>
            <ac:spMk id="9" creationId="{B627A991-9926-91FE-A719-38C20AD9F03D}"/>
          </ac:spMkLst>
        </pc:spChg>
        <pc:picChg chg="mod">
          <ac:chgData name="Detert, Oliver" userId="1a9ed061-0a01-4c27-a5bd-f28f96f16b40" providerId="ADAL" clId="{9059EE5A-531B-47F5-A94E-80DF49455563}" dt="2026-03-23T12:49:55.190" v="178" actId="1076"/>
          <ac:picMkLst>
            <pc:docMk/>
            <pc:sldMk cId="2812618887" sldId="269"/>
            <ac:picMk id="4" creationId="{EC317700-415E-5E3A-BAD6-9C94A49CF10E}"/>
          </ac:picMkLst>
        </pc:picChg>
        <pc:picChg chg="mod">
          <ac:chgData name="Detert, Oliver" userId="1a9ed061-0a01-4c27-a5bd-f28f96f16b40" providerId="ADAL" clId="{9059EE5A-531B-47F5-A94E-80DF49455563}" dt="2026-03-23T12:50:00.661" v="181" actId="1076"/>
          <ac:picMkLst>
            <pc:docMk/>
            <pc:sldMk cId="2812618887" sldId="269"/>
            <ac:picMk id="12" creationId="{73E6A662-4CD8-616E-4CFD-9CBFD35E8704}"/>
          </ac:picMkLst>
        </pc:picChg>
        <pc:picChg chg="mod ord">
          <ac:chgData name="Detert, Oliver" userId="1a9ed061-0a01-4c27-a5bd-f28f96f16b40" providerId="ADAL" clId="{9059EE5A-531B-47F5-A94E-80DF49455563}" dt="2026-03-23T12:50:28.156" v="190" actId="166"/>
          <ac:picMkLst>
            <pc:docMk/>
            <pc:sldMk cId="2812618887" sldId="269"/>
            <ac:picMk id="14" creationId="{167CB8F0-41AE-ACAF-133B-46907264D7F3}"/>
          </ac:picMkLst>
        </pc:picChg>
        <pc:picChg chg="add mod modCrop">
          <ac:chgData name="Detert, Oliver" userId="1a9ed061-0a01-4c27-a5bd-f28f96f16b40" providerId="ADAL" clId="{9059EE5A-531B-47F5-A94E-80DF49455563}" dt="2026-03-23T12:50:24.645" v="189" actId="1076"/>
          <ac:picMkLst>
            <pc:docMk/>
            <pc:sldMk cId="2812618887" sldId="269"/>
            <ac:picMk id="17" creationId="{9CDA1824-F66C-2F9F-DAB7-518517A4B6EC}"/>
          </ac:picMkLst>
        </pc:picChg>
      </pc:sldChg>
      <pc:sldChg chg="addSp delSp modSp mod modAnim">
        <pc:chgData name="Detert, Oliver" userId="1a9ed061-0a01-4c27-a5bd-f28f96f16b40" providerId="ADAL" clId="{9059EE5A-531B-47F5-A94E-80DF49455563}" dt="2026-03-23T13:38:23.771" v="425"/>
        <pc:sldMkLst>
          <pc:docMk/>
          <pc:sldMk cId="687668493" sldId="271"/>
        </pc:sldMkLst>
        <pc:spChg chg="mod">
          <ac:chgData name="Detert, Oliver" userId="1a9ed061-0a01-4c27-a5bd-f28f96f16b40" providerId="ADAL" clId="{9059EE5A-531B-47F5-A94E-80DF49455563}" dt="2026-03-23T13:34:36.549" v="363" actId="20577"/>
          <ac:spMkLst>
            <pc:docMk/>
            <pc:sldMk cId="687668493" sldId="271"/>
            <ac:spMk id="5" creationId="{E812366D-B5C1-2472-BC29-83152DDD17DA}"/>
          </ac:spMkLst>
        </pc:spChg>
        <pc:spChg chg="add mod">
          <ac:chgData name="Detert, Oliver" userId="1a9ed061-0a01-4c27-a5bd-f28f96f16b40" providerId="ADAL" clId="{9059EE5A-531B-47F5-A94E-80DF49455563}" dt="2026-03-23T12:53:26.568" v="270" actId="164"/>
          <ac:spMkLst>
            <pc:docMk/>
            <pc:sldMk cId="687668493" sldId="271"/>
            <ac:spMk id="11" creationId="{233C6DFB-A638-659E-2108-692ECBA69EDE}"/>
          </ac:spMkLst>
        </pc:spChg>
        <pc:spChg chg="add mod">
          <ac:chgData name="Detert, Oliver" userId="1a9ed061-0a01-4c27-a5bd-f28f96f16b40" providerId="ADAL" clId="{9059EE5A-531B-47F5-A94E-80DF49455563}" dt="2026-03-23T12:53:26.568" v="270" actId="164"/>
          <ac:spMkLst>
            <pc:docMk/>
            <pc:sldMk cId="687668493" sldId="271"/>
            <ac:spMk id="12" creationId="{A242E0DB-5319-B043-0003-8254E122D17F}"/>
          </ac:spMkLst>
        </pc:spChg>
        <pc:spChg chg="add mod">
          <ac:chgData name="Detert, Oliver" userId="1a9ed061-0a01-4c27-a5bd-f28f96f16b40" providerId="ADAL" clId="{9059EE5A-531B-47F5-A94E-80DF49455563}" dt="2026-03-23T13:31:40.123" v="330" actId="1076"/>
          <ac:spMkLst>
            <pc:docMk/>
            <pc:sldMk cId="687668493" sldId="271"/>
            <ac:spMk id="35" creationId="{E58922EE-BBB6-1357-843E-4C4F78868892}"/>
          </ac:spMkLst>
        </pc:spChg>
        <pc:spChg chg="add mod">
          <ac:chgData name="Detert, Oliver" userId="1a9ed061-0a01-4c27-a5bd-f28f96f16b40" providerId="ADAL" clId="{9059EE5A-531B-47F5-A94E-80DF49455563}" dt="2026-03-23T13:31:45.596" v="331" actId="1076"/>
          <ac:spMkLst>
            <pc:docMk/>
            <pc:sldMk cId="687668493" sldId="271"/>
            <ac:spMk id="37" creationId="{D8082519-B29A-C1F2-766B-627F73F61074}"/>
          </ac:spMkLst>
        </pc:spChg>
        <pc:spChg chg="add mod ord">
          <ac:chgData name="Detert, Oliver" userId="1a9ed061-0a01-4c27-a5bd-f28f96f16b40" providerId="ADAL" clId="{9059EE5A-531B-47F5-A94E-80DF49455563}" dt="2026-03-23T13:38:04.974" v="423" actId="166"/>
          <ac:spMkLst>
            <pc:docMk/>
            <pc:sldMk cId="687668493" sldId="271"/>
            <ac:spMk id="38" creationId="{00330EA0-678C-5F68-9B60-1FB02D45FD2E}"/>
          </ac:spMkLst>
        </pc:spChg>
        <pc:spChg chg="add mod">
          <ac:chgData name="Detert, Oliver" userId="1a9ed061-0a01-4c27-a5bd-f28f96f16b40" providerId="ADAL" clId="{9059EE5A-531B-47F5-A94E-80DF49455563}" dt="2026-03-23T13:36:58.019" v="380" actId="1076"/>
          <ac:spMkLst>
            <pc:docMk/>
            <pc:sldMk cId="687668493" sldId="271"/>
            <ac:spMk id="40" creationId="{C4811DE8-B44C-3D30-7483-823DA902D585}"/>
          </ac:spMkLst>
        </pc:spChg>
        <pc:spChg chg="add mod">
          <ac:chgData name="Detert, Oliver" userId="1a9ed061-0a01-4c27-a5bd-f28f96f16b40" providerId="ADAL" clId="{9059EE5A-531B-47F5-A94E-80DF49455563}" dt="2026-03-23T13:37:37.995" v="420" actId="20577"/>
          <ac:spMkLst>
            <pc:docMk/>
            <pc:sldMk cId="687668493" sldId="271"/>
            <ac:spMk id="41" creationId="{E3346BC8-817B-FBCB-2F75-9EFEBA8A4402}"/>
          </ac:spMkLst>
        </pc:spChg>
        <pc:grpChg chg="mod">
          <ac:chgData name="Detert, Oliver" userId="1a9ed061-0a01-4c27-a5bd-f28f96f16b40" providerId="ADAL" clId="{9059EE5A-531B-47F5-A94E-80DF49455563}" dt="2026-03-23T12:53:26.568" v="270" actId="164"/>
          <ac:grpSpMkLst>
            <pc:docMk/>
            <pc:sldMk cId="687668493" sldId="271"/>
            <ac:grpSpMk id="13" creationId="{BF512037-C209-11C2-48D6-CE437CCBB5F1}"/>
          </ac:grpSpMkLst>
        </pc:grpChg>
        <pc:grpChg chg="add mod">
          <ac:chgData name="Detert, Oliver" userId="1a9ed061-0a01-4c27-a5bd-f28f96f16b40" providerId="ADAL" clId="{9059EE5A-531B-47F5-A94E-80DF49455563}" dt="2026-03-23T12:53:40.645" v="274" actId="1076"/>
          <ac:grpSpMkLst>
            <pc:docMk/>
            <pc:sldMk cId="687668493" sldId="271"/>
            <ac:grpSpMk id="36" creationId="{3E24F659-7F24-EB6D-6255-8A466E24A951}"/>
          </ac:grpSpMkLst>
        </pc:grpChg>
        <pc:picChg chg="mod modCrop">
          <ac:chgData name="Detert, Oliver" userId="1a9ed061-0a01-4c27-a5bd-f28f96f16b40" providerId="ADAL" clId="{9059EE5A-531B-47F5-A94E-80DF49455563}" dt="2026-03-23T13:34:52.949" v="364" actId="732"/>
          <ac:picMkLst>
            <pc:docMk/>
            <pc:sldMk cId="687668493" sldId="271"/>
            <ac:picMk id="14" creationId="{A507DEBD-85C5-0BB2-A1FB-115B469763E9}"/>
          </ac:picMkLst>
        </pc:picChg>
      </pc:sldChg>
      <pc:sldChg chg="del ord">
        <pc:chgData name="Detert, Oliver" userId="1a9ed061-0a01-4c27-a5bd-f28f96f16b40" providerId="ADAL" clId="{9059EE5A-531B-47F5-A94E-80DF49455563}" dt="2026-03-25T11:46:57.230" v="505" actId="47"/>
        <pc:sldMkLst>
          <pc:docMk/>
          <pc:sldMk cId="1940552303" sldId="273"/>
        </pc:sldMkLst>
      </pc:sldChg>
      <pc:sldChg chg="del">
        <pc:chgData name="Detert, Oliver" userId="1a9ed061-0a01-4c27-a5bd-f28f96f16b40" providerId="ADAL" clId="{9059EE5A-531B-47F5-A94E-80DF49455563}" dt="2026-03-24T11:59:17.093" v="458" actId="2696"/>
        <pc:sldMkLst>
          <pc:docMk/>
          <pc:sldMk cId="1052801950" sldId="284"/>
        </pc:sldMkLst>
      </pc:sldChg>
      <pc:sldChg chg="addSp delSp modSp new del mod">
        <pc:chgData name="Detert, Oliver" userId="1a9ed061-0a01-4c27-a5bd-f28f96f16b40" providerId="ADAL" clId="{9059EE5A-531B-47F5-A94E-80DF49455563}" dt="2026-03-24T11:57:52.158" v="457" actId="47"/>
        <pc:sldMkLst>
          <pc:docMk/>
          <pc:sldMk cId="1174974342" sldId="285"/>
        </pc:sldMkLst>
      </pc:sldChg>
      <pc:sldMasterChg chg="modSp mod">
        <pc:chgData name="Detert, Oliver" userId="1a9ed061-0a01-4c27-a5bd-f28f96f16b40" providerId="ADAL" clId="{9059EE5A-531B-47F5-A94E-80DF49455563}" dt="2026-03-24T11:55:44.472" v="444" actId="6549"/>
        <pc:sldMasterMkLst>
          <pc:docMk/>
          <pc:sldMasterMk cId="0" sldId="2147483648"/>
        </pc:sldMasterMkLst>
        <pc:spChg chg="mod">
          <ac:chgData name="Detert, Oliver" userId="1a9ed061-0a01-4c27-a5bd-f28f96f16b40" providerId="ADAL" clId="{9059EE5A-531B-47F5-A94E-80DF49455563}" dt="2026-03-24T11:55:44.472" v="444" actId="6549"/>
          <ac:spMkLst>
            <pc:docMk/>
            <pc:sldMasterMk cId="0" sldId="2147483648"/>
            <ac:spMk id="13" creationId="{00000000-0000-0000-0000-000000000000}"/>
          </ac:spMkLst>
        </pc:sp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295" y="0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r">
              <a:defRPr sz="1200"/>
            </a:lvl1pPr>
          </a:lstStyle>
          <a:p>
            <a:fld id="{D590E773-BFC6-47BA-9468-DAD6B72807E6}" type="datetimeFigureOut">
              <a:rPr lang="de-DE" smtClean="0"/>
              <a:pPr/>
              <a:t>25.03.2026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68" tIns="47384" rIns="94768" bIns="47384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931" y="4861442"/>
            <a:ext cx="5679440" cy="4605576"/>
          </a:xfrm>
          <a:prstGeom prst="rect">
            <a:avLst/>
          </a:prstGeom>
        </p:spPr>
        <p:txBody>
          <a:bodyPr vert="horz" lIns="94768" tIns="47384" rIns="94768" bIns="47384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721106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295" y="9721106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r">
              <a:defRPr sz="1200"/>
            </a:lvl1pPr>
          </a:lstStyle>
          <a:p>
            <a:fld id="{B5D0AE3F-F34B-4F17-B941-1879CB212747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9152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D0AE3F-F34B-4F17-B941-1879CB212747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36889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D0AE3F-F34B-4F17-B941-1879CB212747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64092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i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D0AE3F-F34B-4F17-B941-1879CB212747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32945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D0AE3F-F34B-4F17-B941-1879CB212747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55240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D0AE3F-F34B-4F17-B941-1879CB212747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60103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D0AE3F-F34B-4F17-B941-1879CB212747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09024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D0AE3F-F34B-4F17-B941-1879CB212747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00713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D0AE3F-F34B-4F17-B941-1879CB212747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3447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gang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Grafik 7" descr="606.0031.2_PPT-Vorlage_Logo_17.04.12.jpg"/>
          <p:cNvPicPr>
            <a:picLocks noChangeAspect="1"/>
          </p:cNvPicPr>
          <p:nvPr userDrawn="1"/>
        </p:nvPicPr>
        <p:blipFill>
          <a:blip r:embed="rId2" cstate="print"/>
          <a:srcRect t="8052" r="8513"/>
          <a:stretch>
            <a:fillRect/>
          </a:stretch>
        </p:blipFill>
        <p:spPr>
          <a:xfrm>
            <a:off x="7416824" y="72008"/>
            <a:ext cx="1547664" cy="555526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0" b="4982"/>
          <a:stretch/>
        </p:blipFill>
        <p:spPr>
          <a:xfrm>
            <a:off x="0" y="-20539"/>
            <a:ext cx="9143999" cy="5184577"/>
          </a:xfrm>
          <a:prstGeom prst="rect">
            <a:avLst/>
          </a:prstGeom>
        </p:spPr>
      </p:pic>
      <p:sp>
        <p:nvSpPr>
          <p:cNvPr id="7" name="Rechteck 6"/>
          <p:cNvSpPr/>
          <p:nvPr userDrawn="1"/>
        </p:nvSpPr>
        <p:spPr>
          <a:xfrm>
            <a:off x="-3922" y="411510"/>
            <a:ext cx="5007970" cy="936104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0" y="638027"/>
            <a:ext cx="4499992" cy="4215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AB2DD463-B3AE-33E6-E040-E421FA054F31}"/>
              </a:ext>
            </a:extLst>
          </p:cNvPr>
          <p:cNvSpPr/>
          <p:nvPr userDrawn="1"/>
        </p:nvSpPr>
        <p:spPr>
          <a:xfrm>
            <a:off x="4136030" y="3928554"/>
            <a:ext cx="5007970" cy="936104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688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UESKER nu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115200" y="61963"/>
            <a:ext cx="7200000" cy="4215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/>
            </a:lvl1pPr>
          </a:lstStyle>
          <a:p>
            <a:r>
              <a:rPr lang="de-DE" dirty="0"/>
              <a:t>Hier steht eine Überschrift</a:t>
            </a:r>
          </a:p>
        </p:txBody>
      </p:sp>
      <p:sp>
        <p:nvSpPr>
          <p:cNvPr id="9" name="Untertitel 2"/>
          <p:cNvSpPr>
            <a:spLocks noGrp="1"/>
          </p:cNvSpPr>
          <p:nvPr>
            <p:ph type="subTitle" idx="15"/>
          </p:nvPr>
        </p:nvSpPr>
        <p:spPr>
          <a:xfrm>
            <a:off x="115200" y="627534"/>
            <a:ext cx="7200000" cy="5040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="1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830888" y="4724912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1D836D3-EF9B-4B1C-8CE9-9C9C679E2A0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Textplatzhalt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115200" y="1203598"/>
            <a:ext cx="8881200" cy="3384376"/>
          </a:xfrm>
          <a:prstGeom prst="rect">
            <a:avLst/>
          </a:prstGeom>
        </p:spPr>
        <p:txBody>
          <a:bodyPr/>
          <a:lstStyle>
            <a:lvl1pPr marL="268288" indent="-268288" algn="l" defTabSz="914400" rtl="0" eaLnBrk="1" latinLnBrk="0" hangingPunct="1">
              <a:spcBef>
                <a:spcPct val="20000"/>
              </a:spcBef>
              <a:buClrTx/>
              <a:buSzPct val="100000"/>
              <a:buFont typeface="Wingdings" panose="05000000000000000000" pitchFamily="2" charset="2"/>
              <a:buChar char="§"/>
              <a:tabLst/>
              <a:defRPr lang="de-DE" sz="2000" b="0" kern="1200" baseline="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Tx/>
              <a:buSzPct val="100000"/>
              <a:buFont typeface="Wingdings" panose="05000000000000000000" pitchFamily="2" charset="2"/>
              <a:buChar char="§"/>
              <a:defRPr lang="de-DE" sz="1800" b="0" kern="1200" baseline="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342900" algn="l" defTabSz="914400" rtl="0" eaLnBrk="1" latinLnBrk="0" hangingPunct="1">
              <a:spcBef>
                <a:spcPct val="20000"/>
              </a:spcBef>
              <a:buClrTx/>
              <a:buSzPct val="100000"/>
              <a:buFont typeface="Wingdings" panose="05000000000000000000" pitchFamily="2" charset="2"/>
              <a:buChar char="§"/>
              <a:defRPr lang="de-DE" sz="1600" b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Tx/>
              <a:buSzPct val="100000"/>
              <a:buFont typeface="Wingdings" panose="05000000000000000000" pitchFamily="2" charset="2"/>
              <a:buChar char="§"/>
              <a:defRPr lang="de-DE" sz="1400" b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Tx/>
              <a:buSzPct val="100000"/>
              <a:buFont typeface="Wingdings" panose="05000000000000000000" pitchFamily="2" charset="2"/>
              <a:buChar char="§"/>
              <a:defRPr lang="de-DE" sz="1400" b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0" indent="0">
              <a:buSzPct val="100000"/>
              <a:buFont typeface="Arial"/>
              <a:buNone/>
              <a:defRPr sz="2000" b="1">
                <a:latin typeface="Arial"/>
                <a:cs typeface="Arial"/>
              </a:defRPr>
            </a:lvl6pPr>
            <a:lvl7pPr marL="2692400" indent="-228600">
              <a:buClrTx/>
              <a:buFont typeface="Wingdings" panose="05000000000000000000" pitchFamily="2" charset="2"/>
              <a:buChar char="§"/>
              <a:defRPr sz="1400" b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7pPr>
            <a:lvl8pPr marL="3200400" indent="0">
              <a:buNone/>
              <a:defRPr/>
            </a:lvl8pPr>
          </a:lstStyle>
          <a:p>
            <a:pPr lvl="0"/>
            <a:r>
              <a:rPr lang="de-DE" dirty="0"/>
              <a:t>Thema 1</a:t>
            </a:r>
          </a:p>
          <a:p>
            <a:pPr lvl="1"/>
            <a:r>
              <a:rPr lang="de-DE" dirty="0"/>
              <a:t>Hier steht ein </a:t>
            </a:r>
            <a:r>
              <a:rPr lang="de-DE" dirty="0" err="1"/>
              <a:t>Bulletpoint</a:t>
            </a:r>
            <a:r>
              <a:rPr lang="de-DE" dirty="0"/>
              <a:t> auf zweiter Ebene</a:t>
            </a:r>
          </a:p>
          <a:p>
            <a:pPr lvl="2"/>
            <a:r>
              <a:rPr lang="de-DE" dirty="0"/>
              <a:t>Hier steht ein </a:t>
            </a:r>
            <a:r>
              <a:rPr lang="de-DE" dirty="0" err="1"/>
              <a:t>Bulletpoint</a:t>
            </a:r>
            <a:r>
              <a:rPr lang="de-DE" dirty="0"/>
              <a:t> auf dritter Ebene</a:t>
            </a:r>
          </a:p>
          <a:p>
            <a:pPr lvl="3"/>
            <a:r>
              <a:rPr lang="de-DE" dirty="0"/>
              <a:t>Hier steht ein </a:t>
            </a:r>
            <a:r>
              <a:rPr lang="de-DE" dirty="0" err="1"/>
              <a:t>Bulletpoint</a:t>
            </a:r>
            <a:r>
              <a:rPr lang="de-DE" dirty="0"/>
              <a:t> auf vierter Ebene</a:t>
            </a:r>
          </a:p>
          <a:p>
            <a:pPr lvl="4"/>
            <a:r>
              <a:rPr lang="de-DE" dirty="0"/>
              <a:t>Hier steht ein </a:t>
            </a:r>
            <a:r>
              <a:rPr lang="de-DE" dirty="0" err="1"/>
              <a:t>Bulletpoint</a:t>
            </a:r>
            <a:r>
              <a:rPr lang="de-DE" dirty="0"/>
              <a:t> auf fünfter Ebene</a:t>
            </a:r>
          </a:p>
          <a:p>
            <a:pPr lvl="6"/>
            <a:r>
              <a:rPr lang="de-DE" dirty="0"/>
              <a:t>Hier steht ein </a:t>
            </a:r>
            <a:r>
              <a:rPr lang="de-DE" dirty="0" err="1"/>
              <a:t>Bulletpoint</a:t>
            </a:r>
            <a:r>
              <a:rPr lang="de-DE" dirty="0"/>
              <a:t> auf sechster Ebene</a:t>
            </a:r>
          </a:p>
        </p:txBody>
      </p:sp>
      <p:sp>
        <p:nvSpPr>
          <p:cNvPr id="11" name="Datumsplatzhalter 3"/>
          <p:cNvSpPr>
            <a:spLocks noGrp="1"/>
          </p:cNvSpPr>
          <p:nvPr>
            <p:ph type="dt" sz="half" idx="2"/>
          </p:nvPr>
        </p:nvSpPr>
        <p:spPr>
          <a:xfrm>
            <a:off x="395536" y="4724912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75DD166-8460-4F94-A282-89A84F925AC6}" type="datetime1">
              <a:rPr lang="de-DE" smtClean="0"/>
              <a:t>25.03.2026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18502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ESKER Text und 4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115200" y="61963"/>
            <a:ext cx="7200000" cy="4215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/>
            </a:lvl1pPr>
          </a:lstStyle>
          <a:p>
            <a:r>
              <a:rPr lang="de-DE" dirty="0"/>
              <a:t>Hier steht eine Überschrift</a:t>
            </a:r>
          </a:p>
        </p:txBody>
      </p:sp>
      <p:sp>
        <p:nvSpPr>
          <p:cNvPr id="15" name="Untertitel 2"/>
          <p:cNvSpPr>
            <a:spLocks noGrp="1"/>
          </p:cNvSpPr>
          <p:nvPr>
            <p:ph type="subTitle" idx="15"/>
          </p:nvPr>
        </p:nvSpPr>
        <p:spPr>
          <a:xfrm>
            <a:off x="115200" y="627534"/>
            <a:ext cx="7200000" cy="5040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="1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26" name="Bildplatzhalter 25"/>
          <p:cNvSpPr>
            <a:spLocks noGrp="1"/>
          </p:cNvSpPr>
          <p:nvPr>
            <p:ph type="pic" sz="quarter" idx="20"/>
          </p:nvPr>
        </p:nvSpPr>
        <p:spPr>
          <a:xfrm>
            <a:off x="4953600" y="2643758"/>
            <a:ext cx="4032448" cy="1728192"/>
          </a:xfrm>
          <a:prstGeom prst="rect">
            <a:avLst/>
          </a:prstGeom>
          <a:ln w="6350">
            <a:solidFill>
              <a:srgbClr val="929292"/>
            </a:solidFill>
          </a:ln>
        </p:spPr>
        <p:txBody>
          <a:bodyPr anchor="ctr" anchorCtr="1"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7" name="Bildplatzhalter 21"/>
          <p:cNvSpPr>
            <a:spLocks noGrp="1"/>
          </p:cNvSpPr>
          <p:nvPr>
            <p:ph type="pic" sz="quarter" idx="21"/>
          </p:nvPr>
        </p:nvSpPr>
        <p:spPr>
          <a:xfrm>
            <a:off x="4932288" y="1203647"/>
            <a:ext cx="1296144" cy="1008063"/>
          </a:xfrm>
          <a:prstGeom prst="rect">
            <a:avLst/>
          </a:prstGeom>
          <a:noFill/>
          <a:ln w="6350">
            <a:solidFill>
              <a:srgbClr val="929292"/>
            </a:solidFill>
          </a:ln>
        </p:spPr>
        <p:txBody>
          <a:bodyPr anchor="ctr" anchorCtr="1"/>
          <a:lstStyle>
            <a:lvl1pPr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830888" y="4724912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D836D3-EF9B-4B1C-8CE9-9C9C679E2A0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Bildplatzhalter 21"/>
          <p:cNvSpPr>
            <a:spLocks noGrp="1"/>
          </p:cNvSpPr>
          <p:nvPr>
            <p:ph type="pic" sz="quarter" idx="22"/>
          </p:nvPr>
        </p:nvSpPr>
        <p:spPr>
          <a:xfrm>
            <a:off x="6300440" y="1203647"/>
            <a:ext cx="1296144" cy="1008063"/>
          </a:xfrm>
          <a:prstGeom prst="rect">
            <a:avLst/>
          </a:prstGeom>
          <a:noFill/>
          <a:ln w="6350">
            <a:solidFill>
              <a:srgbClr val="929292"/>
            </a:solidFill>
          </a:ln>
        </p:spPr>
        <p:txBody>
          <a:bodyPr anchor="ctr" anchorCtr="1"/>
          <a:lstStyle>
            <a:lvl1pPr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4" name="Bildplatzhalter 21"/>
          <p:cNvSpPr>
            <a:spLocks noGrp="1"/>
          </p:cNvSpPr>
          <p:nvPr>
            <p:ph type="pic" sz="quarter" idx="23"/>
          </p:nvPr>
        </p:nvSpPr>
        <p:spPr>
          <a:xfrm>
            <a:off x="7668592" y="1203647"/>
            <a:ext cx="1296144" cy="1008063"/>
          </a:xfrm>
          <a:prstGeom prst="rect">
            <a:avLst/>
          </a:prstGeom>
          <a:noFill/>
          <a:ln w="6350">
            <a:solidFill>
              <a:srgbClr val="929292"/>
            </a:solidFill>
          </a:ln>
        </p:spPr>
        <p:txBody>
          <a:bodyPr anchor="ctr" anchorCtr="1"/>
          <a:lstStyle>
            <a:lvl1pPr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3" name="Textplatzhalter 22"/>
          <p:cNvSpPr>
            <a:spLocks noGrp="1"/>
          </p:cNvSpPr>
          <p:nvPr>
            <p:ph type="body" sz="quarter" idx="24"/>
          </p:nvPr>
        </p:nvSpPr>
        <p:spPr>
          <a:xfrm>
            <a:off x="4932040" y="2211711"/>
            <a:ext cx="1296988" cy="360040"/>
          </a:xfrm>
          <a:prstGeom prst="rect">
            <a:avLst/>
          </a:prstGeom>
        </p:spPr>
        <p:txBody>
          <a:bodyPr/>
          <a:lstStyle>
            <a:lvl1pPr marL="0" indent="0"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4" name="Textplatzhalter 22"/>
          <p:cNvSpPr>
            <a:spLocks noGrp="1"/>
          </p:cNvSpPr>
          <p:nvPr>
            <p:ph type="body" sz="quarter" idx="25"/>
          </p:nvPr>
        </p:nvSpPr>
        <p:spPr>
          <a:xfrm>
            <a:off x="6300440" y="2211710"/>
            <a:ext cx="1296988" cy="359345"/>
          </a:xfrm>
          <a:prstGeom prst="rect">
            <a:avLst/>
          </a:prstGeom>
        </p:spPr>
        <p:txBody>
          <a:bodyPr/>
          <a:lstStyle>
            <a:lvl1pPr>
              <a:buFont typeface="Arial" pitchFamily="34" charset="0"/>
              <a:buNone/>
              <a:defRPr lang="de-DE" sz="80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lvl="0" indent="0" algn="l" defTabSz="914400" rtl="0" eaLnBrk="1" latinLnBrk="0" hangingPunct="1">
              <a:spcBef>
                <a:spcPct val="20000"/>
              </a:spcBef>
            </a:pPr>
            <a:r>
              <a:rPr lang="de-DE"/>
              <a:t>Textmasterformat bearbeiten</a:t>
            </a:r>
          </a:p>
        </p:txBody>
      </p:sp>
      <p:sp>
        <p:nvSpPr>
          <p:cNvPr id="25" name="Textplatzhalter 22"/>
          <p:cNvSpPr>
            <a:spLocks noGrp="1"/>
          </p:cNvSpPr>
          <p:nvPr>
            <p:ph type="body" sz="quarter" idx="26"/>
          </p:nvPr>
        </p:nvSpPr>
        <p:spPr>
          <a:xfrm>
            <a:off x="7668592" y="2211710"/>
            <a:ext cx="1296988" cy="359345"/>
          </a:xfrm>
          <a:prstGeom prst="rect">
            <a:avLst/>
          </a:prstGeom>
        </p:spPr>
        <p:txBody>
          <a:bodyPr/>
          <a:lstStyle>
            <a:lvl1pPr>
              <a:buFont typeface="Arial" pitchFamily="34" charset="0"/>
              <a:buNone/>
              <a:defRPr lang="de-DE" sz="80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lvl="0" indent="0" algn="l" defTabSz="914400" rtl="0" eaLnBrk="1" latinLnBrk="0" hangingPunct="1">
              <a:spcBef>
                <a:spcPct val="20000"/>
              </a:spcBef>
            </a:pPr>
            <a:r>
              <a:rPr lang="de-DE"/>
              <a:t>Textmasterformat bearbeiten</a:t>
            </a:r>
          </a:p>
        </p:txBody>
      </p:sp>
      <p:sp>
        <p:nvSpPr>
          <p:cNvPr id="28" name="Textplatzhalter 22"/>
          <p:cNvSpPr>
            <a:spLocks noGrp="1"/>
          </p:cNvSpPr>
          <p:nvPr>
            <p:ph type="body" sz="quarter" idx="27"/>
          </p:nvPr>
        </p:nvSpPr>
        <p:spPr>
          <a:xfrm>
            <a:off x="4953600" y="4371950"/>
            <a:ext cx="4032448" cy="287337"/>
          </a:xfrm>
          <a:prstGeom prst="rect">
            <a:avLst/>
          </a:prstGeom>
        </p:spPr>
        <p:txBody>
          <a:bodyPr/>
          <a:lstStyle>
            <a:lvl1pPr>
              <a:defRPr lang="de-DE" sz="80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de-DE"/>
              <a:t>Textmasterformat bearbeiten</a:t>
            </a:r>
          </a:p>
        </p:txBody>
      </p:sp>
      <p:sp>
        <p:nvSpPr>
          <p:cNvPr id="17" name="Textplatzhalt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115200" y="1203598"/>
            <a:ext cx="4528808" cy="3384376"/>
          </a:xfrm>
          <a:prstGeom prst="rect">
            <a:avLst/>
          </a:prstGeom>
        </p:spPr>
        <p:txBody>
          <a:bodyPr/>
          <a:lstStyle>
            <a:lvl1pPr marL="268288" indent="-268288" algn="l" defTabSz="914400" rtl="0" eaLnBrk="1" latinLnBrk="0" hangingPunct="1">
              <a:spcBef>
                <a:spcPct val="20000"/>
              </a:spcBef>
              <a:buClr>
                <a:srgbClr val="929292"/>
              </a:buClr>
              <a:buSzPct val="100000"/>
              <a:buFontTx/>
              <a:buBlip>
                <a:blip r:embed="rId2"/>
              </a:buBlip>
              <a:tabLst/>
              <a:defRPr lang="de-DE" sz="2000" b="0" kern="1200" baseline="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800" b="0" kern="1200" baseline="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3429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6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buSzPct val="100000"/>
              <a:buFont typeface="Arial"/>
              <a:buNone/>
              <a:defRPr sz="2000" b="1">
                <a:latin typeface="Arial"/>
                <a:cs typeface="Arial"/>
              </a:defRPr>
            </a:lvl6pPr>
            <a:lvl7pPr marL="2692400" indent="-228600">
              <a:buFontTx/>
              <a:buBlip>
                <a:blip r:embed="rId2"/>
              </a:buBlip>
              <a:defRPr sz="1400" b="0">
                <a:latin typeface="Arial"/>
                <a:cs typeface="Arial"/>
              </a:defRPr>
            </a:lvl7pPr>
            <a:lvl8pPr marL="3200400" indent="0">
              <a:buNone/>
              <a:defRPr/>
            </a:lvl8pPr>
          </a:lstStyle>
          <a:p>
            <a:pPr lvl="0"/>
            <a:r>
              <a:rPr lang="de-DE" dirty="0"/>
              <a:t>Thema 1</a:t>
            </a:r>
          </a:p>
          <a:p>
            <a:pPr lvl="1"/>
            <a:r>
              <a:rPr lang="de-DE" dirty="0"/>
              <a:t>Hier steht ein </a:t>
            </a:r>
            <a:r>
              <a:rPr lang="de-DE" dirty="0" err="1"/>
              <a:t>Bulletpoint</a:t>
            </a:r>
            <a:r>
              <a:rPr lang="de-DE" dirty="0"/>
              <a:t> auf zweiter Ebene</a:t>
            </a:r>
          </a:p>
        </p:txBody>
      </p:sp>
      <p:sp>
        <p:nvSpPr>
          <p:cNvPr id="16" name="Datumsplatzhalter 3"/>
          <p:cNvSpPr>
            <a:spLocks noGrp="1"/>
          </p:cNvSpPr>
          <p:nvPr>
            <p:ph type="dt" sz="half" idx="2"/>
          </p:nvPr>
        </p:nvSpPr>
        <p:spPr>
          <a:xfrm>
            <a:off x="395536" y="4724912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38A55DA4-872A-45E6-85E2-FCB8DD9C4B5A}" type="datetime1">
              <a:rPr lang="de-DE" smtClean="0"/>
              <a:t>25.03.2026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ESKER Text und 2 Bilder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115200" y="61963"/>
            <a:ext cx="7200000" cy="4215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/>
            </a:lvl1pPr>
          </a:lstStyle>
          <a:p>
            <a:r>
              <a:rPr lang="de-DE" dirty="0"/>
              <a:t>Hier steht eine Überschrift</a:t>
            </a:r>
          </a:p>
        </p:txBody>
      </p:sp>
      <p:sp>
        <p:nvSpPr>
          <p:cNvPr id="15" name="Untertitel 2"/>
          <p:cNvSpPr>
            <a:spLocks noGrp="1"/>
          </p:cNvSpPr>
          <p:nvPr>
            <p:ph type="subTitle" idx="15"/>
          </p:nvPr>
        </p:nvSpPr>
        <p:spPr>
          <a:xfrm>
            <a:off x="115200" y="627534"/>
            <a:ext cx="7200000" cy="5040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="1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13" name="Bildplatzhalter 25"/>
          <p:cNvSpPr>
            <a:spLocks noGrp="1"/>
          </p:cNvSpPr>
          <p:nvPr>
            <p:ph type="pic" sz="quarter" idx="21"/>
          </p:nvPr>
        </p:nvSpPr>
        <p:spPr>
          <a:xfrm>
            <a:off x="6678000" y="1203598"/>
            <a:ext cx="2304256" cy="1368152"/>
          </a:xfrm>
          <a:prstGeom prst="rect">
            <a:avLst/>
          </a:prstGeom>
          <a:ln w="6350">
            <a:solidFill>
              <a:srgbClr val="929292"/>
            </a:solidFill>
          </a:ln>
        </p:spPr>
        <p:txBody>
          <a:bodyPr/>
          <a:lstStyle>
            <a:lvl1pPr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4" name="Bildplatzhalter 25"/>
          <p:cNvSpPr>
            <a:spLocks noGrp="1"/>
          </p:cNvSpPr>
          <p:nvPr>
            <p:ph type="pic" sz="quarter" idx="22"/>
          </p:nvPr>
        </p:nvSpPr>
        <p:spPr>
          <a:xfrm>
            <a:off x="6678000" y="2931790"/>
            <a:ext cx="2304256" cy="1440160"/>
          </a:xfrm>
          <a:prstGeom prst="rect">
            <a:avLst/>
          </a:prstGeom>
          <a:ln w="6350">
            <a:solidFill>
              <a:srgbClr val="929292"/>
            </a:solidFill>
          </a:ln>
        </p:spPr>
        <p:txBody>
          <a:bodyPr/>
          <a:lstStyle>
            <a:lvl1pPr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830888" y="4724912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D836D3-EF9B-4B1C-8CE9-9C9C679E2A0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6" name="Textplatzhalter 22"/>
          <p:cNvSpPr>
            <a:spLocks noGrp="1"/>
          </p:cNvSpPr>
          <p:nvPr>
            <p:ph type="body" sz="quarter" idx="24"/>
          </p:nvPr>
        </p:nvSpPr>
        <p:spPr>
          <a:xfrm>
            <a:off x="6678000" y="2571750"/>
            <a:ext cx="2304256" cy="360040"/>
          </a:xfrm>
          <a:prstGeom prst="rect">
            <a:avLst/>
          </a:prstGeom>
        </p:spPr>
        <p:txBody>
          <a:bodyPr/>
          <a:lstStyle>
            <a:lvl1pPr>
              <a:defRPr lang="de-DE" sz="80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de-DE"/>
              <a:t>Textmasterformat bearbeiten</a:t>
            </a:r>
          </a:p>
        </p:txBody>
      </p:sp>
      <p:sp>
        <p:nvSpPr>
          <p:cNvPr id="19" name="Textplatzhalter 22"/>
          <p:cNvSpPr>
            <a:spLocks noGrp="1"/>
          </p:cNvSpPr>
          <p:nvPr>
            <p:ph type="body" sz="quarter" idx="25"/>
          </p:nvPr>
        </p:nvSpPr>
        <p:spPr>
          <a:xfrm>
            <a:off x="6678000" y="4371950"/>
            <a:ext cx="2304256" cy="360040"/>
          </a:xfrm>
          <a:prstGeom prst="rect">
            <a:avLst/>
          </a:prstGeom>
        </p:spPr>
        <p:txBody>
          <a:bodyPr/>
          <a:lstStyle>
            <a:lvl1pPr>
              <a:defRPr lang="de-DE" sz="80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de-DE"/>
              <a:t>Textmasterformat bearbeiten</a:t>
            </a:r>
          </a:p>
        </p:txBody>
      </p:sp>
      <p:sp>
        <p:nvSpPr>
          <p:cNvPr id="18" name="Textplatzhalt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115200" y="1203598"/>
            <a:ext cx="6257000" cy="3384376"/>
          </a:xfrm>
          <a:prstGeom prst="rect">
            <a:avLst/>
          </a:prstGeom>
        </p:spPr>
        <p:txBody>
          <a:bodyPr/>
          <a:lstStyle>
            <a:lvl1pPr marL="268288" indent="-268288" algn="l" defTabSz="914400" rtl="0" eaLnBrk="1" latinLnBrk="0" hangingPunct="1">
              <a:spcBef>
                <a:spcPct val="20000"/>
              </a:spcBef>
              <a:buClr>
                <a:srgbClr val="929292"/>
              </a:buClr>
              <a:buSzPct val="100000"/>
              <a:buFontTx/>
              <a:buBlip>
                <a:blip r:embed="rId2"/>
              </a:buBlip>
              <a:tabLst/>
              <a:defRPr lang="de-DE" sz="2000" b="0" kern="1200" baseline="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800" b="0" kern="1200" baseline="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3429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600" b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400" b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400" b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0" indent="0">
              <a:buSzPct val="100000"/>
              <a:buFont typeface="Arial"/>
              <a:buNone/>
              <a:defRPr sz="2000" b="1">
                <a:latin typeface="Arial"/>
                <a:cs typeface="Arial"/>
              </a:defRPr>
            </a:lvl6pPr>
            <a:lvl7pPr marL="2692400" indent="-228600">
              <a:buFontTx/>
              <a:buBlip>
                <a:blip r:embed="rId2"/>
              </a:buBlip>
              <a:defRPr sz="1400" b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7pPr>
            <a:lvl8pPr marL="3200400" indent="0">
              <a:buNone/>
              <a:defRPr/>
            </a:lvl8pPr>
          </a:lstStyle>
          <a:p>
            <a:pPr lvl="0"/>
            <a:r>
              <a:rPr lang="de-DE" dirty="0"/>
              <a:t>Thema 1</a:t>
            </a:r>
          </a:p>
          <a:p>
            <a:pPr lvl="1"/>
            <a:r>
              <a:rPr lang="de-DE" dirty="0"/>
              <a:t>Hier steht ein </a:t>
            </a:r>
            <a:r>
              <a:rPr lang="de-DE" dirty="0" err="1"/>
              <a:t>Bulletpoint</a:t>
            </a:r>
            <a:r>
              <a:rPr lang="de-DE" dirty="0"/>
              <a:t> auf zweiter Ebene</a:t>
            </a:r>
          </a:p>
          <a:p>
            <a:pPr lvl="2"/>
            <a:r>
              <a:rPr lang="de-DE" dirty="0"/>
              <a:t>Hier steht ein </a:t>
            </a:r>
            <a:r>
              <a:rPr lang="de-DE" dirty="0" err="1"/>
              <a:t>Bulletpoint</a:t>
            </a:r>
            <a:r>
              <a:rPr lang="de-DE" dirty="0"/>
              <a:t> auf dritter Ebene</a:t>
            </a:r>
          </a:p>
          <a:p>
            <a:pPr lvl="3"/>
            <a:r>
              <a:rPr lang="de-DE" dirty="0"/>
              <a:t>Hier steht ein </a:t>
            </a:r>
            <a:r>
              <a:rPr lang="de-DE" dirty="0" err="1"/>
              <a:t>Bulletpoint</a:t>
            </a:r>
            <a:r>
              <a:rPr lang="de-DE" dirty="0"/>
              <a:t> auf vierter Ebene</a:t>
            </a:r>
          </a:p>
          <a:p>
            <a:pPr lvl="4"/>
            <a:r>
              <a:rPr lang="de-DE" dirty="0"/>
              <a:t>Hier steht ein </a:t>
            </a:r>
            <a:r>
              <a:rPr lang="de-DE" dirty="0" err="1"/>
              <a:t>Bulletpoint</a:t>
            </a:r>
            <a:r>
              <a:rPr lang="de-DE" dirty="0"/>
              <a:t> auf fünfter Ebene</a:t>
            </a:r>
          </a:p>
          <a:p>
            <a:pPr lvl="6"/>
            <a:r>
              <a:rPr lang="de-DE" dirty="0"/>
              <a:t>Hier steht ein </a:t>
            </a:r>
            <a:r>
              <a:rPr lang="de-DE" dirty="0" err="1"/>
              <a:t>Bulletpoint</a:t>
            </a:r>
            <a:r>
              <a:rPr lang="de-DE" dirty="0"/>
              <a:t> auf sechster Ebene</a:t>
            </a:r>
          </a:p>
        </p:txBody>
      </p:sp>
      <p:sp>
        <p:nvSpPr>
          <p:cNvPr id="17" name="Datumsplatzhalter 3"/>
          <p:cNvSpPr>
            <a:spLocks noGrp="1"/>
          </p:cNvSpPr>
          <p:nvPr>
            <p:ph type="dt" sz="half" idx="2"/>
          </p:nvPr>
        </p:nvSpPr>
        <p:spPr>
          <a:xfrm>
            <a:off x="395536" y="4724912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9BA5947A-447C-47B5-8FC3-93294E36A05A}" type="datetime1">
              <a:rPr lang="de-DE" smtClean="0"/>
              <a:t>25.03.2026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UESKER Text und 2 Bilder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115200" y="61963"/>
            <a:ext cx="7200000" cy="4215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/>
            </a:lvl1pPr>
          </a:lstStyle>
          <a:p>
            <a:r>
              <a:rPr lang="de-DE" dirty="0"/>
              <a:t>Hier steht eine Überschrift</a:t>
            </a:r>
          </a:p>
        </p:txBody>
      </p:sp>
      <p:sp>
        <p:nvSpPr>
          <p:cNvPr id="15" name="Untertitel 2"/>
          <p:cNvSpPr>
            <a:spLocks noGrp="1"/>
          </p:cNvSpPr>
          <p:nvPr>
            <p:ph type="subTitle" idx="15"/>
          </p:nvPr>
        </p:nvSpPr>
        <p:spPr>
          <a:xfrm>
            <a:off x="115200" y="627534"/>
            <a:ext cx="7200000" cy="5040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="1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13" name="Bildplatzhalter 25"/>
          <p:cNvSpPr>
            <a:spLocks noGrp="1"/>
          </p:cNvSpPr>
          <p:nvPr>
            <p:ph type="pic" sz="quarter" idx="21"/>
          </p:nvPr>
        </p:nvSpPr>
        <p:spPr>
          <a:xfrm>
            <a:off x="115200" y="1203598"/>
            <a:ext cx="2304256" cy="1368152"/>
          </a:xfrm>
          <a:prstGeom prst="rect">
            <a:avLst/>
          </a:prstGeom>
          <a:ln w="6350">
            <a:solidFill>
              <a:srgbClr val="929292"/>
            </a:solidFill>
          </a:ln>
        </p:spPr>
        <p:txBody>
          <a:bodyPr/>
          <a:lstStyle>
            <a:lvl1pPr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4" name="Bildplatzhalter 25"/>
          <p:cNvSpPr>
            <a:spLocks noGrp="1"/>
          </p:cNvSpPr>
          <p:nvPr>
            <p:ph type="pic" sz="quarter" idx="22"/>
          </p:nvPr>
        </p:nvSpPr>
        <p:spPr>
          <a:xfrm>
            <a:off x="115200" y="2931790"/>
            <a:ext cx="2304256" cy="1440160"/>
          </a:xfrm>
          <a:prstGeom prst="rect">
            <a:avLst/>
          </a:prstGeom>
          <a:ln w="6350">
            <a:solidFill>
              <a:srgbClr val="929292"/>
            </a:solidFill>
          </a:ln>
        </p:spPr>
        <p:txBody>
          <a:bodyPr/>
          <a:lstStyle>
            <a:lvl1pPr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 sz="2000" baseline="0"/>
              <a:t>Bild durch Klicken auf Symbol hinzufügen</a:t>
            </a:r>
            <a:endParaRPr lang="de-DE" dirty="0"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830888" y="4724912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D836D3-EF9B-4B1C-8CE9-9C9C679E2A0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6" name="Textplatzhalter 22"/>
          <p:cNvSpPr>
            <a:spLocks noGrp="1"/>
          </p:cNvSpPr>
          <p:nvPr>
            <p:ph type="body" sz="quarter" idx="24"/>
          </p:nvPr>
        </p:nvSpPr>
        <p:spPr>
          <a:xfrm>
            <a:off x="115200" y="2571750"/>
            <a:ext cx="2304256" cy="360040"/>
          </a:xfrm>
          <a:prstGeom prst="rect">
            <a:avLst/>
          </a:prstGeom>
        </p:spPr>
        <p:txBody>
          <a:bodyPr/>
          <a:lstStyle>
            <a:lvl1pPr>
              <a:defRPr lang="de-DE" sz="80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de-DE"/>
              <a:t>Textmasterformat bearbeiten</a:t>
            </a:r>
          </a:p>
        </p:txBody>
      </p:sp>
      <p:sp>
        <p:nvSpPr>
          <p:cNvPr id="19" name="Textplatzhalter 22"/>
          <p:cNvSpPr>
            <a:spLocks noGrp="1"/>
          </p:cNvSpPr>
          <p:nvPr>
            <p:ph type="body" sz="quarter" idx="25"/>
          </p:nvPr>
        </p:nvSpPr>
        <p:spPr>
          <a:xfrm>
            <a:off x="115200" y="4371950"/>
            <a:ext cx="2304256" cy="360040"/>
          </a:xfrm>
          <a:prstGeom prst="rect">
            <a:avLst/>
          </a:prstGeom>
        </p:spPr>
        <p:txBody>
          <a:bodyPr/>
          <a:lstStyle>
            <a:lvl1pPr>
              <a:defRPr lang="de-DE" sz="80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de-DE"/>
              <a:t>Textmasterformat bearbeiten</a:t>
            </a:r>
          </a:p>
        </p:txBody>
      </p:sp>
      <p:sp>
        <p:nvSpPr>
          <p:cNvPr id="18" name="Textplatzhalt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2699792" y="1203598"/>
            <a:ext cx="6296608" cy="3384376"/>
          </a:xfrm>
          <a:prstGeom prst="rect">
            <a:avLst/>
          </a:prstGeom>
        </p:spPr>
        <p:txBody>
          <a:bodyPr/>
          <a:lstStyle>
            <a:lvl1pPr marL="268288" indent="-268288" algn="l" defTabSz="914400" rtl="0" eaLnBrk="1" latinLnBrk="0" hangingPunct="1">
              <a:spcBef>
                <a:spcPct val="20000"/>
              </a:spcBef>
              <a:buClr>
                <a:srgbClr val="929292"/>
              </a:buClr>
              <a:buSzPct val="100000"/>
              <a:buFontTx/>
              <a:buBlip>
                <a:blip r:embed="rId2"/>
              </a:buBlip>
              <a:tabLst/>
              <a:defRPr lang="de-DE" sz="2000" b="0" kern="1200" baseline="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800" b="0" kern="1200" baseline="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3429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600" b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400" b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400" b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0" indent="0">
              <a:buSzPct val="100000"/>
              <a:buFont typeface="Arial"/>
              <a:buNone/>
              <a:defRPr sz="2000" b="1">
                <a:latin typeface="Arial"/>
                <a:cs typeface="Arial"/>
              </a:defRPr>
            </a:lvl6pPr>
            <a:lvl7pPr marL="2692400" indent="-228600">
              <a:buFontTx/>
              <a:buBlip>
                <a:blip r:embed="rId2"/>
              </a:buBlip>
              <a:defRPr sz="1400" b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7pPr>
            <a:lvl8pPr marL="3200400" indent="0">
              <a:buNone/>
              <a:defRPr/>
            </a:lvl8pPr>
          </a:lstStyle>
          <a:p>
            <a:pPr lvl="0"/>
            <a:r>
              <a:rPr lang="de-DE" dirty="0"/>
              <a:t>Thema 1</a:t>
            </a:r>
          </a:p>
          <a:p>
            <a:pPr lvl="1"/>
            <a:r>
              <a:rPr lang="de-DE" dirty="0"/>
              <a:t>Hier steht ein </a:t>
            </a:r>
            <a:r>
              <a:rPr lang="de-DE" dirty="0" err="1"/>
              <a:t>Bulletpoint</a:t>
            </a:r>
            <a:r>
              <a:rPr lang="de-DE" dirty="0"/>
              <a:t> auf zweiter Ebene</a:t>
            </a:r>
          </a:p>
          <a:p>
            <a:pPr lvl="2"/>
            <a:r>
              <a:rPr lang="de-DE" dirty="0"/>
              <a:t>Hier steht ein </a:t>
            </a:r>
            <a:r>
              <a:rPr lang="de-DE" dirty="0" err="1"/>
              <a:t>Bulletpoint</a:t>
            </a:r>
            <a:r>
              <a:rPr lang="de-DE" dirty="0"/>
              <a:t> auf dritter Ebene</a:t>
            </a:r>
          </a:p>
          <a:p>
            <a:pPr lvl="3"/>
            <a:r>
              <a:rPr lang="de-DE" dirty="0"/>
              <a:t>Hier steht ein </a:t>
            </a:r>
            <a:r>
              <a:rPr lang="de-DE" dirty="0" err="1"/>
              <a:t>Bulletpoint</a:t>
            </a:r>
            <a:r>
              <a:rPr lang="de-DE" dirty="0"/>
              <a:t> auf vierter Ebene</a:t>
            </a:r>
          </a:p>
          <a:p>
            <a:pPr lvl="4"/>
            <a:r>
              <a:rPr lang="de-DE" dirty="0"/>
              <a:t>Hier steht ein </a:t>
            </a:r>
            <a:r>
              <a:rPr lang="de-DE" dirty="0" err="1"/>
              <a:t>Bulletpoint</a:t>
            </a:r>
            <a:r>
              <a:rPr lang="de-DE" dirty="0"/>
              <a:t> auf fünfter Ebene</a:t>
            </a:r>
          </a:p>
          <a:p>
            <a:pPr lvl="6"/>
            <a:r>
              <a:rPr lang="de-DE" dirty="0"/>
              <a:t>Hier steht ein </a:t>
            </a:r>
            <a:r>
              <a:rPr lang="de-DE" dirty="0" err="1"/>
              <a:t>Bulletpoint</a:t>
            </a:r>
            <a:r>
              <a:rPr lang="de-DE" dirty="0"/>
              <a:t> auf sechster Ebene</a:t>
            </a:r>
          </a:p>
        </p:txBody>
      </p:sp>
      <p:sp>
        <p:nvSpPr>
          <p:cNvPr id="17" name="Datumsplatzhalter 3"/>
          <p:cNvSpPr>
            <a:spLocks noGrp="1"/>
          </p:cNvSpPr>
          <p:nvPr>
            <p:ph type="dt" sz="half" idx="2"/>
          </p:nvPr>
        </p:nvSpPr>
        <p:spPr>
          <a:xfrm>
            <a:off x="395536" y="4724912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DD6F6F3E-6785-4C98-B347-BF198D751FB4}" type="datetime1">
              <a:rPr lang="de-DE" smtClean="0"/>
              <a:t>25.03.2026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ESKER Text und Tabellen_Diagramm kl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115200" y="61963"/>
            <a:ext cx="7200000" cy="4215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baseline="0"/>
            </a:lvl1pPr>
          </a:lstStyle>
          <a:p>
            <a:r>
              <a:rPr lang="de-DE" dirty="0"/>
              <a:t>Hier steht eine Überschrift</a:t>
            </a:r>
          </a:p>
        </p:txBody>
      </p:sp>
      <p:sp>
        <p:nvSpPr>
          <p:cNvPr id="13" name="Untertitel 2"/>
          <p:cNvSpPr>
            <a:spLocks noGrp="1"/>
          </p:cNvSpPr>
          <p:nvPr>
            <p:ph type="subTitle" idx="15"/>
          </p:nvPr>
        </p:nvSpPr>
        <p:spPr>
          <a:xfrm>
            <a:off x="115200" y="627534"/>
            <a:ext cx="7200000" cy="5040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="1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18" name="Diagrammplatzhalter 17"/>
          <p:cNvSpPr>
            <a:spLocks noGrp="1"/>
          </p:cNvSpPr>
          <p:nvPr>
            <p:ph type="chart" sz="quarter" idx="17"/>
          </p:nvPr>
        </p:nvSpPr>
        <p:spPr>
          <a:xfrm>
            <a:off x="5724128" y="1635497"/>
            <a:ext cx="3276000" cy="2592437"/>
          </a:xfrm>
          <a:prstGeom prst="rect">
            <a:avLst/>
          </a:prstGeom>
          <a:ln w="6350">
            <a:solidFill>
              <a:srgbClr val="929292"/>
            </a:solidFill>
          </a:ln>
        </p:spPr>
        <p:txBody>
          <a:bodyPr/>
          <a:lstStyle>
            <a:lvl1pPr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/>
              <a:t>Diagramm durch Klicken auf Symbol hinzufügen</a:t>
            </a:r>
            <a:endParaRPr lang="de-DE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830888" y="4724912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D836D3-EF9B-4B1C-8CE9-9C9C679E2A0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Textplatzhalter 15"/>
          <p:cNvSpPr>
            <a:spLocks noGrp="1"/>
          </p:cNvSpPr>
          <p:nvPr>
            <p:ph type="body" sz="quarter" idx="18" hasCustomPrompt="1"/>
          </p:nvPr>
        </p:nvSpPr>
        <p:spPr>
          <a:xfrm>
            <a:off x="115200" y="1203598"/>
            <a:ext cx="5248888" cy="3384376"/>
          </a:xfrm>
          <a:prstGeom prst="rect">
            <a:avLst/>
          </a:prstGeom>
        </p:spPr>
        <p:txBody>
          <a:bodyPr/>
          <a:lstStyle>
            <a:lvl1pPr marL="268288" indent="-268288" algn="l" defTabSz="914400" rtl="0" eaLnBrk="1" latinLnBrk="0" hangingPunct="1">
              <a:spcBef>
                <a:spcPct val="20000"/>
              </a:spcBef>
              <a:buClr>
                <a:srgbClr val="929292"/>
              </a:buClr>
              <a:buSzPct val="100000"/>
              <a:buFontTx/>
              <a:buBlip>
                <a:blip r:embed="rId2"/>
              </a:buBlip>
              <a:tabLst/>
              <a:defRPr lang="de-DE" sz="2000" b="0" kern="1200" baseline="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800" b="0" kern="1200" baseline="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3429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600" b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400" b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400" b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0" indent="0">
              <a:buSzPct val="100000"/>
              <a:buFont typeface="Arial"/>
              <a:buNone/>
              <a:defRPr sz="2000" b="1">
                <a:latin typeface="Arial"/>
                <a:cs typeface="Arial"/>
              </a:defRPr>
            </a:lvl6pPr>
            <a:lvl7pPr marL="2692400" indent="-228600">
              <a:buFontTx/>
              <a:buBlip>
                <a:blip r:embed="rId2"/>
              </a:buBlip>
              <a:defRPr sz="1400" b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7pPr>
            <a:lvl8pPr marL="3200400" indent="0">
              <a:buNone/>
              <a:defRPr/>
            </a:lvl8pPr>
          </a:lstStyle>
          <a:p>
            <a:pPr lvl="0"/>
            <a:r>
              <a:rPr lang="de-DE" dirty="0"/>
              <a:t>Thema 1</a:t>
            </a:r>
          </a:p>
          <a:p>
            <a:pPr lvl="1"/>
            <a:r>
              <a:rPr lang="de-DE" dirty="0"/>
              <a:t>Hier steht ein </a:t>
            </a:r>
            <a:r>
              <a:rPr lang="de-DE" dirty="0" err="1"/>
              <a:t>Bulletpoint</a:t>
            </a:r>
            <a:r>
              <a:rPr lang="de-DE" dirty="0"/>
              <a:t> auf zweiter Ebene</a:t>
            </a:r>
          </a:p>
          <a:p>
            <a:pPr lvl="2"/>
            <a:r>
              <a:rPr lang="de-DE" dirty="0"/>
              <a:t>Hier steht ein </a:t>
            </a:r>
            <a:r>
              <a:rPr lang="de-DE" dirty="0" err="1"/>
              <a:t>Bulletpoint</a:t>
            </a:r>
            <a:r>
              <a:rPr lang="de-DE" dirty="0"/>
              <a:t> auf dritter Ebene</a:t>
            </a:r>
          </a:p>
          <a:p>
            <a:pPr lvl="3"/>
            <a:r>
              <a:rPr lang="de-DE" dirty="0"/>
              <a:t>Hier steht ein </a:t>
            </a:r>
            <a:r>
              <a:rPr lang="de-DE" dirty="0" err="1"/>
              <a:t>Bulletpoint</a:t>
            </a:r>
            <a:r>
              <a:rPr lang="de-DE" dirty="0"/>
              <a:t> auf vierter Ebene</a:t>
            </a:r>
          </a:p>
          <a:p>
            <a:pPr lvl="4"/>
            <a:r>
              <a:rPr lang="de-DE" dirty="0"/>
              <a:t>Hier steht ein </a:t>
            </a:r>
            <a:r>
              <a:rPr lang="de-DE" dirty="0" err="1"/>
              <a:t>Bulletpoint</a:t>
            </a:r>
            <a:r>
              <a:rPr lang="de-DE" dirty="0"/>
              <a:t> auf fünfter Ebene</a:t>
            </a:r>
          </a:p>
          <a:p>
            <a:pPr lvl="6"/>
            <a:r>
              <a:rPr lang="de-DE" dirty="0"/>
              <a:t>Hier steht ein </a:t>
            </a:r>
            <a:r>
              <a:rPr lang="de-DE" dirty="0" err="1"/>
              <a:t>Bulletpoint</a:t>
            </a:r>
            <a:r>
              <a:rPr lang="de-DE" dirty="0"/>
              <a:t> auf sechster Ebene</a:t>
            </a:r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2"/>
          </p:nvPr>
        </p:nvSpPr>
        <p:spPr>
          <a:xfrm>
            <a:off x="395536" y="4724912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CDD59420-9DBE-4BC6-8DEA-DDE74F8DFD63}" type="datetime1">
              <a:rPr lang="de-DE" smtClean="0"/>
              <a:t>25.03.2026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ESKER Text und Tabellen_Diagramm gro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115200" y="61963"/>
            <a:ext cx="7200000" cy="4215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baseline="0"/>
            </a:lvl1pPr>
          </a:lstStyle>
          <a:p>
            <a:r>
              <a:rPr lang="de-DE" dirty="0"/>
              <a:t>Hier steht eine Überschrift</a:t>
            </a:r>
          </a:p>
        </p:txBody>
      </p:sp>
      <p:sp>
        <p:nvSpPr>
          <p:cNvPr id="13" name="Untertitel 2"/>
          <p:cNvSpPr>
            <a:spLocks noGrp="1"/>
          </p:cNvSpPr>
          <p:nvPr>
            <p:ph type="subTitle" idx="15"/>
          </p:nvPr>
        </p:nvSpPr>
        <p:spPr>
          <a:xfrm>
            <a:off x="115200" y="627534"/>
            <a:ext cx="7200000" cy="5040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="1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18" name="Diagrammplatzhalter 17"/>
          <p:cNvSpPr>
            <a:spLocks noGrp="1"/>
          </p:cNvSpPr>
          <p:nvPr>
            <p:ph type="chart" sz="quarter" idx="17"/>
          </p:nvPr>
        </p:nvSpPr>
        <p:spPr>
          <a:xfrm>
            <a:off x="4320000" y="1203598"/>
            <a:ext cx="4680521" cy="3456384"/>
          </a:xfrm>
          <a:prstGeom prst="rect">
            <a:avLst/>
          </a:prstGeom>
          <a:ln w="6350">
            <a:solidFill>
              <a:srgbClr val="929292"/>
            </a:solidFill>
          </a:ln>
        </p:spPr>
        <p:txBody>
          <a:bodyPr/>
          <a:lstStyle>
            <a:lvl1pPr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/>
              <a:t>Diagramm durch Klicken auf Symbol hinzufügen</a:t>
            </a:r>
            <a:endParaRPr lang="de-DE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830888" y="4724912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1D836D3-EF9B-4B1C-8CE9-9C9C679E2A0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Textplatzhalter 15"/>
          <p:cNvSpPr>
            <a:spLocks noGrp="1"/>
          </p:cNvSpPr>
          <p:nvPr>
            <p:ph type="body" sz="quarter" idx="18" hasCustomPrompt="1"/>
          </p:nvPr>
        </p:nvSpPr>
        <p:spPr>
          <a:xfrm>
            <a:off x="115200" y="1203598"/>
            <a:ext cx="4024752" cy="3456384"/>
          </a:xfrm>
          <a:prstGeom prst="rect">
            <a:avLst/>
          </a:prstGeom>
        </p:spPr>
        <p:txBody>
          <a:bodyPr/>
          <a:lstStyle>
            <a:lvl1pPr marL="268288" indent="-268288" algn="l" defTabSz="914400" rtl="0" eaLnBrk="1" latinLnBrk="0" hangingPunct="1">
              <a:spcBef>
                <a:spcPct val="20000"/>
              </a:spcBef>
              <a:buClr>
                <a:srgbClr val="929292"/>
              </a:buClr>
              <a:buSzPct val="100000"/>
              <a:buFontTx/>
              <a:buBlip>
                <a:blip r:embed="rId2"/>
              </a:buBlip>
              <a:tabLst/>
              <a:defRPr lang="de-DE" sz="2000" b="0" kern="1200" baseline="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800" b="0" kern="1200" baseline="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3429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600" b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400" b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buSzPct val="100000"/>
              <a:buFont typeface="Arial"/>
              <a:buNone/>
              <a:defRPr sz="2000" b="1">
                <a:latin typeface="Arial"/>
                <a:cs typeface="Arial"/>
              </a:defRPr>
            </a:lvl6pPr>
            <a:lvl7pPr marL="2692400" indent="-228600">
              <a:buFontTx/>
              <a:buBlip>
                <a:blip r:embed="rId2"/>
              </a:buBlip>
              <a:defRPr sz="1400" b="0">
                <a:latin typeface="Arial"/>
                <a:cs typeface="Arial"/>
              </a:defRPr>
            </a:lvl7pPr>
            <a:lvl8pPr marL="3200400" indent="0">
              <a:buNone/>
              <a:defRPr/>
            </a:lvl8pPr>
          </a:lstStyle>
          <a:p>
            <a:pPr lvl="0"/>
            <a:r>
              <a:rPr lang="de-DE" dirty="0"/>
              <a:t>Thema 1</a:t>
            </a:r>
          </a:p>
          <a:p>
            <a:pPr lvl="1"/>
            <a:r>
              <a:rPr lang="de-DE" dirty="0"/>
              <a:t>Hier steht ein </a:t>
            </a:r>
            <a:r>
              <a:rPr lang="de-DE" dirty="0" err="1"/>
              <a:t>Bulletpoint</a:t>
            </a:r>
            <a:r>
              <a:rPr lang="de-DE" dirty="0"/>
              <a:t> auf zweiter Ebene</a:t>
            </a:r>
          </a:p>
          <a:p>
            <a:pPr lvl="2"/>
            <a:r>
              <a:rPr lang="de-DE" dirty="0"/>
              <a:t>Hier steht ein </a:t>
            </a:r>
            <a:r>
              <a:rPr lang="de-DE" dirty="0" err="1"/>
              <a:t>Bulletpoint</a:t>
            </a:r>
            <a:r>
              <a:rPr lang="de-DE" dirty="0"/>
              <a:t> auf dritter Ebene</a:t>
            </a:r>
          </a:p>
          <a:p>
            <a:pPr lvl="3"/>
            <a:r>
              <a:rPr lang="de-DE" dirty="0"/>
              <a:t>Hier steht ein </a:t>
            </a:r>
            <a:r>
              <a:rPr lang="de-DE" dirty="0" err="1"/>
              <a:t>Bulletpoint</a:t>
            </a:r>
            <a:r>
              <a:rPr lang="de-DE" dirty="0"/>
              <a:t> auf vierter Ebene</a:t>
            </a:r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2"/>
          </p:nvPr>
        </p:nvSpPr>
        <p:spPr>
          <a:xfrm>
            <a:off x="395536" y="4724912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4147D9D0-9F78-40DE-8AC9-292024248AF8}" type="datetime1">
              <a:rPr lang="de-DE" smtClean="0"/>
              <a:t>25.03.2026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ESKER Text und 2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115200" y="61963"/>
            <a:ext cx="7200000" cy="4215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baseline="0"/>
            </a:lvl1pPr>
          </a:lstStyle>
          <a:p>
            <a:r>
              <a:rPr lang="de-DE" dirty="0"/>
              <a:t>Hier steht eine Überschrift</a:t>
            </a:r>
          </a:p>
        </p:txBody>
      </p:sp>
      <p:sp>
        <p:nvSpPr>
          <p:cNvPr id="13" name="Untertitel 2"/>
          <p:cNvSpPr>
            <a:spLocks noGrp="1"/>
          </p:cNvSpPr>
          <p:nvPr>
            <p:ph type="subTitle" idx="15"/>
          </p:nvPr>
        </p:nvSpPr>
        <p:spPr>
          <a:xfrm>
            <a:off x="115200" y="627534"/>
            <a:ext cx="7200000" cy="5040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="1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18" name="Diagrammplatzhalter 17"/>
          <p:cNvSpPr>
            <a:spLocks noGrp="1"/>
          </p:cNvSpPr>
          <p:nvPr>
            <p:ph type="chart" sz="quarter" idx="17"/>
          </p:nvPr>
        </p:nvSpPr>
        <p:spPr>
          <a:xfrm>
            <a:off x="4680000" y="2283718"/>
            <a:ext cx="4320480" cy="2376264"/>
          </a:xfrm>
          <a:prstGeom prst="rect">
            <a:avLst/>
          </a:prstGeom>
          <a:ln w="6350">
            <a:solidFill>
              <a:srgbClr val="929292"/>
            </a:solidFill>
          </a:ln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/>
              <a:t>Diagramm durch Klicken auf Symbol hinzufügen</a:t>
            </a:r>
            <a:endParaRPr lang="de-DE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830888" y="4724912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D836D3-EF9B-4B1C-8CE9-9C9C679E2A0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Diagrammplatzhalter 17"/>
          <p:cNvSpPr>
            <a:spLocks noGrp="1"/>
          </p:cNvSpPr>
          <p:nvPr>
            <p:ph type="chart" sz="quarter" idx="18"/>
          </p:nvPr>
        </p:nvSpPr>
        <p:spPr>
          <a:xfrm>
            <a:off x="115200" y="2283718"/>
            <a:ext cx="4176464" cy="2376264"/>
          </a:xfrm>
          <a:prstGeom prst="rect">
            <a:avLst/>
          </a:prstGeom>
          <a:ln w="6350">
            <a:solidFill>
              <a:srgbClr val="929292"/>
            </a:solidFill>
          </a:ln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/>
              <a:t>Diagramm durch Klicken auf Symbol hinzufügen</a:t>
            </a:r>
            <a:endParaRPr lang="de-DE" dirty="0"/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115200" y="1203598"/>
            <a:ext cx="4176000" cy="1008000"/>
          </a:xfrm>
          <a:prstGeom prst="rect">
            <a:avLst/>
          </a:prstGeom>
        </p:spPr>
        <p:txBody>
          <a:bodyPr/>
          <a:lstStyle>
            <a:lvl1pPr marL="268288" indent="-268288" algn="l" defTabSz="914400" rtl="0" eaLnBrk="1" latinLnBrk="0" hangingPunct="1">
              <a:spcBef>
                <a:spcPct val="20000"/>
              </a:spcBef>
              <a:buClr>
                <a:srgbClr val="929292"/>
              </a:buClr>
              <a:buSzPct val="100000"/>
              <a:buFontTx/>
              <a:buBlip>
                <a:blip r:embed="rId2"/>
              </a:buBlip>
              <a:tabLst/>
              <a:defRPr lang="de-DE" sz="2000" b="0" kern="1200" baseline="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800" b="0" kern="1200" baseline="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3429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6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buSzPct val="100000"/>
              <a:buFont typeface="Arial"/>
              <a:buNone/>
              <a:defRPr sz="2000" b="1">
                <a:latin typeface="Arial"/>
                <a:cs typeface="Arial"/>
              </a:defRPr>
            </a:lvl6pPr>
            <a:lvl7pPr marL="2692400" indent="-228600">
              <a:buFontTx/>
              <a:buBlip>
                <a:blip r:embed="rId2"/>
              </a:buBlip>
              <a:defRPr sz="1400" b="0">
                <a:latin typeface="Arial"/>
                <a:cs typeface="Arial"/>
              </a:defRPr>
            </a:lvl7pPr>
            <a:lvl8pPr marL="3200400" indent="0">
              <a:buNone/>
              <a:defRPr/>
            </a:lvl8pPr>
          </a:lstStyle>
          <a:p>
            <a:pPr lvl="0"/>
            <a:r>
              <a:rPr lang="de-DE" dirty="0"/>
              <a:t>Thema 1</a:t>
            </a:r>
          </a:p>
          <a:p>
            <a:pPr lvl="1"/>
            <a:r>
              <a:rPr lang="de-DE" dirty="0"/>
              <a:t>Hier steht ein </a:t>
            </a:r>
            <a:r>
              <a:rPr lang="de-DE" dirty="0" err="1"/>
              <a:t>Bulletpoint</a:t>
            </a:r>
            <a:r>
              <a:rPr lang="de-DE" dirty="0"/>
              <a:t> auf zweiter Ebene</a:t>
            </a:r>
          </a:p>
        </p:txBody>
      </p:sp>
      <p:sp>
        <p:nvSpPr>
          <p:cNvPr id="17" name="Textplatzhalt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4680000" y="1203598"/>
            <a:ext cx="4176000" cy="1008000"/>
          </a:xfrm>
          <a:prstGeom prst="rect">
            <a:avLst/>
          </a:prstGeom>
        </p:spPr>
        <p:txBody>
          <a:bodyPr/>
          <a:lstStyle>
            <a:lvl1pPr marL="268288" indent="-268288" algn="l" defTabSz="914400" rtl="0" eaLnBrk="1" latinLnBrk="0" hangingPunct="1">
              <a:spcBef>
                <a:spcPct val="20000"/>
              </a:spcBef>
              <a:buClr>
                <a:srgbClr val="929292"/>
              </a:buClr>
              <a:buSzPct val="100000"/>
              <a:buFontTx/>
              <a:buBlip>
                <a:blip r:embed="rId2"/>
              </a:buBlip>
              <a:tabLst/>
              <a:defRPr lang="de-DE" sz="2000" b="0" kern="1200" baseline="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800" b="0" kern="1200" baseline="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3429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6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buSzPct val="100000"/>
              <a:buFont typeface="Arial"/>
              <a:buNone/>
              <a:defRPr sz="2000" b="1">
                <a:latin typeface="Arial"/>
                <a:cs typeface="Arial"/>
              </a:defRPr>
            </a:lvl6pPr>
            <a:lvl7pPr marL="2692400" indent="-228600">
              <a:buFontTx/>
              <a:buBlip>
                <a:blip r:embed="rId2"/>
              </a:buBlip>
              <a:defRPr sz="1400" b="0">
                <a:latin typeface="Arial"/>
                <a:cs typeface="Arial"/>
              </a:defRPr>
            </a:lvl7pPr>
            <a:lvl8pPr marL="3200400" indent="0">
              <a:buNone/>
              <a:defRPr/>
            </a:lvl8pPr>
          </a:lstStyle>
          <a:p>
            <a:pPr lvl="0"/>
            <a:r>
              <a:rPr lang="de-DE" dirty="0"/>
              <a:t>Thema 1</a:t>
            </a:r>
          </a:p>
          <a:p>
            <a:pPr lvl="1"/>
            <a:r>
              <a:rPr lang="de-DE" dirty="0"/>
              <a:t>Hier steht ein </a:t>
            </a:r>
            <a:r>
              <a:rPr lang="de-DE" dirty="0" err="1"/>
              <a:t>Bulletpoint</a:t>
            </a:r>
            <a:r>
              <a:rPr lang="de-DE" dirty="0"/>
              <a:t> auf zweiter Ebene</a:t>
            </a:r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2"/>
          </p:nvPr>
        </p:nvSpPr>
        <p:spPr>
          <a:xfrm>
            <a:off x="395536" y="4724912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CE0D852E-5D40-4517-A056-050B1F1D7641}" type="datetime1">
              <a:rPr lang="de-DE" smtClean="0"/>
              <a:t>25.03.2026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ESKER kein Text, zwei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115200" y="61963"/>
            <a:ext cx="7200000" cy="4215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/>
            </a:lvl1pPr>
          </a:lstStyle>
          <a:p>
            <a:r>
              <a:rPr lang="de-DE" dirty="0"/>
              <a:t>Hier steht eine Überschrift</a:t>
            </a:r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2"/>
          </p:nvPr>
        </p:nvSpPr>
        <p:spPr>
          <a:xfrm>
            <a:off x="115200" y="1203598"/>
            <a:ext cx="4248472" cy="3024336"/>
          </a:xfrm>
          <a:prstGeom prst="rect">
            <a:avLst/>
          </a:prstGeom>
          <a:ln w="6350">
            <a:solidFill>
              <a:srgbClr val="929292"/>
            </a:solidFill>
          </a:ln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9" name="Untertitel 2"/>
          <p:cNvSpPr>
            <a:spLocks noGrp="1"/>
          </p:cNvSpPr>
          <p:nvPr>
            <p:ph type="subTitle" idx="15"/>
          </p:nvPr>
        </p:nvSpPr>
        <p:spPr>
          <a:xfrm>
            <a:off x="115200" y="627534"/>
            <a:ext cx="7200000" cy="50405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de-DE" sz="2200" b="1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lvl="0" indent="0"/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20" name="Bildplatzhalter 14"/>
          <p:cNvSpPr>
            <a:spLocks noGrp="1"/>
          </p:cNvSpPr>
          <p:nvPr>
            <p:ph type="pic" sz="quarter" idx="16"/>
          </p:nvPr>
        </p:nvSpPr>
        <p:spPr>
          <a:xfrm>
            <a:off x="4752000" y="1203598"/>
            <a:ext cx="4248472" cy="3024336"/>
          </a:xfrm>
          <a:prstGeom prst="rect">
            <a:avLst/>
          </a:prstGeom>
          <a:ln w="6350">
            <a:solidFill>
              <a:srgbClr val="929292"/>
            </a:solidFill>
          </a:ln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830888" y="4724912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D836D3-EF9B-4B1C-8CE9-9C9C679E2A0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Textplatzhalter 22"/>
          <p:cNvSpPr>
            <a:spLocks noGrp="1"/>
          </p:cNvSpPr>
          <p:nvPr>
            <p:ph type="body" sz="quarter" idx="24"/>
          </p:nvPr>
        </p:nvSpPr>
        <p:spPr>
          <a:xfrm>
            <a:off x="115200" y="4227934"/>
            <a:ext cx="4248472" cy="432048"/>
          </a:xfrm>
          <a:prstGeom prst="rect">
            <a:avLst/>
          </a:prstGeom>
        </p:spPr>
        <p:txBody>
          <a:bodyPr/>
          <a:lstStyle>
            <a:lvl1pPr>
              <a:defRPr lang="de-DE" sz="100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de-DE"/>
              <a:t>Textmasterformat bearbeiten</a:t>
            </a:r>
          </a:p>
        </p:txBody>
      </p:sp>
      <p:sp>
        <p:nvSpPr>
          <p:cNvPr id="13" name="Textplatzhalter 22"/>
          <p:cNvSpPr>
            <a:spLocks noGrp="1"/>
          </p:cNvSpPr>
          <p:nvPr>
            <p:ph type="body" sz="quarter" idx="25"/>
          </p:nvPr>
        </p:nvSpPr>
        <p:spPr>
          <a:xfrm>
            <a:off x="4752000" y="4227934"/>
            <a:ext cx="4248472" cy="432048"/>
          </a:xfrm>
          <a:prstGeom prst="rect">
            <a:avLst/>
          </a:prstGeom>
        </p:spPr>
        <p:txBody>
          <a:bodyPr/>
          <a:lstStyle>
            <a:lvl1pPr>
              <a:defRPr lang="de-DE" sz="100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de-DE"/>
              <a:t>Textmasterformat bearbeiten</a:t>
            </a:r>
          </a:p>
        </p:txBody>
      </p:sp>
      <p:sp>
        <p:nvSpPr>
          <p:cNvPr id="11" name="Datumsplatzhalter 3"/>
          <p:cNvSpPr>
            <a:spLocks noGrp="1"/>
          </p:cNvSpPr>
          <p:nvPr>
            <p:ph type="dt" sz="half" idx="2"/>
          </p:nvPr>
        </p:nvSpPr>
        <p:spPr>
          <a:xfrm>
            <a:off x="395536" y="4724912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9214573B-3D71-45ED-8721-EFECEFC04C08}" type="datetime1">
              <a:rPr lang="de-DE" smtClean="0"/>
              <a:t>25.03.2026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ESKER Text und großes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115200" y="61963"/>
            <a:ext cx="7200000" cy="4215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/>
            </a:lvl1pPr>
          </a:lstStyle>
          <a:p>
            <a:r>
              <a:rPr lang="de-DE" dirty="0"/>
              <a:t>Hier steht eine Überschrift</a:t>
            </a:r>
          </a:p>
        </p:txBody>
      </p:sp>
      <p:sp>
        <p:nvSpPr>
          <p:cNvPr id="19" name="Untertitel 2"/>
          <p:cNvSpPr>
            <a:spLocks noGrp="1"/>
          </p:cNvSpPr>
          <p:nvPr>
            <p:ph type="subTitle" idx="15"/>
          </p:nvPr>
        </p:nvSpPr>
        <p:spPr>
          <a:xfrm>
            <a:off x="115200" y="627534"/>
            <a:ext cx="7200000" cy="50405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de-DE" sz="2200" b="1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lvl="0" indent="0"/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20" name="Bildplatzhalter 14"/>
          <p:cNvSpPr>
            <a:spLocks noGrp="1"/>
          </p:cNvSpPr>
          <p:nvPr>
            <p:ph type="pic" sz="quarter" idx="16"/>
          </p:nvPr>
        </p:nvSpPr>
        <p:spPr>
          <a:xfrm>
            <a:off x="4536000" y="1203598"/>
            <a:ext cx="4464496" cy="3168352"/>
          </a:xfrm>
          <a:prstGeom prst="rect">
            <a:avLst/>
          </a:prstGeom>
          <a:ln w="6350">
            <a:solidFill>
              <a:srgbClr val="929292"/>
            </a:solidFill>
          </a:ln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830888" y="4724912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D836D3-EF9B-4B1C-8CE9-9C9C679E2A0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Textplatzhalter 22"/>
          <p:cNvSpPr>
            <a:spLocks noGrp="1"/>
          </p:cNvSpPr>
          <p:nvPr>
            <p:ph type="body" sz="quarter" idx="24"/>
          </p:nvPr>
        </p:nvSpPr>
        <p:spPr>
          <a:xfrm>
            <a:off x="4536000" y="4371950"/>
            <a:ext cx="4464496" cy="288032"/>
          </a:xfrm>
          <a:prstGeom prst="rect">
            <a:avLst/>
          </a:prstGeom>
        </p:spPr>
        <p:txBody>
          <a:bodyPr/>
          <a:lstStyle>
            <a:lvl1pPr>
              <a:defRPr lang="de-DE" sz="100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de-DE"/>
              <a:t>Textmasterformat bearbeiten</a:t>
            </a:r>
          </a:p>
        </p:txBody>
      </p:sp>
      <p:sp>
        <p:nvSpPr>
          <p:cNvPr id="9" name="Textplatzhalt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115200" y="1203598"/>
            <a:ext cx="4176000" cy="3456384"/>
          </a:xfrm>
          <a:prstGeom prst="rect">
            <a:avLst/>
          </a:prstGeom>
        </p:spPr>
        <p:txBody>
          <a:bodyPr/>
          <a:lstStyle>
            <a:lvl1pPr marL="268288" indent="-268288" algn="l" defTabSz="914400" rtl="0" eaLnBrk="1" latinLnBrk="0" hangingPunct="1">
              <a:spcBef>
                <a:spcPct val="20000"/>
              </a:spcBef>
              <a:buClr>
                <a:srgbClr val="929292"/>
              </a:buClr>
              <a:buSzPct val="100000"/>
              <a:buFontTx/>
              <a:buBlip>
                <a:blip r:embed="rId2"/>
              </a:buBlip>
              <a:tabLst/>
              <a:defRPr lang="de-DE" sz="2000" b="0" kern="1200" baseline="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800" b="0" kern="1200" baseline="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3429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6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buSzPct val="100000"/>
              <a:buFont typeface="Arial"/>
              <a:buNone/>
              <a:defRPr sz="2000" b="1">
                <a:latin typeface="Arial"/>
                <a:cs typeface="Arial"/>
              </a:defRPr>
            </a:lvl6pPr>
            <a:lvl7pPr marL="2692400" indent="-228600">
              <a:buFontTx/>
              <a:buBlip>
                <a:blip r:embed="rId2"/>
              </a:buBlip>
              <a:defRPr sz="1400" b="0">
                <a:latin typeface="Arial"/>
                <a:cs typeface="Arial"/>
              </a:defRPr>
            </a:lvl7pPr>
            <a:lvl8pPr marL="3200400" indent="0">
              <a:buNone/>
              <a:defRPr/>
            </a:lvl8pPr>
          </a:lstStyle>
          <a:p>
            <a:pPr lvl="0"/>
            <a:r>
              <a:rPr lang="de-DE" dirty="0"/>
              <a:t>Thema 1</a:t>
            </a:r>
          </a:p>
          <a:p>
            <a:pPr lvl="1"/>
            <a:r>
              <a:rPr lang="de-DE" dirty="0"/>
              <a:t>Hier steht ein </a:t>
            </a:r>
            <a:r>
              <a:rPr lang="de-DE" dirty="0" err="1"/>
              <a:t>Bulletpoint</a:t>
            </a:r>
            <a:r>
              <a:rPr lang="de-DE" dirty="0"/>
              <a:t> auf zweiter Ebene</a:t>
            </a:r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2"/>
          </p:nvPr>
        </p:nvSpPr>
        <p:spPr>
          <a:xfrm>
            <a:off x="395536" y="4724912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89E706B6-4D2C-434E-9989-2CEB3437EF9B}" type="datetime1">
              <a:rPr lang="de-DE" smtClean="0"/>
              <a:t>25.03.2026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ESKER 2 Textblöc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115200" y="61963"/>
            <a:ext cx="7200000" cy="4215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/>
            </a:lvl1pPr>
          </a:lstStyle>
          <a:p>
            <a:r>
              <a:rPr lang="de-DE" dirty="0"/>
              <a:t>Hier steht eine Überschrift</a:t>
            </a:r>
          </a:p>
        </p:txBody>
      </p:sp>
      <p:sp>
        <p:nvSpPr>
          <p:cNvPr id="19" name="Untertitel 2"/>
          <p:cNvSpPr>
            <a:spLocks noGrp="1"/>
          </p:cNvSpPr>
          <p:nvPr>
            <p:ph type="subTitle" idx="15"/>
          </p:nvPr>
        </p:nvSpPr>
        <p:spPr>
          <a:xfrm>
            <a:off x="115200" y="627534"/>
            <a:ext cx="7200000" cy="5040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="1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830888" y="4724912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D836D3-EF9B-4B1C-8CE9-9C9C679E2A0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Textplatzhalter 15"/>
          <p:cNvSpPr>
            <a:spLocks noGrp="1"/>
          </p:cNvSpPr>
          <p:nvPr>
            <p:ph type="body" sz="quarter" idx="18" hasCustomPrompt="1"/>
          </p:nvPr>
        </p:nvSpPr>
        <p:spPr>
          <a:xfrm>
            <a:off x="115200" y="1203598"/>
            <a:ext cx="4024752" cy="3456384"/>
          </a:xfrm>
          <a:prstGeom prst="rect">
            <a:avLst/>
          </a:prstGeom>
        </p:spPr>
        <p:txBody>
          <a:bodyPr/>
          <a:lstStyle>
            <a:lvl1pPr marL="268288" indent="-268288" algn="l" defTabSz="914400" rtl="0" eaLnBrk="1" latinLnBrk="0" hangingPunct="1">
              <a:spcBef>
                <a:spcPct val="20000"/>
              </a:spcBef>
              <a:buClr>
                <a:srgbClr val="929292"/>
              </a:buClr>
              <a:buSzPct val="100000"/>
              <a:buFontTx/>
              <a:buBlip>
                <a:blip r:embed="rId2"/>
              </a:buBlip>
              <a:tabLst/>
              <a:defRPr lang="de-DE" sz="2000" b="0" kern="1200" baseline="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800" b="0" kern="1200" baseline="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3429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600" b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400" b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buSzPct val="100000"/>
              <a:buFont typeface="Arial"/>
              <a:buNone/>
              <a:defRPr sz="2000" b="1">
                <a:latin typeface="Arial"/>
                <a:cs typeface="Arial"/>
              </a:defRPr>
            </a:lvl6pPr>
            <a:lvl7pPr marL="2692400" indent="-228600">
              <a:buFontTx/>
              <a:buBlip>
                <a:blip r:embed="rId2"/>
              </a:buBlip>
              <a:defRPr sz="1400" b="0">
                <a:latin typeface="Arial"/>
                <a:cs typeface="Arial"/>
              </a:defRPr>
            </a:lvl7pPr>
            <a:lvl8pPr marL="3200400" indent="0">
              <a:buNone/>
              <a:defRPr/>
            </a:lvl8pPr>
          </a:lstStyle>
          <a:p>
            <a:pPr lvl="0"/>
            <a:r>
              <a:rPr lang="de-DE" dirty="0"/>
              <a:t>Thema 1</a:t>
            </a:r>
          </a:p>
          <a:p>
            <a:pPr lvl="1"/>
            <a:r>
              <a:rPr lang="de-DE" dirty="0"/>
              <a:t>Hier steht ein </a:t>
            </a:r>
            <a:r>
              <a:rPr lang="de-DE" dirty="0" err="1"/>
              <a:t>Bulletpoint</a:t>
            </a:r>
            <a:r>
              <a:rPr lang="de-DE" dirty="0"/>
              <a:t> auf zweiter Ebene</a:t>
            </a:r>
          </a:p>
          <a:p>
            <a:pPr lvl="2"/>
            <a:r>
              <a:rPr lang="de-DE" dirty="0"/>
              <a:t>Hier steht ein </a:t>
            </a:r>
            <a:r>
              <a:rPr lang="de-DE" dirty="0" err="1"/>
              <a:t>Bulletpoint</a:t>
            </a:r>
            <a:r>
              <a:rPr lang="de-DE" dirty="0"/>
              <a:t> auf dritter Ebene</a:t>
            </a:r>
          </a:p>
          <a:p>
            <a:pPr lvl="3"/>
            <a:r>
              <a:rPr lang="de-DE" dirty="0"/>
              <a:t>Hier steht ein </a:t>
            </a:r>
            <a:r>
              <a:rPr lang="de-DE" dirty="0" err="1"/>
              <a:t>Bulletpoint</a:t>
            </a:r>
            <a:r>
              <a:rPr lang="de-DE" dirty="0"/>
              <a:t> auf vierter Ebene</a:t>
            </a:r>
          </a:p>
        </p:txBody>
      </p:sp>
      <p:sp>
        <p:nvSpPr>
          <p:cNvPr id="13" name="Textplatzhalt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4734000" y="1202400"/>
            <a:ext cx="4024752" cy="3456384"/>
          </a:xfrm>
          <a:prstGeom prst="rect">
            <a:avLst/>
          </a:prstGeom>
        </p:spPr>
        <p:txBody>
          <a:bodyPr/>
          <a:lstStyle>
            <a:lvl1pPr marL="268288" indent="-268288" algn="l" defTabSz="914400" rtl="0" eaLnBrk="1" latinLnBrk="0" hangingPunct="1">
              <a:spcBef>
                <a:spcPct val="20000"/>
              </a:spcBef>
              <a:buClr>
                <a:srgbClr val="929292"/>
              </a:buClr>
              <a:buSzPct val="100000"/>
              <a:buFontTx/>
              <a:buBlip>
                <a:blip r:embed="rId2"/>
              </a:buBlip>
              <a:tabLst/>
              <a:defRPr lang="de-DE" sz="2000" b="0" kern="1200" baseline="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800" b="0" kern="1200" baseline="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3429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600" b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400" b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buSzPct val="100000"/>
              <a:buFont typeface="Arial"/>
              <a:buNone/>
              <a:defRPr sz="2000" b="1">
                <a:latin typeface="Arial"/>
                <a:cs typeface="Arial"/>
              </a:defRPr>
            </a:lvl6pPr>
            <a:lvl7pPr marL="2692400" indent="-228600">
              <a:buFontTx/>
              <a:buBlip>
                <a:blip r:embed="rId2"/>
              </a:buBlip>
              <a:defRPr sz="1400" b="0">
                <a:latin typeface="Arial"/>
                <a:cs typeface="Arial"/>
              </a:defRPr>
            </a:lvl7pPr>
            <a:lvl8pPr marL="3200400" indent="0">
              <a:buNone/>
              <a:defRPr/>
            </a:lvl8pPr>
          </a:lstStyle>
          <a:p>
            <a:pPr lvl="0"/>
            <a:r>
              <a:rPr lang="de-DE" dirty="0"/>
              <a:t>Thema 1</a:t>
            </a:r>
          </a:p>
          <a:p>
            <a:pPr lvl="1"/>
            <a:r>
              <a:rPr lang="de-DE" dirty="0"/>
              <a:t>Hier steht ein </a:t>
            </a:r>
            <a:r>
              <a:rPr lang="de-DE" dirty="0" err="1"/>
              <a:t>Bulletpoint</a:t>
            </a:r>
            <a:r>
              <a:rPr lang="de-DE" dirty="0"/>
              <a:t> auf zweiter Ebene</a:t>
            </a:r>
          </a:p>
          <a:p>
            <a:pPr lvl="2"/>
            <a:r>
              <a:rPr lang="de-DE" dirty="0"/>
              <a:t>Hier steht ein </a:t>
            </a:r>
            <a:r>
              <a:rPr lang="de-DE" dirty="0" err="1"/>
              <a:t>Bulletpoint</a:t>
            </a:r>
            <a:r>
              <a:rPr lang="de-DE" dirty="0"/>
              <a:t> auf dritter Ebene</a:t>
            </a:r>
          </a:p>
          <a:p>
            <a:pPr lvl="3"/>
            <a:r>
              <a:rPr lang="de-DE" dirty="0"/>
              <a:t>Hier steht ein </a:t>
            </a:r>
            <a:r>
              <a:rPr lang="de-DE" dirty="0" err="1"/>
              <a:t>Bulletpoint</a:t>
            </a:r>
            <a:r>
              <a:rPr lang="de-DE" dirty="0"/>
              <a:t> auf vierter Ebene</a:t>
            </a:r>
          </a:p>
        </p:txBody>
      </p:sp>
      <p:sp>
        <p:nvSpPr>
          <p:cNvPr id="11" name="Datumsplatzhalter 3"/>
          <p:cNvSpPr>
            <a:spLocks noGrp="1"/>
          </p:cNvSpPr>
          <p:nvPr>
            <p:ph type="dt" sz="half" idx="2"/>
          </p:nvPr>
        </p:nvSpPr>
        <p:spPr>
          <a:xfrm>
            <a:off x="395536" y="4724912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9851B37B-AE7E-4B53-A02F-B77486A5C06C}" type="datetime1">
              <a:rPr lang="de-DE" smtClean="0"/>
              <a:t>25.03.2026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staltungsrichtlini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115200" y="61963"/>
            <a:ext cx="7200000" cy="4215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 dirty="0"/>
              <a:t>Gestaltungsrichtlinien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830888" y="4724912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D836D3-EF9B-4B1C-8CE9-9C9C679E2A0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115200" y="1203598"/>
            <a:ext cx="8881200" cy="3528740"/>
          </a:xfrm>
          <a:prstGeom prst="rect">
            <a:avLst/>
          </a:prstGeom>
        </p:spPr>
        <p:txBody>
          <a:bodyPr anchor="ctr" anchorCtr="1"/>
          <a:lstStyle>
            <a:lvl1pPr marL="268288" marR="0" indent="-2682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29292"/>
              </a:buClr>
              <a:buSzPct val="80000"/>
              <a:buFont typeface="Arial" pitchFamily="34" charset="0"/>
              <a:buNone/>
              <a:tabLst/>
              <a:defRPr sz="2000" b="1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marR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29292"/>
              </a:buClr>
              <a:buSzPct val="80000"/>
              <a:buFontTx/>
              <a:buBlip>
                <a:blip r:embed="rId2"/>
              </a:buBlip>
              <a:tabLst/>
              <a:defRPr lang="de-DE" sz="2000" b="1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Blip>
                <a:blip r:embed="rId2"/>
              </a:buBlip>
              <a:tabLst/>
              <a:defRPr sz="2000" b="1" baseline="0">
                <a:latin typeface="Arial" pitchFamily="34" charset="0"/>
                <a:cs typeface="Arial" pitchFamily="34" charset="0"/>
              </a:defRPr>
            </a:lvl3pPr>
            <a:lvl4pPr marL="165735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Blip>
                <a:blip r:embed="rId2"/>
              </a:buBlip>
              <a:tabLst/>
              <a:defRPr lang="de-DE" sz="2000" b="1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2860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Blip>
                <a:blip r:embed="rId2"/>
              </a:buBlip>
              <a:tabLst/>
              <a:defRPr lang="de-DE" sz="2000" b="1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7175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lang="de-DE" sz="2000" b="1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</a:lstStyle>
          <a:p>
            <a:pPr marL="257175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lang="de-DE" sz="2000" b="1">
                <a:latin typeface="Arial"/>
                <a:cs typeface="Arial"/>
              </a:rPr>
              <a:t>Textmasterformat bearbeiten</a:t>
            </a:r>
          </a:p>
        </p:txBody>
      </p:sp>
      <p:sp>
        <p:nvSpPr>
          <p:cNvPr id="9" name="Untertitel 2"/>
          <p:cNvSpPr>
            <a:spLocks noGrp="1"/>
          </p:cNvSpPr>
          <p:nvPr>
            <p:ph type="subTitle" idx="15"/>
          </p:nvPr>
        </p:nvSpPr>
        <p:spPr>
          <a:xfrm>
            <a:off x="115200" y="627534"/>
            <a:ext cx="7200000" cy="5040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 b="1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z="2000"/>
              <a:t>Formatvorlage des Untertitelmasters durch Klicken bearbeiten</a:t>
            </a:r>
            <a:endParaRPr lang="de-DE" sz="2000" dirty="0"/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395536" y="4724912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A58A11B6-D3E2-4BBD-BB30-AC287B2E874E}" type="datetime1">
              <a:rPr lang="de-DE" smtClean="0"/>
              <a:t>25.03.2026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UESKER 2 Textblöc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115200" y="61963"/>
            <a:ext cx="7200000" cy="4215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/>
            </a:lvl1pPr>
          </a:lstStyle>
          <a:p>
            <a:r>
              <a:rPr lang="de-DE" dirty="0"/>
              <a:t>Hier steht eine Überschrift</a:t>
            </a:r>
          </a:p>
        </p:txBody>
      </p:sp>
      <p:sp>
        <p:nvSpPr>
          <p:cNvPr id="19" name="Untertitel 2"/>
          <p:cNvSpPr>
            <a:spLocks noGrp="1"/>
          </p:cNvSpPr>
          <p:nvPr>
            <p:ph type="subTitle" idx="15"/>
          </p:nvPr>
        </p:nvSpPr>
        <p:spPr>
          <a:xfrm>
            <a:off x="115200" y="627534"/>
            <a:ext cx="7200000" cy="5040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="1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830888" y="4724912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D836D3-EF9B-4B1C-8CE9-9C9C679E2A0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Textplatzhalter 15"/>
          <p:cNvSpPr>
            <a:spLocks noGrp="1"/>
          </p:cNvSpPr>
          <p:nvPr>
            <p:ph type="body" sz="quarter" idx="18" hasCustomPrompt="1"/>
          </p:nvPr>
        </p:nvSpPr>
        <p:spPr>
          <a:xfrm>
            <a:off x="115200" y="1203598"/>
            <a:ext cx="4024752" cy="3456384"/>
          </a:xfrm>
          <a:prstGeom prst="rect">
            <a:avLst/>
          </a:prstGeom>
        </p:spPr>
        <p:txBody>
          <a:bodyPr/>
          <a:lstStyle>
            <a:lvl1pPr marL="268288" indent="-268288" algn="l" defTabSz="914400" rtl="0" eaLnBrk="1" latinLnBrk="0" hangingPunct="1">
              <a:spcBef>
                <a:spcPct val="20000"/>
              </a:spcBef>
              <a:buClrTx/>
              <a:buSzPct val="100000"/>
              <a:buFont typeface="Wingdings" panose="05000000000000000000" pitchFamily="2" charset="2"/>
              <a:buChar char="§"/>
              <a:tabLst/>
              <a:defRPr lang="de-DE" sz="2000" b="0" kern="1200" baseline="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Tx/>
              <a:buSzPct val="100000"/>
              <a:buFont typeface="Wingdings" panose="05000000000000000000" pitchFamily="2" charset="2"/>
              <a:buChar char="§"/>
              <a:defRPr lang="de-DE" sz="1800" b="0" kern="1200" baseline="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342900" algn="l" defTabSz="914400" rtl="0" eaLnBrk="1" latinLnBrk="0" hangingPunct="1">
              <a:spcBef>
                <a:spcPct val="20000"/>
              </a:spcBef>
              <a:buClrTx/>
              <a:buSzPct val="100000"/>
              <a:buFont typeface="Wingdings" panose="05000000000000000000" pitchFamily="2" charset="2"/>
              <a:buChar char="§"/>
              <a:defRPr lang="de-DE" sz="1600" b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Tx/>
              <a:buSzPct val="100000"/>
              <a:buFont typeface="Wingdings" panose="05000000000000000000" pitchFamily="2" charset="2"/>
              <a:buChar char="§"/>
              <a:defRPr lang="de-DE" sz="1400" b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buSzPct val="100000"/>
              <a:buFont typeface="Arial"/>
              <a:buNone/>
              <a:defRPr sz="2000" b="1">
                <a:latin typeface="Arial"/>
                <a:cs typeface="Arial"/>
              </a:defRPr>
            </a:lvl6pPr>
            <a:lvl7pPr marL="2692400" indent="-228600">
              <a:buFontTx/>
              <a:buBlip>
                <a:blip r:embed="rId2"/>
              </a:buBlip>
              <a:defRPr sz="1400" b="0">
                <a:latin typeface="Arial"/>
                <a:cs typeface="Arial"/>
              </a:defRPr>
            </a:lvl7pPr>
            <a:lvl8pPr marL="3200400" indent="0">
              <a:buNone/>
              <a:defRPr/>
            </a:lvl8pPr>
          </a:lstStyle>
          <a:p>
            <a:pPr lvl="0"/>
            <a:r>
              <a:rPr lang="de-DE" dirty="0"/>
              <a:t>Thema 1</a:t>
            </a:r>
          </a:p>
          <a:p>
            <a:pPr lvl="1"/>
            <a:r>
              <a:rPr lang="de-DE" dirty="0"/>
              <a:t>Hier steht ein </a:t>
            </a:r>
            <a:r>
              <a:rPr lang="de-DE" dirty="0" err="1"/>
              <a:t>Bulletpoint</a:t>
            </a:r>
            <a:r>
              <a:rPr lang="de-DE" dirty="0"/>
              <a:t> auf zweiter Ebene</a:t>
            </a:r>
          </a:p>
          <a:p>
            <a:pPr lvl="2"/>
            <a:r>
              <a:rPr lang="de-DE" dirty="0"/>
              <a:t>Hier steht ein </a:t>
            </a:r>
            <a:r>
              <a:rPr lang="de-DE" dirty="0" err="1"/>
              <a:t>Bulletpoint</a:t>
            </a:r>
            <a:r>
              <a:rPr lang="de-DE" dirty="0"/>
              <a:t> auf dritter Ebene</a:t>
            </a:r>
          </a:p>
          <a:p>
            <a:pPr lvl="3"/>
            <a:r>
              <a:rPr lang="de-DE" dirty="0"/>
              <a:t>Hier steht ein </a:t>
            </a:r>
            <a:r>
              <a:rPr lang="de-DE" dirty="0" err="1"/>
              <a:t>Bulletpoint</a:t>
            </a:r>
            <a:r>
              <a:rPr lang="de-DE" dirty="0"/>
              <a:t> auf vierter Ebene</a:t>
            </a:r>
          </a:p>
        </p:txBody>
      </p:sp>
      <p:sp>
        <p:nvSpPr>
          <p:cNvPr id="13" name="Textplatzhalt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4734000" y="1202400"/>
            <a:ext cx="4024752" cy="3456384"/>
          </a:xfrm>
          <a:prstGeom prst="rect">
            <a:avLst/>
          </a:prstGeom>
        </p:spPr>
        <p:txBody>
          <a:bodyPr/>
          <a:lstStyle>
            <a:lvl1pPr marL="268288" indent="-268288" algn="l" defTabSz="914400" rtl="0" eaLnBrk="1" latinLnBrk="0" hangingPunct="1">
              <a:spcBef>
                <a:spcPct val="20000"/>
              </a:spcBef>
              <a:buClrTx/>
              <a:buSzPct val="100000"/>
              <a:buFont typeface="Wingdings" panose="05000000000000000000" pitchFamily="2" charset="2"/>
              <a:buChar char="§"/>
              <a:tabLst/>
              <a:defRPr lang="de-DE" sz="2000" b="0" kern="1200" baseline="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Tx/>
              <a:buSzPct val="100000"/>
              <a:buFont typeface="Wingdings" panose="05000000000000000000" pitchFamily="2" charset="2"/>
              <a:buChar char="§"/>
              <a:defRPr lang="de-DE" sz="1800" b="0" kern="1200" baseline="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342900" algn="l" defTabSz="914400" rtl="0" eaLnBrk="1" latinLnBrk="0" hangingPunct="1">
              <a:spcBef>
                <a:spcPct val="20000"/>
              </a:spcBef>
              <a:buClrTx/>
              <a:buSzPct val="100000"/>
              <a:buFont typeface="Wingdings" panose="05000000000000000000" pitchFamily="2" charset="2"/>
              <a:buChar char="§"/>
              <a:defRPr lang="de-DE" sz="1600" b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Tx/>
              <a:buSzPct val="100000"/>
              <a:buFont typeface="Wingdings" panose="05000000000000000000" pitchFamily="2" charset="2"/>
              <a:buChar char="§"/>
              <a:defRPr lang="de-DE" sz="1400" b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buSzPct val="100000"/>
              <a:buFont typeface="Arial"/>
              <a:buNone/>
              <a:defRPr sz="2000" b="1">
                <a:latin typeface="Arial"/>
                <a:cs typeface="Arial"/>
              </a:defRPr>
            </a:lvl6pPr>
            <a:lvl7pPr marL="2692400" indent="-228600">
              <a:buFontTx/>
              <a:buBlip>
                <a:blip r:embed="rId2"/>
              </a:buBlip>
              <a:defRPr sz="1400" b="0">
                <a:latin typeface="Arial"/>
                <a:cs typeface="Arial"/>
              </a:defRPr>
            </a:lvl7pPr>
            <a:lvl8pPr marL="3200400" indent="0">
              <a:buNone/>
              <a:defRPr/>
            </a:lvl8pPr>
          </a:lstStyle>
          <a:p>
            <a:pPr lvl="0"/>
            <a:r>
              <a:rPr lang="de-DE" dirty="0"/>
              <a:t>Thema 1</a:t>
            </a:r>
          </a:p>
          <a:p>
            <a:pPr lvl="1"/>
            <a:r>
              <a:rPr lang="de-DE" dirty="0"/>
              <a:t>Hier steht ein </a:t>
            </a:r>
            <a:r>
              <a:rPr lang="de-DE" dirty="0" err="1"/>
              <a:t>Bulletpoint</a:t>
            </a:r>
            <a:r>
              <a:rPr lang="de-DE" dirty="0"/>
              <a:t> auf zweiter Ebene</a:t>
            </a:r>
          </a:p>
          <a:p>
            <a:pPr lvl="2"/>
            <a:r>
              <a:rPr lang="de-DE" dirty="0"/>
              <a:t>Hier steht ein </a:t>
            </a:r>
            <a:r>
              <a:rPr lang="de-DE" dirty="0" err="1"/>
              <a:t>Bulletpoint</a:t>
            </a:r>
            <a:r>
              <a:rPr lang="de-DE" dirty="0"/>
              <a:t> auf dritter Ebene</a:t>
            </a:r>
          </a:p>
          <a:p>
            <a:pPr lvl="3"/>
            <a:r>
              <a:rPr lang="de-DE" dirty="0"/>
              <a:t>Hier steht ein </a:t>
            </a:r>
            <a:r>
              <a:rPr lang="de-DE" dirty="0" err="1"/>
              <a:t>Bulletpoint</a:t>
            </a:r>
            <a:r>
              <a:rPr lang="de-DE" dirty="0"/>
              <a:t> auf vierter Ebene</a:t>
            </a:r>
          </a:p>
        </p:txBody>
      </p:sp>
      <p:sp>
        <p:nvSpPr>
          <p:cNvPr id="11" name="Datumsplatzhalter 3"/>
          <p:cNvSpPr>
            <a:spLocks noGrp="1"/>
          </p:cNvSpPr>
          <p:nvPr>
            <p:ph type="dt" sz="half" idx="2"/>
          </p:nvPr>
        </p:nvSpPr>
        <p:spPr>
          <a:xfrm>
            <a:off x="395536" y="4724912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3A29D085-5CC1-4D30-896D-288DB4D1F4F4}" type="datetime1">
              <a:rPr lang="de-DE" smtClean="0"/>
              <a:t>25.03.2026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84237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ESKER Bild ganzflächig ohne Sub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115200" y="61963"/>
            <a:ext cx="7200000" cy="4215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/>
            </a:lvl1pPr>
          </a:lstStyle>
          <a:p>
            <a:r>
              <a:rPr lang="de-DE" dirty="0"/>
              <a:t>Hier steht eine Überschrift</a:t>
            </a:r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/>
          </p:nvPr>
        </p:nvSpPr>
        <p:spPr>
          <a:xfrm>
            <a:off x="115200" y="555625"/>
            <a:ext cx="8881200" cy="4103688"/>
          </a:xfrm>
          <a:prstGeom prst="rect">
            <a:avLst/>
          </a:prstGeom>
          <a:ln w="6350">
            <a:solidFill>
              <a:srgbClr val="929292"/>
            </a:solidFill>
          </a:ln>
        </p:spPr>
        <p:txBody>
          <a:bodyPr anchor="ctr" anchorCtr="1"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830888" y="4724912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1D836D3-EF9B-4B1C-8CE9-9C9C679E2A0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2"/>
          </p:nvPr>
        </p:nvSpPr>
        <p:spPr>
          <a:xfrm>
            <a:off x="395536" y="4724912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F6A9D4B7-C9FA-4B41-A8CA-F1784FCC7D9D}" type="datetime1">
              <a:rPr lang="de-DE" smtClean="0"/>
              <a:t>25.03.2026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ESKER abschließende 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395536" y="4724912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3C13997C-D6EF-4E92-990B-55D92B6719E2}" type="datetime1">
              <a:rPr lang="de-DE" smtClean="0"/>
              <a:t>25.03.2026</a:t>
            </a:fld>
            <a:endParaRPr lang="de-DE" dirty="0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830888" y="4724912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1D836D3-EF9B-4B1C-8CE9-9C9C679E2A0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Rechteck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2" t="20468" r="34821" b="32821"/>
          <a:stretch/>
        </p:blipFill>
        <p:spPr>
          <a:xfrm>
            <a:off x="3131840" y="1419622"/>
            <a:ext cx="2952328" cy="2664297"/>
          </a:xfrm>
          <a:prstGeom prst="rect">
            <a:avLst/>
          </a:prstGeom>
        </p:spPr>
      </p:pic>
      <p:sp>
        <p:nvSpPr>
          <p:cNvPr id="15" name="Rechteck 14"/>
          <p:cNvSpPr/>
          <p:nvPr userDrawn="1"/>
        </p:nvSpPr>
        <p:spPr>
          <a:xfrm>
            <a:off x="-3921" y="411510"/>
            <a:ext cx="3419872" cy="936104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32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Questions</a:t>
            </a:r>
            <a:endParaRPr lang="de-DE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staltungsrichtlinie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 txBox="1">
            <a:spLocks/>
          </p:cNvSpPr>
          <p:nvPr userDrawn="1"/>
        </p:nvSpPr>
        <p:spPr>
          <a:xfrm>
            <a:off x="323528" y="195486"/>
            <a:ext cx="3744416" cy="4215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900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900" b="0" i="0" u="none" strike="noStrike" kern="1200" cap="none" spc="0" normalizeH="0" baseline="0" noProof="0" dirty="0">
              <a:ln>
                <a:noFill/>
              </a:ln>
              <a:solidFill>
                <a:srgbClr val="0067B4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115200" y="61963"/>
            <a:ext cx="7200000" cy="4215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 dirty="0"/>
              <a:t>Headlines Arial 24 </a:t>
            </a:r>
            <a:r>
              <a:rPr lang="de-DE" dirty="0" err="1"/>
              <a:t>pt</a:t>
            </a:r>
            <a:r>
              <a:rPr lang="de-DE" dirty="0"/>
              <a:t> </a:t>
            </a:r>
            <a:r>
              <a:rPr lang="de-DE" dirty="0" err="1"/>
              <a:t>bold</a:t>
            </a:r>
            <a:endParaRPr lang="de-DE" dirty="0"/>
          </a:p>
        </p:txBody>
      </p:sp>
      <p:sp>
        <p:nvSpPr>
          <p:cNvPr id="13" name="Untertitel 2"/>
          <p:cNvSpPr>
            <a:spLocks noGrp="1"/>
          </p:cNvSpPr>
          <p:nvPr>
            <p:ph type="subTitle" idx="15" hasCustomPrompt="1"/>
          </p:nvPr>
        </p:nvSpPr>
        <p:spPr>
          <a:xfrm>
            <a:off x="115200" y="627534"/>
            <a:ext cx="7200000" cy="5040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="1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Untertitel Arial 22 </a:t>
            </a:r>
            <a:r>
              <a:rPr lang="de-DE" dirty="0" err="1"/>
              <a:t>pt</a:t>
            </a:r>
            <a:r>
              <a:rPr lang="de-DE" dirty="0"/>
              <a:t> </a:t>
            </a:r>
            <a:r>
              <a:rPr lang="de-DE" dirty="0" err="1"/>
              <a:t>bold</a:t>
            </a:r>
            <a:endParaRPr lang="de-DE" dirty="0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830888" y="4724912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D836D3-EF9B-4B1C-8CE9-9C9C679E2A0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Textplatzhalter 15"/>
          <p:cNvSpPr>
            <a:spLocks noGrp="1"/>
          </p:cNvSpPr>
          <p:nvPr>
            <p:ph type="body" sz="quarter" idx="18" hasCustomPrompt="1"/>
          </p:nvPr>
        </p:nvSpPr>
        <p:spPr>
          <a:xfrm>
            <a:off x="115200" y="1203598"/>
            <a:ext cx="8881200" cy="3456384"/>
          </a:xfrm>
          <a:prstGeom prst="rect">
            <a:avLst/>
          </a:prstGeom>
        </p:spPr>
        <p:txBody>
          <a:bodyPr/>
          <a:lstStyle>
            <a:lvl1pPr marL="268288" indent="-268288" algn="l" defTabSz="914400" rtl="0" eaLnBrk="1" latinLnBrk="0" hangingPunct="1">
              <a:spcBef>
                <a:spcPct val="20000"/>
              </a:spcBef>
              <a:buClr>
                <a:srgbClr val="929292"/>
              </a:buClr>
              <a:buSzPct val="100000"/>
              <a:buFontTx/>
              <a:buBlip>
                <a:blip r:embed="rId2"/>
              </a:buBlip>
              <a:tabLst/>
              <a:defRPr lang="de-DE" sz="2000" b="0" kern="1200" baseline="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800" b="0" kern="1200" baseline="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3429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600" b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400" b="0" kern="1200" baseline="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2000" b="1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buSzPct val="100000"/>
              <a:buFont typeface="Arial"/>
              <a:buNone/>
              <a:defRPr sz="2000" b="1">
                <a:latin typeface="Arial"/>
                <a:cs typeface="Arial"/>
              </a:defRPr>
            </a:lvl6pPr>
            <a:lvl7pPr marL="2692400" indent="-228600">
              <a:buFontTx/>
              <a:buBlip>
                <a:blip r:embed="rId2"/>
              </a:buBlip>
              <a:defRPr b="1">
                <a:latin typeface="Arial"/>
                <a:cs typeface="Arial"/>
              </a:defRPr>
            </a:lvl7pPr>
            <a:lvl8pPr marL="3200400" indent="0">
              <a:buNone/>
              <a:defRPr/>
            </a:lvl8pPr>
          </a:lstStyle>
          <a:p>
            <a:pPr lvl="0"/>
            <a:r>
              <a:rPr lang="de-DE" dirty="0"/>
              <a:t>Fließtext Arial 20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Zweite Ebene Arial 18pt</a:t>
            </a:r>
          </a:p>
          <a:p>
            <a:pPr lvl="2"/>
            <a:r>
              <a:rPr lang="de-DE" dirty="0"/>
              <a:t>Dritte Ebene Arial 16pt</a:t>
            </a:r>
          </a:p>
          <a:p>
            <a:pPr lvl="3"/>
            <a:r>
              <a:rPr lang="de-DE" dirty="0"/>
              <a:t>Vierte Ebene 14pt</a:t>
            </a:r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2"/>
          </p:nvPr>
        </p:nvSpPr>
        <p:spPr>
          <a:xfrm>
            <a:off x="395536" y="4724912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01DF67-4760-4B79-8B79-7B7FF8D7EBC9}" type="datetime1">
              <a:rPr lang="de-DE" smtClean="0"/>
              <a:t>25.03.2026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estaltungsrichtlinie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 txBox="1">
            <a:spLocks/>
          </p:cNvSpPr>
          <p:nvPr userDrawn="1"/>
        </p:nvSpPr>
        <p:spPr>
          <a:xfrm>
            <a:off x="323528" y="195486"/>
            <a:ext cx="3744416" cy="4215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900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900" b="0" i="0" u="none" strike="noStrike" kern="1200" cap="none" spc="0" normalizeH="0" baseline="0" noProof="0" dirty="0">
              <a:ln>
                <a:noFill/>
              </a:ln>
              <a:solidFill>
                <a:srgbClr val="0067B4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115200" y="61963"/>
            <a:ext cx="7200000" cy="4215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 dirty="0"/>
              <a:t>Headlines Arial 24 </a:t>
            </a:r>
            <a:r>
              <a:rPr lang="de-DE" dirty="0" err="1"/>
              <a:t>pt</a:t>
            </a:r>
            <a:r>
              <a:rPr lang="de-DE" dirty="0"/>
              <a:t> </a:t>
            </a:r>
            <a:r>
              <a:rPr lang="de-DE" dirty="0" err="1"/>
              <a:t>bold</a:t>
            </a:r>
            <a:endParaRPr lang="de-DE" dirty="0"/>
          </a:p>
        </p:txBody>
      </p:sp>
      <p:sp>
        <p:nvSpPr>
          <p:cNvPr id="13" name="Untertitel 2"/>
          <p:cNvSpPr>
            <a:spLocks noGrp="1"/>
          </p:cNvSpPr>
          <p:nvPr>
            <p:ph type="subTitle" idx="15" hasCustomPrompt="1"/>
          </p:nvPr>
        </p:nvSpPr>
        <p:spPr>
          <a:xfrm>
            <a:off x="115200" y="627534"/>
            <a:ext cx="7200000" cy="5040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="1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Untertitel Arial 22 </a:t>
            </a:r>
            <a:r>
              <a:rPr lang="de-DE" dirty="0" err="1"/>
              <a:t>pt</a:t>
            </a:r>
            <a:r>
              <a:rPr lang="de-DE" dirty="0"/>
              <a:t> </a:t>
            </a:r>
            <a:r>
              <a:rPr lang="de-DE" dirty="0" err="1"/>
              <a:t>bold</a:t>
            </a:r>
            <a:endParaRPr lang="de-DE" dirty="0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830888" y="4724912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D836D3-EF9B-4B1C-8CE9-9C9C679E2A0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Textplatzhalter 15"/>
          <p:cNvSpPr>
            <a:spLocks noGrp="1"/>
          </p:cNvSpPr>
          <p:nvPr>
            <p:ph type="body" sz="quarter" idx="18" hasCustomPrompt="1"/>
          </p:nvPr>
        </p:nvSpPr>
        <p:spPr>
          <a:xfrm>
            <a:off x="115200" y="1203598"/>
            <a:ext cx="8881200" cy="3456384"/>
          </a:xfrm>
          <a:prstGeom prst="rect">
            <a:avLst/>
          </a:prstGeom>
        </p:spPr>
        <p:txBody>
          <a:bodyPr/>
          <a:lstStyle>
            <a:lvl1pPr marL="268288" indent="-268288" algn="l" defTabSz="914400" rtl="0" eaLnBrk="1" latinLnBrk="0" hangingPunct="1">
              <a:spcBef>
                <a:spcPct val="20000"/>
              </a:spcBef>
              <a:buClrTx/>
              <a:buSzPct val="100000"/>
              <a:buFont typeface="Wingdings" panose="05000000000000000000" pitchFamily="2" charset="2"/>
              <a:buChar char="§"/>
              <a:tabLst/>
              <a:defRPr lang="de-DE" sz="2000" b="0" kern="1200" baseline="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Tx/>
              <a:buSzPct val="100000"/>
              <a:buFont typeface="Wingdings" panose="05000000000000000000" pitchFamily="2" charset="2"/>
              <a:buChar char="§"/>
              <a:defRPr lang="de-DE" sz="1800" b="0" kern="1200" baseline="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342900" algn="l" defTabSz="914400" rtl="0" eaLnBrk="1" latinLnBrk="0" hangingPunct="1">
              <a:spcBef>
                <a:spcPct val="20000"/>
              </a:spcBef>
              <a:buClrTx/>
              <a:buSzPct val="100000"/>
              <a:buFont typeface="Wingdings" panose="05000000000000000000" pitchFamily="2" charset="2"/>
              <a:buChar char="§"/>
              <a:defRPr lang="de-DE" sz="1600" b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Tx/>
              <a:buSzPct val="100000"/>
              <a:buFont typeface="Wingdings" panose="05000000000000000000" pitchFamily="2" charset="2"/>
              <a:buChar char="§"/>
              <a:defRPr lang="de-DE" sz="1400" b="0" kern="1200" baseline="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2000" b="1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buSzPct val="100000"/>
              <a:buFont typeface="Arial"/>
              <a:buNone/>
              <a:defRPr sz="2000" b="1">
                <a:latin typeface="Arial"/>
                <a:cs typeface="Arial"/>
              </a:defRPr>
            </a:lvl6pPr>
            <a:lvl7pPr marL="2692400" indent="-228600">
              <a:buFontTx/>
              <a:buBlip>
                <a:blip r:embed="rId2"/>
              </a:buBlip>
              <a:defRPr b="1">
                <a:latin typeface="Arial"/>
                <a:cs typeface="Arial"/>
              </a:defRPr>
            </a:lvl7pPr>
            <a:lvl8pPr marL="3200400" indent="0">
              <a:buNone/>
              <a:defRPr/>
            </a:lvl8pPr>
          </a:lstStyle>
          <a:p>
            <a:pPr lvl="0"/>
            <a:r>
              <a:rPr lang="de-DE" dirty="0"/>
              <a:t>Fließtext Arial 20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Zweite Ebene Arial 18pt</a:t>
            </a:r>
          </a:p>
          <a:p>
            <a:pPr lvl="2"/>
            <a:r>
              <a:rPr lang="de-DE" dirty="0"/>
              <a:t>Dritte Ebene Arial 16pt</a:t>
            </a:r>
          </a:p>
          <a:p>
            <a:pPr lvl="3"/>
            <a:r>
              <a:rPr lang="de-DE" dirty="0"/>
              <a:t>Vierte Ebene 14pt</a:t>
            </a:r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2"/>
          </p:nvPr>
        </p:nvSpPr>
        <p:spPr>
          <a:xfrm>
            <a:off x="395536" y="4724912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DC8F4F-6A09-4C88-BB86-EF0BE85F3A2B}" type="datetime1">
              <a:rPr lang="de-DE" smtClean="0"/>
              <a:t>25.03.2026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68493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staltungsrichtlini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 txBox="1">
            <a:spLocks/>
          </p:cNvSpPr>
          <p:nvPr userDrawn="1"/>
        </p:nvSpPr>
        <p:spPr>
          <a:xfrm>
            <a:off x="323528" y="195486"/>
            <a:ext cx="3744416" cy="4215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900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900" b="0" i="0" u="none" strike="noStrike" kern="1200" cap="none" spc="0" normalizeH="0" baseline="0" noProof="0" dirty="0">
              <a:ln>
                <a:noFill/>
              </a:ln>
              <a:solidFill>
                <a:srgbClr val="0067B4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115200" y="61963"/>
            <a:ext cx="7200000" cy="4215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 dirty="0"/>
              <a:t>Headlines Arial 24 </a:t>
            </a:r>
            <a:r>
              <a:rPr lang="de-DE" dirty="0" err="1"/>
              <a:t>pt</a:t>
            </a:r>
            <a:r>
              <a:rPr lang="de-DE" dirty="0"/>
              <a:t> </a:t>
            </a:r>
            <a:r>
              <a:rPr lang="de-DE" dirty="0" err="1"/>
              <a:t>bold</a:t>
            </a:r>
            <a:endParaRPr lang="de-DE" dirty="0"/>
          </a:p>
        </p:txBody>
      </p:sp>
      <p:sp>
        <p:nvSpPr>
          <p:cNvPr id="13" name="Untertitel 2"/>
          <p:cNvSpPr>
            <a:spLocks noGrp="1"/>
          </p:cNvSpPr>
          <p:nvPr>
            <p:ph type="subTitle" idx="15" hasCustomPrompt="1"/>
          </p:nvPr>
        </p:nvSpPr>
        <p:spPr>
          <a:xfrm>
            <a:off x="115200" y="627534"/>
            <a:ext cx="7200000" cy="5040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="1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Untertitel Arial 22 </a:t>
            </a:r>
            <a:r>
              <a:rPr lang="de-DE" dirty="0" err="1"/>
              <a:t>pt</a:t>
            </a:r>
            <a:r>
              <a:rPr lang="de-DE" dirty="0"/>
              <a:t> </a:t>
            </a:r>
            <a:r>
              <a:rPr lang="de-DE" dirty="0" err="1"/>
              <a:t>bold</a:t>
            </a:r>
            <a:endParaRPr lang="de-DE" dirty="0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830888" y="4724912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D836D3-EF9B-4B1C-8CE9-9C9C679E2A0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Textplatzhalt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115200" y="1203598"/>
            <a:ext cx="3456062" cy="3455715"/>
          </a:xfrm>
          <a:prstGeom prst="rect">
            <a:avLst/>
          </a:prstGeom>
        </p:spPr>
        <p:txBody>
          <a:bodyPr/>
          <a:lstStyle>
            <a:lvl1pPr marL="268288" indent="-268288" algn="l" defTabSz="914400" rtl="0" eaLnBrk="1" latinLnBrk="0" hangingPunct="1">
              <a:spcBef>
                <a:spcPct val="20000"/>
              </a:spcBef>
              <a:buClr>
                <a:srgbClr val="929292"/>
              </a:buClr>
              <a:buSzPct val="100000"/>
              <a:buFontTx/>
              <a:buBlip>
                <a:blip r:embed="rId2"/>
              </a:buBlip>
              <a:tabLst/>
              <a:defRPr lang="de-DE" sz="2000" b="0" kern="1200" baseline="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800" b="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5725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lang="de-DE" sz="16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defRPr lang="de-DE" sz="11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defRPr lang="de-DE" sz="11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de-DE" dirty="0"/>
              <a:t>Bezeichnung in Diagrammen Arial 14 </a:t>
            </a:r>
            <a:r>
              <a:rPr lang="de-DE" dirty="0" err="1"/>
              <a:t>pt</a:t>
            </a:r>
            <a:endParaRPr lang="de-DE" dirty="0"/>
          </a:p>
          <a:p>
            <a:pPr lvl="0"/>
            <a:r>
              <a:rPr lang="de-DE" dirty="0"/>
              <a:t>Zu verwendende Farben</a:t>
            </a:r>
          </a:p>
          <a:p>
            <a:pPr lvl="1"/>
            <a:r>
              <a:rPr lang="de-DE" dirty="0"/>
              <a:t>RGB Werte</a:t>
            </a:r>
          </a:p>
          <a:p>
            <a:pPr marL="1200150" marR="0" lvl="2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lang="de-DE" dirty="0"/>
              <a:t>grau :146/146/146</a:t>
            </a:r>
          </a:p>
          <a:p>
            <a:pPr marL="1200150" marR="0" lvl="2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lang="de-DE" dirty="0"/>
              <a:t>blau: 38/99/171</a:t>
            </a:r>
          </a:p>
          <a:p>
            <a:pPr marL="1200150" marR="0" lvl="2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lang="de-DE" dirty="0"/>
              <a:t>Schwarz</a:t>
            </a:r>
          </a:p>
        </p:txBody>
      </p:sp>
      <p:sp>
        <p:nvSpPr>
          <p:cNvPr id="15" name="Diagrammplatzhalter 14"/>
          <p:cNvSpPr>
            <a:spLocks noGrp="1"/>
          </p:cNvSpPr>
          <p:nvPr>
            <p:ph type="chart" sz="quarter" idx="18"/>
          </p:nvPr>
        </p:nvSpPr>
        <p:spPr>
          <a:xfrm>
            <a:off x="3726000" y="1203597"/>
            <a:ext cx="5256709" cy="3455715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/>
              <a:t>Diagramm durch Klicken auf Symbol hinzufügen</a:t>
            </a:r>
            <a:endParaRPr lang="en-GB"/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2"/>
          </p:nvPr>
        </p:nvSpPr>
        <p:spPr>
          <a:xfrm>
            <a:off x="395536" y="4724912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E1037E72-3967-42BB-A0BA-BC3A54FD7BE4}" type="datetime1">
              <a:rPr lang="de-DE" smtClean="0"/>
              <a:t>25.03.2026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ESK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Untertitel 2"/>
          <p:cNvSpPr txBox="1">
            <a:spLocks/>
          </p:cNvSpPr>
          <p:nvPr userDrawn="1"/>
        </p:nvSpPr>
        <p:spPr>
          <a:xfrm>
            <a:off x="323528" y="771550"/>
            <a:ext cx="5832648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>
              <a:buNone/>
              <a:defRPr sz="1300" b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de-DE" sz="13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" name="Untertitel 2"/>
          <p:cNvSpPr>
            <a:spLocks noGrp="1"/>
          </p:cNvSpPr>
          <p:nvPr>
            <p:ph type="subTitle" idx="15"/>
          </p:nvPr>
        </p:nvSpPr>
        <p:spPr>
          <a:xfrm>
            <a:off x="115200" y="2571750"/>
            <a:ext cx="8640000" cy="5040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200" b="1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11" name="Titel 10"/>
          <p:cNvSpPr>
            <a:spLocks noGrp="1"/>
          </p:cNvSpPr>
          <p:nvPr>
            <p:ph type="title" hasCustomPrompt="1"/>
          </p:nvPr>
        </p:nvSpPr>
        <p:spPr>
          <a:xfrm>
            <a:off x="115200" y="1851670"/>
            <a:ext cx="8640960" cy="421555"/>
          </a:xfrm>
        </p:spPr>
        <p:txBody>
          <a:bodyPr/>
          <a:lstStyle>
            <a:lvl1pPr algn="ctr"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 dirty="0"/>
              <a:t>Hier steht eine Überschrift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830888" y="4724912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1D836D3-EF9B-4B1C-8CE9-9C9C679E2A0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2"/>
          </p:nvPr>
        </p:nvSpPr>
        <p:spPr>
          <a:xfrm>
            <a:off x="395536" y="4724912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6EE8ED17-3691-4575-B2A6-093D2B196567}" type="datetime1">
              <a:rPr lang="de-DE" smtClean="0"/>
              <a:t>25.03.2026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UESKER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115200" y="61963"/>
            <a:ext cx="7200000" cy="4215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 dirty="0"/>
              <a:t>Agenda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830888" y="4724912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D836D3-EF9B-4B1C-8CE9-9C9C679E2A0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Textplatzhalt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115200" y="627534"/>
            <a:ext cx="8881200" cy="4032448"/>
          </a:xfrm>
          <a:prstGeom prst="rect">
            <a:avLst/>
          </a:prstGeom>
        </p:spPr>
        <p:txBody>
          <a:bodyPr/>
          <a:lstStyle>
            <a:lvl1pPr marL="268288" indent="-268288" algn="l" defTabSz="914400" rtl="0" eaLnBrk="1" latinLnBrk="0" hangingPunct="1">
              <a:spcBef>
                <a:spcPct val="20000"/>
              </a:spcBef>
              <a:buClr>
                <a:srgbClr val="929292"/>
              </a:buClr>
              <a:buSzPct val="100000"/>
              <a:buFontTx/>
              <a:buBlip>
                <a:blip r:embed="rId2"/>
              </a:buBlip>
              <a:tabLst/>
              <a:defRPr lang="de-DE" sz="2000" b="0" kern="1200" baseline="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800" b="0" kern="1200" baseline="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3429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600" b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400" b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400" b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0" indent="0">
              <a:buSzPct val="100000"/>
              <a:buFont typeface="Arial"/>
              <a:buNone/>
              <a:defRPr sz="2000" b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  <a:lvl7pPr marL="2692400" indent="-228600">
              <a:buFontTx/>
              <a:buBlip>
                <a:blip r:embed="rId2"/>
              </a:buBlip>
              <a:defRPr sz="1400" b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7pPr>
            <a:lvl8pPr marL="3200400" indent="0">
              <a:buNone/>
              <a:defRPr/>
            </a:lvl8pPr>
          </a:lstStyle>
          <a:p>
            <a:pPr lvl="0"/>
            <a:r>
              <a:rPr lang="de-DE" dirty="0"/>
              <a:t>Thema 1</a:t>
            </a:r>
          </a:p>
          <a:p>
            <a:pPr lvl="1"/>
            <a:r>
              <a:rPr lang="de-DE" dirty="0"/>
              <a:t>Hier steht ein </a:t>
            </a:r>
            <a:r>
              <a:rPr lang="de-DE" dirty="0" err="1"/>
              <a:t>Bulletpoint</a:t>
            </a:r>
            <a:r>
              <a:rPr lang="de-DE" dirty="0"/>
              <a:t> auf zweiter Ebene</a:t>
            </a:r>
          </a:p>
          <a:p>
            <a:pPr lvl="2"/>
            <a:r>
              <a:rPr lang="de-DE" dirty="0"/>
              <a:t>Hier steht ein </a:t>
            </a:r>
            <a:r>
              <a:rPr lang="de-DE" dirty="0" err="1"/>
              <a:t>Bulletpoint</a:t>
            </a:r>
            <a:r>
              <a:rPr lang="de-DE" dirty="0"/>
              <a:t> auf dritter Ebene</a:t>
            </a:r>
          </a:p>
          <a:p>
            <a:pPr lvl="3"/>
            <a:r>
              <a:rPr lang="de-DE" dirty="0"/>
              <a:t>Hier steht ein </a:t>
            </a:r>
            <a:r>
              <a:rPr lang="de-DE" dirty="0" err="1"/>
              <a:t>Bulletpoint</a:t>
            </a:r>
            <a:r>
              <a:rPr lang="de-DE" dirty="0"/>
              <a:t> auf vierter Ebene</a:t>
            </a:r>
          </a:p>
          <a:p>
            <a:pPr lvl="4"/>
            <a:r>
              <a:rPr lang="de-DE" dirty="0"/>
              <a:t>Hier steht ein </a:t>
            </a:r>
            <a:r>
              <a:rPr lang="de-DE" dirty="0" err="1"/>
              <a:t>Bulletpoint</a:t>
            </a:r>
            <a:r>
              <a:rPr lang="de-DE" dirty="0"/>
              <a:t> auf fünfter Ebene</a:t>
            </a:r>
          </a:p>
          <a:p>
            <a:pPr lvl="6"/>
            <a:r>
              <a:rPr lang="de-DE" dirty="0"/>
              <a:t>Hier steht ein </a:t>
            </a:r>
            <a:r>
              <a:rPr lang="de-DE" dirty="0" err="1"/>
              <a:t>Bulletpoint</a:t>
            </a:r>
            <a:r>
              <a:rPr lang="de-DE" dirty="0"/>
              <a:t> auf sechster Ebene</a:t>
            </a:r>
          </a:p>
          <a:p>
            <a:pPr lvl="5"/>
            <a:endParaRPr lang="de-DE" dirty="0"/>
          </a:p>
          <a:p>
            <a:pPr lvl="0"/>
            <a:r>
              <a:rPr lang="de-DE" dirty="0"/>
              <a:t>Thema 2</a:t>
            </a:r>
          </a:p>
          <a:p>
            <a:pPr lvl="1"/>
            <a:r>
              <a:rPr lang="de-DE" dirty="0"/>
              <a:t>Hier steht ein </a:t>
            </a:r>
            <a:r>
              <a:rPr lang="de-DE" dirty="0" err="1"/>
              <a:t>Bulletpoint</a:t>
            </a:r>
            <a:r>
              <a:rPr lang="de-DE" dirty="0"/>
              <a:t> auf zweiter Ebene</a:t>
            </a:r>
          </a:p>
          <a:p>
            <a:pPr lvl="2"/>
            <a:r>
              <a:rPr lang="de-DE" dirty="0"/>
              <a:t>Hier steht ein </a:t>
            </a:r>
            <a:r>
              <a:rPr lang="de-DE" dirty="0" err="1"/>
              <a:t>Bulletpoint</a:t>
            </a:r>
            <a:r>
              <a:rPr lang="de-DE" dirty="0"/>
              <a:t> auf dritter Ebene</a:t>
            </a:r>
          </a:p>
          <a:p>
            <a:pPr lvl="5"/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2"/>
          </p:nvPr>
        </p:nvSpPr>
        <p:spPr>
          <a:xfrm>
            <a:off x="395536" y="4724912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3B9953B1-39B5-4136-8A2D-4F6EA1913D82}" type="datetime1">
              <a:rPr lang="de-DE" smtClean="0"/>
              <a:t>25.03.2026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UESKER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115200" y="61963"/>
            <a:ext cx="7200000" cy="4215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 dirty="0"/>
              <a:t>Agenda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830888" y="4724912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D836D3-EF9B-4B1C-8CE9-9C9C679E2A0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Textplatzhalt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115200" y="627534"/>
            <a:ext cx="8881200" cy="4032448"/>
          </a:xfrm>
          <a:prstGeom prst="rect">
            <a:avLst/>
          </a:prstGeom>
        </p:spPr>
        <p:txBody>
          <a:bodyPr/>
          <a:lstStyle>
            <a:lvl1pPr marL="268288" indent="-268288" algn="l" defTabSz="914400" rtl="0" eaLnBrk="1" latinLnBrk="0" hangingPunct="1">
              <a:spcBef>
                <a:spcPct val="20000"/>
              </a:spcBef>
              <a:buClrTx/>
              <a:buSzPct val="100000"/>
              <a:buFont typeface="Wingdings" panose="05000000000000000000" pitchFamily="2" charset="2"/>
              <a:buChar char="§"/>
              <a:tabLst/>
              <a:defRPr lang="de-DE" sz="2000" b="0" kern="1200" baseline="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Tx/>
              <a:buSzPct val="100000"/>
              <a:buFont typeface="Wingdings" panose="05000000000000000000" pitchFamily="2" charset="2"/>
              <a:buChar char="§"/>
              <a:defRPr lang="de-DE" sz="1800" b="0" kern="1200" baseline="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342900" algn="l" defTabSz="914400" rtl="0" eaLnBrk="1" latinLnBrk="0" hangingPunct="1">
              <a:spcBef>
                <a:spcPct val="20000"/>
              </a:spcBef>
              <a:buClrTx/>
              <a:buSzPct val="100000"/>
              <a:buFont typeface="Wingdings" panose="05000000000000000000" pitchFamily="2" charset="2"/>
              <a:buChar char="§"/>
              <a:defRPr lang="de-DE" sz="1600" b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Tx/>
              <a:buSzPct val="100000"/>
              <a:buFont typeface="Wingdings" panose="05000000000000000000" pitchFamily="2" charset="2"/>
              <a:buChar char="§"/>
              <a:defRPr lang="de-DE" sz="1400" b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Tx/>
              <a:buSzPct val="100000"/>
              <a:buFont typeface="Wingdings" panose="05000000000000000000" pitchFamily="2" charset="2"/>
              <a:buChar char="§"/>
              <a:defRPr lang="de-DE" sz="1400" b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342900" indent="-342900">
              <a:buClrTx/>
              <a:buSzPct val="100000"/>
              <a:buFont typeface="Wingdings" panose="05000000000000000000" pitchFamily="2" charset="2"/>
              <a:buChar char="§"/>
              <a:defRPr sz="2000" b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  <a:lvl7pPr marL="2692400" indent="-228600">
              <a:buClrTx/>
              <a:buFont typeface="Wingdings" panose="05000000000000000000" pitchFamily="2" charset="2"/>
              <a:buChar char="§"/>
              <a:defRPr sz="1400" b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7pPr>
            <a:lvl8pPr marL="3200400" indent="0">
              <a:buNone/>
              <a:defRPr/>
            </a:lvl8pPr>
          </a:lstStyle>
          <a:p>
            <a:pPr lvl="0"/>
            <a:r>
              <a:rPr lang="de-DE" dirty="0"/>
              <a:t>Thema 1</a:t>
            </a:r>
          </a:p>
          <a:p>
            <a:pPr lvl="1"/>
            <a:r>
              <a:rPr lang="de-DE" dirty="0"/>
              <a:t>Hier steht ein </a:t>
            </a:r>
            <a:r>
              <a:rPr lang="de-DE" dirty="0" err="1"/>
              <a:t>Bulletpoint</a:t>
            </a:r>
            <a:r>
              <a:rPr lang="de-DE" dirty="0"/>
              <a:t> auf zweiter Ebene</a:t>
            </a:r>
          </a:p>
          <a:p>
            <a:pPr lvl="2"/>
            <a:r>
              <a:rPr lang="de-DE" dirty="0"/>
              <a:t>Hier steht ein </a:t>
            </a:r>
            <a:r>
              <a:rPr lang="de-DE" dirty="0" err="1"/>
              <a:t>Bulletpoint</a:t>
            </a:r>
            <a:r>
              <a:rPr lang="de-DE" dirty="0"/>
              <a:t> auf dritter Ebene</a:t>
            </a:r>
          </a:p>
          <a:p>
            <a:pPr lvl="3"/>
            <a:r>
              <a:rPr lang="de-DE" dirty="0"/>
              <a:t>Hier steht ein </a:t>
            </a:r>
            <a:r>
              <a:rPr lang="de-DE" dirty="0" err="1"/>
              <a:t>Bulletpoint</a:t>
            </a:r>
            <a:r>
              <a:rPr lang="de-DE" dirty="0"/>
              <a:t> auf vierter Ebene</a:t>
            </a:r>
          </a:p>
          <a:p>
            <a:pPr lvl="4"/>
            <a:r>
              <a:rPr lang="de-DE" dirty="0"/>
              <a:t>Hier steht ein </a:t>
            </a:r>
            <a:r>
              <a:rPr lang="de-DE" dirty="0" err="1"/>
              <a:t>Bulletpoint</a:t>
            </a:r>
            <a:r>
              <a:rPr lang="de-DE" dirty="0"/>
              <a:t> auf fünfter Ebene</a:t>
            </a:r>
          </a:p>
          <a:p>
            <a:pPr lvl="6"/>
            <a:r>
              <a:rPr lang="de-DE" dirty="0"/>
              <a:t>Hier steht ein </a:t>
            </a:r>
            <a:r>
              <a:rPr lang="de-DE" dirty="0" err="1"/>
              <a:t>Bulletpoint</a:t>
            </a:r>
            <a:r>
              <a:rPr lang="de-DE" dirty="0"/>
              <a:t> auf sechster Ebene</a:t>
            </a:r>
          </a:p>
          <a:p>
            <a:pPr lvl="5"/>
            <a:endParaRPr lang="de-DE" dirty="0"/>
          </a:p>
          <a:p>
            <a:pPr lvl="0"/>
            <a:r>
              <a:rPr lang="de-DE" dirty="0"/>
              <a:t>Thema 2</a:t>
            </a:r>
          </a:p>
          <a:p>
            <a:pPr lvl="1"/>
            <a:r>
              <a:rPr lang="de-DE" dirty="0"/>
              <a:t>Hier steht ein </a:t>
            </a:r>
            <a:r>
              <a:rPr lang="de-DE" dirty="0" err="1"/>
              <a:t>Bulletpoint</a:t>
            </a:r>
            <a:r>
              <a:rPr lang="de-DE" dirty="0"/>
              <a:t> auf zweiter Ebene</a:t>
            </a:r>
          </a:p>
          <a:p>
            <a:pPr lvl="2"/>
            <a:r>
              <a:rPr lang="de-DE" dirty="0"/>
              <a:t>Hier steht ein </a:t>
            </a:r>
            <a:r>
              <a:rPr lang="de-DE" dirty="0" err="1"/>
              <a:t>Bulletpoint</a:t>
            </a:r>
            <a:r>
              <a:rPr lang="de-DE" dirty="0"/>
              <a:t> auf dritter Ebene</a:t>
            </a:r>
          </a:p>
          <a:p>
            <a:pPr lvl="5"/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2"/>
          </p:nvPr>
        </p:nvSpPr>
        <p:spPr>
          <a:xfrm>
            <a:off x="395536" y="4724912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41FF4503-453B-44DA-9084-62624088D61C}" type="datetime1">
              <a:rPr lang="de-DE" smtClean="0"/>
              <a:t>25.03.2026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47441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UESKER nu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115200" y="61963"/>
            <a:ext cx="7200000" cy="4215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/>
            </a:lvl1pPr>
          </a:lstStyle>
          <a:p>
            <a:r>
              <a:rPr lang="de-DE" dirty="0"/>
              <a:t>Hier steht eine Überschrift</a:t>
            </a:r>
          </a:p>
        </p:txBody>
      </p:sp>
      <p:sp>
        <p:nvSpPr>
          <p:cNvPr id="9" name="Untertitel 2"/>
          <p:cNvSpPr>
            <a:spLocks noGrp="1"/>
          </p:cNvSpPr>
          <p:nvPr>
            <p:ph type="subTitle" idx="15"/>
          </p:nvPr>
        </p:nvSpPr>
        <p:spPr>
          <a:xfrm>
            <a:off x="115200" y="627534"/>
            <a:ext cx="7200000" cy="5040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="1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830888" y="4724912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1D836D3-EF9B-4B1C-8CE9-9C9C679E2A0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Textplatzhalt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115200" y="1203598"/>
            <a:ext cx="8881200" cy="3384376"/>
          </a:xfrm>
          <a:prstGeom prst="rect">
            <a:avLst/>
          </a:prstGeom>
        </p:spPr>
        <p:txBody>
          <a:bodyPr/>
          <a:lstStyle>
            <a:lvl1pPr marL="268288" indent="-268288" algn="l" defTabSz="914400" rtl="0" eaLnBrk="1" latinLnBrk="0" hangingPunct="1">
              <a:spcBef>
                <a:spcPct val="20000"/>
              </a:spcBef>
              <a:buClr>
                <a:srgbClr val="929292"/>
              </a:buClr>
              <a:buSzPct val="100000"/>
              <a:buFontTx/>
              <a:buBlip>
                <a:blip r:embed="rId2"/>
              </a:buBlip>
              <a:tabLst/>
              <a:defRPr lang="de-DE" sz="2000" b="0" kern="1200" baseline="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800" b="0" kern="1200" baseline="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3429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600" b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400" b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400" b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0" indent="0">
              <a:buSzPct val="100000"/>
              <a:buFont typeface="Arial"/>
              <a:buNone/>
              <a:defRPr sz="2000" b="1">
                <a:latin typeface="Arial"/>
                <a:cs typeface="Arial"/>
              </a:defRPr>
            </a:lvl6pPr>
            <a:lvl7pPr marL="2692400" indent="-228600">
              <a:buFontTx/>
              <a:buBlip>
                <a:blip r:embed="rId2"/>
              </a:buBlip>
              <a:defRPr sz="1400" b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7pPr>
            <a:lvl8pPr marL="3200400" indent="0">
              <a:buNone/>
              <a:defRPr/>
            </a:lvl8pPr>
          </a:lstStyle>
          <a:p>
            <a:pPr lvl="0"/>
            <a:r>
              <a:rPr lang="de-DE" dirty="0"/>
              <a:t>Thema 1</a:t>
            </a:r>
          </a:p>
          <a:p>
            <a:pPr lvl="1"/>
            <a:r>
              <a:rPr lang="de-DE" dirty="0"/>
              <a:t>Hier steht ein </a:t>
            </a:r>
            <a:r>
              <a:rPr lang="de-DE" dirty="0" err="1"/>
              <a:t>Bulletpoint</a:t>
            </a:r>
            <a:r>
              <a:rPr lang="de-DE" dirty="0"/>
              <a:t> auf zweiter Ebene</a:t>
            </a:r>
          </a:p>
          <a:p>
            <a:pPr lvl="2"/>
            <a:r>
              <a:rPr lang="de-DE" dirty="0"/>
              <a:t>Hier steht ein </a:t>
            </a:r>
            <a:r>
              <a:rPr lang="de-DE" dirty="0" err="1"/>
              <a:t>Bulletpoint</a:t>
            </a:r>
            <a:r>
              <a:rPr lang="de-DE" dirty="0"/>
              <a:t> auf dritter Ebene</a:t>
            </a:r>
          </a:p>
          <a:p>
            <a:pPr lvl="3"/>
            <a:r>
              <a:rPr lang="de-DE" dirty="0"/>
              <a:t>Hier steht ein </a:t>
            </a:r>
            <a:r>
              <a:rPr lang="de-DE" dirty="0" err="1"/>
              <a:t>Bulletpoint</a:t>
            </a:r>
            <a:r>
              <a:rPr lang="de-DE" dirty="0"/>
              <a:t> auf vierter Ebene</a:t>
            </a:r>
          </a:p>
          <a:p>
            <a:pPr lvl="4"/>
            <a:r>
              <a:rPr lang="de-DE" dirty="0"/>
              <a:t>Hier steht ein </a:t>
            </a:r>
            <a:r>
              <a:rPr lang="de-DE" dirty="0" err="1"/>
              <a:t>Bulletpoint</a:t>
            </a:r>
            <a:r>
              <a:rPr lang="de-DE" dirty="0"/>
              <a:t> auf fünfter Ebene</a:t>
            </a:r>
          </a:p>
          <a:p>
            <a:pPr lvl="6"/>
            <a:r>
              <a:rPr lang="de-DE" dirty="0"/>
              <a:t>Hier steht ein </a:t>
            </a:r>
            <a:r>
              <a:rPr lang="de-DE" dirty="0" err="1"/>
              <a:t>Bulletpoint</a:t>
            </a:r>
            <a:r>
              <a:rPr lang="de-DE" dirty="0"/>
              <a:t> auf sechster Ebene</a:t>
            </a:r>
          </a:p>
        </p:txBody>
      </p:sp>
      <p:sp>
        <p:nvSpPr>
          <p:cNvPr id="11" name="Datumsplatzhalter 3"/>
          <p:cNvSpPr>
            <a:spLocks noGrp="1"/>
          </p:cNvSpPr>
          <p:nvPr>
            <p:ph type="dt" sz="half" idx="2"/>
          </p:nvPr>
        </p:nvSpPr>
        <p:spPr>
          <a:xfrm>
            <a:off x="395536" y="4724912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38D0F460-40F4-409A-B2FA-730F42E5EFDA}" type="datetime1">
              <a:rPr lang="de-DE" smtClean="0"/>
              <a:t>25.03.2026</a:t>
            </a:fld>
            <a:endParaRPr lang="de-D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606.0031.2_PPT-Vorlage_Leiste_17.04.12.jpg"/>
          <p:cNvPicPr>
            <a:picLocks noChangeAspect="1"/>
          </p:cNvPicPr>
          <p:nvPr/>
        </p:nvPicPr>
        <p:blipFill>
          <a:blip r:embed="rId24" cstate="print"/>
          <a:srcRect r="96185"/>
          <a:stretch>
            <a:fillRect/>
          </a:stretch>
        </p:blipFill>
        <p:spPr>
          <a:xfrm>
            <a:off x="116690" y="4732014"/>
            <a:ext cx="206838" cy="216000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15200" y="61963"/>
            <a:ext cx="7200000" cy="4215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/>
              <a:t>Hier steht eine Überschrift</a:t>
            </a:r>
          </a:p>
        </p:txBody>
      </p:sp>
      <p:cxnSp>
        <p:nvCxnSpPr>
          <p:cNvPr id="11" name="Gerade Verbindung 10"/>
          <p:cNvCxnSpPr/>
          <p:nvPr/>
        </p:nvCxnSpPr>
        <p:spPr>
          <a:xfrm>
            <a:off x="115200" y="555526"/>
            <a:ext cx="88812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Datumsplatzhalter 1"/>
          <p:cNvSpPr txBox="1">
            <a:spLocks/>
          </p:cNvSpPr>
          <p:nvPr/>
        </p:nvSpPr>
        <p:spPr>
          <a:xfrm>
            <a:off x="3275856" y="4731990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Unternehmenspräsentation</a:t>
            </a:r>
          </a:p>
        </p:txBody>
      </p:sp>
      <p:pic>
        <p:nvPicPr>
          <p:cNvPr id="10" name="Grafik 9" descr="606.0031.2_PPT-Vorlage_Leiste_17.04.12.jpg"/>
          <p:cNvPicPr>
            <a:picLocks noChangeAspect="1"/>
          </p:cNvPicPr>
          <p:nvPr/>
        </p:nvPicPr>
        <p:blipFill>
          <a:blip r:embed="rId24" cstate="print"/>
          <a:srcRect l="4412" r="1165"/>
          <a:stretch>
            <a:fillRect/>
          </a:stretch>
        </p:blipFill>
        <p:spPr>
          <a:xfrm>
            <a:off x="323528" y="4731991"/>
            <a:ext cx="8676000" cy="215107"/>
          </a:xfrm>
          <a:prstGeom prst="rect">
            <a:avLst/>
          </a:prstGeom>
        </p:spPr>
      </p:pic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830888" y="4724912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D836D3-EF9B-4B1C-8CE9-9C9C679E2A0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Datumsplatzhalter 1"/>
          <p:cNvSpPr txBox="1">
            <a:spLocks/>
          </p:cNvSpPr>
          <p:nvPr/>
        </p:nvSpPr>
        <p:spPr>
          <a:xfrm>
            <a:off x="3275856" y="4724912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ISSMGE Corporate Case Study </a:t>
            </a:r>
          </a:p>
        </p:txBody>
      </p:sp>
      <p:pic>
        <p:nvPicPr>
          <p:cNvPr id="3" name="Grafik 2"/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824" y="61964"/>
            <a:ext cx="1619672" cy="427388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5" name="Datumsplatzhalter 3"/>
          <p:cNvSpPr>
            <a:spLocks noGrp="1"/>
          </p:cNvSpPr>
          <p:nvPr>
            <p:ph type="dt" sz="half" idx="2"/>
          </p:nvPr>
        </p:nvSpPr>
        <p:spPr>
          <a:xfrm>
            <a:off x="395536" y="4724912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EAF37214-9032-4E6C-AED4-06B262F85C0A}" type="datetime1">
              <a:rPr lang="de-DE" smtClean="0"/>
              <a:t>25.03.2026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650" r:id="rId2"/>
    <p:sldLayoutId id="2147483715" r:id="rId3"/>
    <p:sldLayoutId id="2147483719" r:id="rId4"/>
    <p:sldLayoutId id="2147483716" r:id="rId5"/>
    <p:sldLayoutId id="2147483649" r:id="rId6"/>
    <p:sldLayoutId id="2147483714" r:id="rId7"/>
    <p:sldLayoutId id="2147483720" r:id="rId8"/>
    <p:sldLayoutId id="2147483711" r:id="rId9"/>
    <p:sldLayoutId id="2147483721" r:id="rId10"/>
    <p:sldLayoutId id="2147483700" r:id="rId11"/>
    <p:sldLayoutId id="2147483704" r:id="rId12"/>
    <p:sldLayoutId id="2147483713" r:id="rId13"/>
    <p:sldLayoutId id="2147483651" r:id="rId14"/>
    <p:sldLayoutId id="2147483705" r:id="rId15"/>
    <p:sldLayoutId id="2147483707" r:id="rId16"/>
    <p:sldLayoutId id="2147483653" r:id="rId17"/>
    <p:sldLayoutId id="2147483709" r:id="rId18"/>
    <p:sldLayoutId id="2147483710" r:id="rId19"/>
    <p:sldLayoutId id="2147483722" r:id="rId20"/>
    <p:sldLayoutId id="2147483655" r:id="rId21"/>
    <p:sldLayoutId id="2147483703" r:id="rId22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2400" b="1" kern="1200" baseline="0">
          <a:solidFill>
            <a:schemeClr val="accent1">
              <a:lumMod val="7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A28A7F-5994-89B2-797E-C1286C908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38027"/>
            <a:ext cx="4860032" cy="421555"/>
          </a:xfrm>
        </p:spPr>
        <p:txBody>
          <a:bodyPr/>
          <a:lstStyle/>
          <a:p>
            <a:pPr algn="ctr"/>
            <a:r>
              <a:rPr lang="en-AU" sz="1800" b="0" dirty="0">
                <a:effectLst/>
              </a:rPr>
              <a:t>Second River Niger Bridge in Onitsha, Nigeria – Use of geosynthetic encased granular columns for soil improvement </a:t>
            </a:r>
            <a:endParaRPr lang="de-DE" b="0" dirty="0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44547598-7BB6-5254-AA4D-7618FF29563E}"/>
              </a:ext>
            </a:extLst>
          </p:cNvPr>
          <p:cNvSpPr txBox="1">
            <a:spLocks/>
          </p:cNvSpPr>
          <p:nvPr/>
        </p:nvSpPr>
        <p:spPr>
          <a:xfrm>
            <a:off x="4139952" y="4294695"/>
            <a:ext cx="4932040" cy="4215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effectLst/>
              </a:rPr>
              <a:t>Dr.- Ing. Oliver Detert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effectLst/>
              </a:rPr>
              <a:t> HUESKER Synthetic GmbH</a:t>
            </a:r>
            <a:br>
              <a:rPr lang="de-DE" sz="1800" b="0" dirty="0">
                <a:effectLst/>
              </a:rPr>
            </a:br>
            <a:endParaRPr lang="de-DE" sz="1800" b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422908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01E42F-3E0B-8EFB-7CEB-6D847936F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2400" dirty="0">
                <a:effectLst/>
              </a:rPr>
              <a:t>Second River Niger Bridge in Onitsha, Nigeria</a:t>
            </a:r>
            <a:endParaRPr lang="de-DE" dirty="0"/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B0652701-E717-6AA5-6C0F-76E9BB030E20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r>
              <a:rPr lang="en-GB" dirty="0"/>
              <a:t>Introduction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D2515D5-7413-E00D-10EE-E911EC661A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1D836D3-EF9B-4B1C-8CE9-9C9C679E2A0E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6354C42C-F88B-B33E-E03C-F4E4558CE19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79512" y="1058883"/>
            <a:ext cx="5360504" cy="1440160"/>
          </a:xfrm>
          <a:effectLst/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GB" sz="1400" dirty="0"/>
              <a:t>Nigeria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1400" dirty="0"/>
              <a:t>210 Mio. inhabitants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1400" dirty="0"/>
              <a:t>Most populated country in Africa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1400" dirty="0"/>
              <a:t>Focus on infrastructure modernisation and development for sustainable economic growth</a:t>
            </a:r>
            <a:endParaRPr lang="en-GB" sz="1600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06ACEC95-7B6F-4028-76D4-1EC1F8C93D3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58A11B6-D3E2-4BBD-BB30-AC287B2E874E}" type="datetime1">
              <a:rPr lang="de-DE" smtClean="0"/>
              <a:t>25.03.2026</a:t>
            </a:fld>
            <a:endParaRPr lang="de-DE" dirty="0"/>
          </a:p>
        </p:txBody>
      </p:sp>
      <p:pic>
        <p:nvPicPr>
          <p:cNvPr id="4" name="Grafik 3" descr="Ein Bild, das Karte enthält.&#10;&#10;Automatisch generierte Beschreibung">
            <a:extLst>
              <a:ext uri="{FF2B5EF4-FFF2-40B4-BE49-F238E27FC236}">
                <a16:creationId xmlns:a16="http://schemas.microsoft.com/office/drawing/2014/main" id="{21C9773D-889A-D321-F09B-8F31A2EBBB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5291" y="770200"/>
            <a:ext cx="1656184" cy="1652504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D5A69FE7-C734-D2EF-1764-0A31C62E0C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640" y="2355641"/>
            <a:ext cx="2133600" cy="2160325"/>
          </a:xfrm>
          <a:prstGeom prst="rect">
            <a:avLst/>
          </a:prstGeom>
        </p:spPr>
      </p:pic>
      <p:sp>
        <p:nvSpPr>
          <p:cNvPr id="22" name="Textplatzhalter 9">
            <a:extLst>
              <a:ext uri="{FF2B5EF4-FFF2-40B4-BE49-F238E27FC236}">
                <a16:creationId xmlns:a16="http://schemas.microsoft.com/office/drawing/2014/main" id="{B889C1D1-5DE9-E4F9-F174-7A1B910E0C72}"/>
              </a:ext>
            </a:extLst>
          </p:cNvPr>
          <p:cNvSpPr txBox="1">
            <a:spLocks/>
          </p:cNvSpPr>
          <p:nvPr/>
        </p:nvSpPr>
        <p:spPr>
          <a:xfrm>
            <a:off x="3990465" y="2582642"/>
            <a:ext cx="4974023" cy="2058670"/>
          </a:xfrm>
          <a:prstGeom prst="rect">
            <a:avLst/>
          </a:prstGeom>
          <a:solidFill>
            <a:schemeClr val="bg1"/>
          </a:solidFill>
          <a:effectLst/>
        </p:spPr>
        <p:txBody>
          <a:bodyPr vert="horz" lIns="91440" tIns="45720" rIns="91440" bIns="45720" rtlCol="0">
            <a:normAutofit/>
          </a:bodyPr>
          <a:lstStyle>
            <a:lvl1pPr marL="268288" indent="-268288" algn="l" defTabSz="914400" rtl="0" eaLnBrk="1" latinLnBrk="0" hangingPunct="1">
              <a:spcBef>
                <a:spcPct val="20000"/>
              </a:spcBef>
              <a:buClr>
                <a:srgbClr val="929292"/>
              </a:buClr>
              <a:buSzPct val="100000"/>
              <a:buFontTx/>
              <a:buBlip>
                <a:blip r:embed="rId5"/>
              </a:buBlip>
              <a:tabLst/>
              <a:defRPr lang="de-DE" sz="2000" b="0" kern="1200" baseline="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5"/>
              </a:buBlip>
              <a:defRPr lang="de-DE" sz="1800" b="0" kern="1200" baseline="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3429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5"/>
              </a:buBlip>
              <a:defRPr lang="de-DE" sz="1600" b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5"/>
              </a:buBlip>
              <a:defRPr lang="de-DE" sz="1400" b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5"/>
              </a:buBlip>
              <a:defRPr lang="de-DE" sz="1400" b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0" indent="0" algn="l" defTabSz="914400" rtl="0" eaLnBrk="1" latinLnBrk="0" hangingPunct="1">
              <a:spcBef>
                <a:spcPct val="20000"/>
              </a:spcBef>
              <a:buSzPct val="100000"/>
              <a:buFont typeface="Arial"/>
              <a:buNone/>
              <a:defRPr sz="20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6924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5"/>
              </a:buBlip>
              <a:defRPr sz="1400" b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GB" sz="1400" dirty="0"/>
              <a:t>Niger river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1400" dirty="0"/>
              <a:t>Natural barrier (flow rate 4500 m³/s)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1400" dirty="0"/>
              <a:t>4184 km, third-longest river Africa’s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1400" dirty="0"/>
              <a:t>Limited crossings</a:t>
            </a:r>
          </a:p>
          <a:p>
            <a:pPr marL="0" indent="0">
              <a:buNone/>
            </a:pPr>
            <a:endParaRPr lang="en-GB" sz="1400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sz="1400" dirty="0"/>
              <a:t>Construction of a second bridge with four lanes and road embankments on very soft soils between Asaba and Onitsha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483438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E19403-1045-79CE-20D5-53235AB05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2400" dirty="0">
                <a:effectLst/>
              </a:rPr>
              <a:t>Second River Niger Bridge in Onitsha, Nigeria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13CF779-4186-8F9D-5AEC-3C64EC5BBD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1D836D3-EF9B-4B1C-8CE9-9C9C679E2A0E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27DE23A5-5C13-C78C-96C6-E02DF440274C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r>
              <a:rPr lang="en-GB" dirty="0"/>
              <a:t>Challenging site </a:t>
            </a:r>
            <a:r>
              <a:rPr lang="en-GB" dirty="0" err="1"/>
              <a:t>conditoin</a:t>
            </a:r>
            <a:endParaRPr lang="en-GB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7ADDA9D4-CE49-3368-F205-5820313A138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58A11B6-D3E2-4BBD-BB30-AC287B2E874E}" type="datetime1">
              <a:rPr lang="de-DE" smtClean="0"/>
              <a:t>25.03.2026</a:t>
            </a:fld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627A991-9926-91FE-A719-38C20AD9F03D}"/>
              </a:ext>
            </a:extLst>
          </p:cNvPr>
          <p:cNvSpPr txBox="1"/>
          <p:nvPr/>
        </p:nvSpPr>
        <p:spPr>
          <a:xfrm>
            <a:off x="115200" y="3120899"/>
            <a:ext cx="7558824" cy="1569660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Site located in the Niger Delta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200 km wide, 75.000 km²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Sedimentation region and swamp </a:t>
            </a:r>
            <a:br>
              <a:rPr lang="en-GB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area for thousands of years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Very soft soils, partly flooded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Site access with floating swamp buggies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C317700-415E-5E3A-BAD6-9C94A49CF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9582"/>
            <a:ext cx="3133463" cy="1773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rafik 11" descr="Ein Bild, das Baum, draußen, Himmel, Natur enthält.&#10;&#10;Automatisch generierte Beschreibung">
            <a:extLst>
              <a:ext uri="{FF2B5EF4-FFF2-40B4-BE49-F238E27FC236}">
                <a16:creationId xmlns:a16="http://schemas.microsoft.com/office/drawing/2014/main" id="{73E6A662-4CD8-616E-4CFD-9CBFD35E87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23" t="9176" r="20559" b="22224"/>
          <a:stretch/>
        </p:blipFill>
        <p:spPr>
          <a:xfrm>
            <a:off x="2879812" y="1111332"/>
            <a:ext cx="3133463" cy="1820501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9CDA1824-F66C-2F9F-DAB7-518517A4B6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0" b="12445"/>
          <a:stretch>
            <a:fillRect/>
          </a:stretch>
        </p:blipFill>
        <p:spPr>
          <a:xfrm rot="589247">
            <a:off x="6842671" y="3093026"/>
            <a:ext cx="1166111" cy="1395067"/>
          </a:xfrm>
          <a:prstGeom prst="rect">
            <a:avLst/>
          </a:prstGeom>
        </p:spPr>
      </p:pic>
      <p:pic>
        <p:nvPicPr>
          <p:cNvPr id="14" name="Grafik 13" descr="Ein Bild, das draußen, Gras, Boden enthält.&#10;&#10;Automatisch generierte Beschreibung">
            <a:extLst>
              <a:ext uri="{FF2B5EF4-FFF2-40B4-BE49-F238E27FC236}">
                <a16:creationId xmlns:a16="http://schemas.microsoft.com/office/drawing/2014/main" id="{167CB8F0-41AE-ACAF-133B-46907264D7F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337568"/>
            <a:ext cx="3133463" cy="174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6188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09C9D2-9A99-7450-114E-6DE44EF88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2400" dirty="0">
                <a:effectLst/>
              </a:rPr>
              <a:t>Second River Niger Bridge in Onitsha, Nigeria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4E9E95-A1C0-6B71-609B-54277590BD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1D836D3-EF9B-4B1C-8CE9-9C9C679E2A0E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E812366D-B5C1-2472-BC29-83152DDD17DA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r>
              <a:rPr lang="de-DE" dirty="0"/>
              <a:t>Final Design – </a:t>
            </a:r>
            <a:r>
              <a:rPr lang="de-DE" dirty="0" err="1"/>
              <a:t>two</a:t>
            </a:r>
            <a:r>
              <a:rPr lang="de-DE" dirty="0"/>
              <a:t> Options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1D54EC79-EF55-410D-1DA0-B05E8B6E169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58A11B6-D3E2-4BBD-BB30-AC287B2E874E}" type="datetime1">
              <a:rPr lang="de-DE" smtClean="0"/>
              <a:t>25.03.2026</a:t>
            </a:fld>
            <a:endParaRPr lang="de-DE" dirty="0"/>
          </a:p>
        </p:txBody>
      </p: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3E24F659-7F24-EB6D-6255-8A466E24A951}"/>
              </a:ext>
            </a:extLst>
          </p:cNvPr>
          <p:cNvGrpSpPr/>
          <p:nvPr/>
        </p:nvGrpSpPr>
        <p:grpSpPr>
          <a:xfrm>
            <a:off x="2130623" y="1536198"/>
            <a:ext cx="5061961" cy="2265668"/>
            <a:chOff x="3715200" y="1890258"/>
            <a:chExt cx="5061961" cy="2265668"/>
          </a:xfrm>
        </p:grpSpPr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BF512037-C209-11C2-48D6-CE437CCBB5F1}"/>
                </a:ext>
              </a:extLst>
            </p:cNvPr>
            <p:cNvGrpSpPr/>
            <p:nvPr/>
          </p:nvGrpSpPr>
          <p:grpSpPr>
            <a:xfrm>
              <a:off x="3995936" y="1890258"/>
              <a:ext cx="4469962" cy="2265668"/>
              <a:chOff x="4499992" y="1786280"/>
              <a:chExt cx="4469962" cy="2265668"/>
            </a:xfrm>
          </p:grpSpPr>
          <p:pic>
            <p:nvPicPr>
              <p:cNvPr id="14" name="Picture 4">
                <a:extLst>
                  <a:ext uri="{FF2B5EF4-FFF2-40B4-BE49-F238E27FC236}">
                    <a16:creationId xmlns:a16="http://schemas.microsoft.com/office/drawing/2014/main" id="{A507DEBD-85C5-0BB2-A1FB-115B469763E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 t="17200"/>
              <a:stretch>
                <a:fillRect/>
              </a:stretch>
            </p:blipFill>
            <p:spPr bwMode="auto">
              <a:xfrm>
                <a:off x="4499992" y="1786280"/>
                <a:ext cx="4469962" cy="22656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15" name="Gerader Verbinder 14">
                <a:extLst>
                  <a:ext uri="{FF2B5EF4-FFF2-40B4-BE49-F238E27FC236}">
                    <a16:creationId xmlns:a16="http://schemas.microsoft.com/office/drawing/2014/main" id="{A55E6C17-D1FA-4342-916D-8CBE130C1AB9}"/>
                  </a:ext>
                </a:extLst>
              </p:cNvPr>
              <p:cNvCxnSpPr/>
              <p:nvPr/>
            </p:nvCxnSpPr>
            <p:spPr>
              <a:xfrm>
                <a:off x="6604000" y="3319672"/>
                <a:ext cx="0" cy="527727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15">
                <a:extLst>
                  <a:ext uri="{FF2B5EF4-FFF2-40B4-BE49-F238E27FC236}">
                    <a16:creationId xmlns:a16="http://schemas.microsoft.com/office/drawing/2014/main" id="{D946E480-3A24-A16E-7B31-1714F992731E}"/>
                  </a:ext>
                </a:extLst>
              </p:cNvPr>
              <p:cNvCxnSpPr/>
              <p:nvPr/>
            </p:nvCxnSpPr>
            <p:spPr>
              <a:xfrm>
                <a:off x="6502574" y="3319672"/>
                <a:ext cx="0" cy="527727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16">
                <a:extLst>
                  <a:ext uri="{FF2B5EF4-FFF2-40B4-BE49-F238E27FC236}">
                    <a16:creationId xmlns:a16="http://schemas.microsoft.com/office/drawing/2014/main" id="{5E67A0D9-71B5-7525-3D85-FFAF62EDDE91}"/>
                  </a:ext>
                </a:extLst>
              </p:cNvPr>
              <p:cNvCxnSpPr/>
              <p:nvPr/>
            </p:nvCxnSpPr>
            <p:spPr>
              <a:xfrm>
                <a:off x="6381436" y="3319672"/>
                <a:ext cx="0" cy="527727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17">
                <a:extLst>
                  <a:ext uri="{FF2B5EF4-FFF2-40B4-BE49-F238E27FC236}">
                    <a16:creationId xmlns:a16="http://schemas.microsoft.com/office/drawing/2014/main" id="{25D836B9-A9DA-1483-9FA2-36C48002AC6D}"/>
                  </a:ext>
                </a:extLst>
              </p:cNvPr>
              <p:cNvCxnSpPr/>
              <p:nvPr/>
            </p:nvCxnSpPr>
            <p:spPr>
              <a:xfrm>
                <a:off x="6268113" y="3319672"/>
                <a:ext cx="0" cy="527727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18">
                <a:extLst>
                  <a:ext uri="{FF2B5EF4-FFF2-40B4-BE49-F238E27FC236}">
                    <a16:creationId xmlns:a16="http://schemas.microsoft.com/office/drawing/2014/main" id="{EED04FD7-169B-4BA4-34D9-8F9F80E53E40}"/>
                  </a:ext>
                </a:extLst>
              </p:cNvPr>
              <p:cNvCxnSpPr/>
              <p:nvPr/>
            </p:nvCxnSpPr>
            <p:spPr>
              <a:xfrm>
                <a:off x="6146974" y="3319672"/>
                <a:ext cx="0" cy="527727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" name="Gerader Verbinder 19">
                <a:extLst>
                  <a:ext uri="{FF2B5EF4-FFF2-40B4-BE49-F238E27FC236}">
                    <a16:creationId xmlns:a16="http://schemas.microsoft.com/office/drawing/2014/main" id="{6018AD12-75CF-477E-32AB-BB3AB243F7F0}"/>
                  </a:ext>
                </a:extLst>
              </p:cNvPr>
              <p:cNvCxnSpPr/>
              <p:nvPr/>
            </p:nvCxnSpPr>
            <p:spPr>
              <a:xfrm>
                <a:off x="6041466" y="3319672"/>
                <a:ext cx="0" cy="527727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" name="Gerader Verbinder 20">
                <a:extLst>
                  <a:ext uri="{FF2B5EF4-FFF2-40B4-BE49-F238E27FC236}">
                    <a16:creationId xmlns:a16="http://schemas.microsoft.com/office/drawing/2014/main" id="{E846D946-7A92-E298-94CE-D6335DE82197}"/>
                  </a:ext>
                </a:extLst>
              </p:cNvPr>
              <p:cNvCxnSpPr/>
              <p:nvPr/>
            </p:nvCxnSpPr>
            <p:spPr>
              <a:xfrm>
                <a:off x="5920328" y="3319671"/>
                <a:ext cx="0" cy="527727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" name="Gerader Verbinder 21">
                <a:extLst>
                  <a:ext uri="{FF2B5EF4-FFF2-40B4-BE49-F238E27FC236}">
                    <a16:creationId xmlns:a16="http://schemas.microsoft.com/office/drawing/2014/main" id="{B8436E20-4A3E-B12D-2403-380A6202906B}"/>
                  </a:ext>
                </a:extLst>
              </p:cNvPr>
              <p:cNvCxnSpPr/>
              <p:nvPr/>
            </p:nvCxnSpPr>
            <p:spPr>
              <a:xfrm>
                <a:off x="5822636" y="3319672"/>
                <a:ext cx="0" cy="527727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Gerader Verbinder 22">
                <a:extLst>
                  <a:ext uri="{FF2B5EF4-FFF2-40B4-BE49-F238E27FC236}">
                    <a16:creationId xmlns:a16="http://schemas.microsoft.com/office/drawing/2014/main" id="{010C6669-AB41-B4DA-1FA2-A5D0B4DF6E58}"/>
                  </a:ext>
                </a:extLst>
              </p:cNvPr>
              <p:cNvCxnSpPr/>
              <p:nvPr/>
            </p:nvCxnSpPr>
            <p:spPr>
              <a:xfrm>
                <a:off x="5717129" y="3319672"/>
                <a:ext cx="0" cy="527727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" name="Gerader Verbinder 23">
                <a:extLst>
                  <a:ext uri="{FF2B5EF4-FFF2-40B4-BE49-F238E27FC236}">
                    <a16:creationId xmlns:a16="http://schemas.microsoft.com/office/drawing/2014/main" id="{D5CD3AB7-0C00-7079-F652-04FFC6664C88}"/>
                  </a:ext>
                </a:extLst>
              </p:cNvPr>
              <p:cNvCxnSpPr/>
              <p:nvPr/>
            </p:nvCxnSpPr>
            <p:spPr>
              <a:xfrm>
                <a:off x="5611622" y="3319672"/>
                <a:ext cx="0" cy="527727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Gerader Verbinder 24">
                <a:extLst>
                  <a:ext uri="{FF2B5EF4-FFF2-40B4-BE49-F238E27FC236}">
                    <a16:creationId xmlns:a16="http://schemas.microsoft.com/office/drawing/2014/main" id="{2F4291EA-EBF7-7C65-6BEC-B4C2F26DB0DA}"/>
                  </a:ext>
                </a:extLst>
              </p:cNvPr>
              <p:cNvCxnSpPr/>
              <p:nvPr/>
            </p:nvCxnSpPr>
            <p:spPr>
              <a:xfrm>
                <a:off x="5506115" y="3319672"/>
                <a:ext cx="0" cy="527727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" name="Gerader Verbinder 25">
                <a:extLst>
                  <a:ext uri="{FF2B5EF4-FFF2-40B4-BE49-F238E27FC236}">
                    <a16:creationId xmlns:a16="http://schemas.microsoft.com/office/drawing/2014/main" id="{53CC37A8-B8B6-88CF-FFD0-DEF96B2BADE5}"/>
                  </a:ext>
                </a:extLst>
              </p:cNvPr>
              <p:cNvCxnSpPr/>
              <p:nvPr/>
            </p:nvCxnSpPr>
            <p:spPr>
              <a:xfrm>
                <a:off x="5404835" y="3319670"/>
                <a:ext cx="0" cy="527727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" name="Gerader Verbinder 26">
                <a:extLst>
                  <a:ext uri="{FF2B5EF4-FFF2-40B4-BE49-F238E27FC236}">
                    <a16:creationId xmlns:a16="http://schemas.microsoft.com/office/drawing/2014/main" id="{DD2B90AC-20FC-DD1A-EB4B-2679C8E91EEC}"/>
                  </a:ext>
                </a:extLst>
              </p:cNvPr>
              <p:cNvCxnSpPr/>
              <p:nvPr/>
            </p:nvCxnSpPr>
            <p:spPr>
              <a:xfrm>
                <a:off x="5307143" y="3319672"/>
                <a:ext cx="0" cy="527727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Gerader Verbinder 27">
                <a:extLst>
                  <a:ext uri="{FF2B5EF4-FFF2-40B4-BE49-F238E27FC236}">
                    <a16:creationId xmlns:a16="http://schemas.microsoft.com/office/drawing/2014/main" id="{2A234B42-9157-CFC7-656D-7C115DA5A0AD}"/>
                  </a:ext>
                </a:extLst>
              </p:cNvPr>
              <p:cNvCxnSpPr/>
              <p:nvPr/>
            </p:nvCxnSpPr>
            <p:spPr>
              <a:xfrm>
                <a:off x="5186006" y="3319672"/>
                <a:ext cx="0" cy="527727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" name="Gerader Verbinder 28">
                <a:extLst>
                  <a:ext uri="{FF2B5EF4-FFF2-40B4-BE49-F238E27FC236}">
                    <a16:creationId xmlns:a16="http://schemas.microsoft.com/office/drawing/2014/main" id="{8B31BEC3-D3B7-DD6B-99E2-6925104E7F3B}"/>
                  </a:ext>
                </a:extLst>
              </p:cNvPr>
              <p:cNvCxnSpPr/>
              <p:nvPr/>
            </p:nvCxnSpPr>
            <p:spPr>
              <a:xfrm>
                <a:off x="5076245" y="3319672"/>
                <a:ext cx="0" cy="527727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Gerader Verbinder 29">
                <a:extLst>
                  <a:ext uri="{FF2B5EF4-FFF2-40B4-BE49-F238E27FC236}">
                    <a16:creationId xmlns:a16="http://schemas.microsoft.com/office/drawing/2014/main" id="{7BB88964-6E55-25DD-3D23-FB8C2AEAFE72}"/>
                  </a:ext>
                </a:extLst>
              </p:cNvPr>
              <p:cNvCxnSpPr/>
              <p:nvPr/>
            </p:nvCxnSpPr>
            <p:spPr>
              <a:xfrm>
                <a:off x="4962921" y="3319669"/>
                <a:ext cx="0" cy="527727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" name="Gerader Verbinder 30">
                <a:extLst>
                  <a:ext uri="{FF2B5EF4-FFF2-40B4-BE49-F238E27FC236}">
                    <a16:creationId xmlns:a16="http://schemas.microsoft.com/office/drawing/2014/main" id="{55FEE0E8-F867-2E59-896E-505D3E3F7937}"/>
                  </a:ext>
                </a:extLst>
              </p:cNvPr>
              <p:cNvCxnSpPr/>
              <p:nvPr/>
            </p:nvCxnSpPr>
            <p:spPr>
              <a:xfrm>
                <a:off x="4841784" y="3319668"/>
                <a:ext cx="0" cy="527727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" name="Gerader Verbinder 31">
                <a:extLst>
                  <a:ext uri="{FF2B5EF4-FFF2-40B4-BE49-F238E27FC236}">
                    <a16:creationId xmlns:a16="http://schemas.microsoft.com/office/drawing/2014/main" id="{62D113AD-7619-79F2-7890-4BA685B3495A}"/>
                  </a:ext>
                </a:extLst>
              </p:cNvPr>
              <p:cNvCxnSpPr/>
              <p:nvPr/>
            </p:nvCxnSpPr>
            <p:spPr>
              <a:xfrm>
                <a:off x="4736276" y="3319672"/>
                <a:ext cx="0" cy="527727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233C6DFB-A638-659E-2108-692ECBA69EDE}"/>
                </a:ext>
              </a:extLst>
            </p:cNvPr>
            <p:cNvSpPr/>
            <p:nvPr/>
          </p:nvSpPr>
          <p:spPr>
            <a:xfrm>
              <a:off x="3715200" y="2571750"/>
              <a:ext cx="622526" cy="28291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A242E0DB-5319-B043-0003-8254E122D17F}"/>
                </a:ext>
              </a:extLst>
            </p:cNvPr>
            <p:cNvSpPr/>
            <p:nvPr/>
          </p:nvSpPr>
          <p:spPr>
            <a:xfrm>
              <a:off x="8154635" y="2571750"/>
              <a:ext cx="622526" cy="28291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5" name="Textfeld 34">
            <a:extLst>
              <a:ext uri="{FF2B5EF4-FFF2-40B4-BE49-F238E27FC236}">
                <a16:creationId xmlns:a16="http://schemas.microsoft.com/office/drawing/2014/main" id="{E58922EE-BBB6-1357-843E-4C4F78868892}"/>
              </a:ext>
            </a:extLst>
          </p:cNvPr>
          <p:cNvSpPr txBox="1"/>
          <p:nvPr/>
        </p:nvSpPr>
        <p:spPr>
          <a:xfrm>
            <a:off x="187931" y="2248584"/>
            <a:ext cx="24597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err="1"/>
              <a:t>PVD‘s</a:t>
            </a:r>
            <a:r>
              <a:rPr lang="de-DE" dirty="0"/>
              <a:t> in </a:t>
            </a:r>
            <a:r>
              <a:rPr lang="de-DE" dirty="0" err="1"/>
              <a:t>shallow</a:t>
            </a:r>
            <a:r>
              <a:rPr lang="de-DE" dirty="0"/>
              <a:t> and/</a:t>
            </a:r>
            <a:r>
              <a:rPr lang="de-DE" dirty="0" err="1"/>
              <a:t>or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less</a:t>
            </a:r>
            <a:r>
              <a:rPr lang="de-DE" dirty="0"/>
              <a:t> </a:t>
            </a:r>
            <a:r>
              <a:rPr lang="de-DE" dirty="0" err="1"/>
              <a:t>loaded</a:t>
            </a:r>
            <a:r>
              <a:rPr lang="de-DE" dirty="0"/>
              <a:t> </a:t>
            </a:r>
            <a:r>
              <a:rPr lang="de-DE" dirty="0" err="1"/>
              <a:t>areas</a:t>
            </a:r>
            <a:endParaRPr lang="de-DE" dirty="0"/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D8082519-B29A-C1F2-766B-627F73F61074}"/>
              </a:ext>
            </a:extLst>
          </p:cNvPr>
          <p:cNvSpPr txBox="1"/>
          <p:nvPr/>
        </p:nvSpPr>
        <p:spPr>
          <a:xfrm>
            <a:off x="6738598" y="2248584"/>
            <a:ext cx="24054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err="1"/>
              <a:t>GEC‘s</a:t>
            </a:r>
            <a:r>
              <a:rPr lang="de-DE" dirty="0"/>
              <a:t> in </a:t>
            </a:r>
            <a:r>
              <a:rPr lang="de-DE" dirty="0" err="1"/>
              <a:t>deeper</a:t>
            </a:r>
            <a:r>
              <a:rPr lang="de-DE" dirty="0"/>
              <a:t> and/</a:t>
            </a:r>
            <a:r>
              <a:rPr lang="de-DE" dirty="0" err="1"/>
              <a:t>or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higher</a:t>
            </a:r>
            <a:r>
              <a:rPr lang="de-DE" dirty="0"/>
              <a:t> </a:t>
            </a:r>
            <a:r>
              <a:rPr lang="de-DE" dirty="0" err="1"/>
              <a:t>loaded</a:t>
            </a:r>
            <a:r>
              <a:rPr lang="de-DE" dirty="0"/>
              <a:t> </a:t>
            </a:r>
            <a:r>
              <a:rPr lang="de-DE" dirty="0" err="1"/>
              <a:t>areas</a:t>
            </a:r>
            <a:endParaRPr lang="de-DE" dirty="0"/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C4811DE8-B44C-3D30-7483-823DA902D585}"/>
              </a:ext>
            </a:extLst>
          </p:cNvPr>
          <p:cNvSpPr txBox="1"/>
          <p:nvPr/>
        </p:nvSpPr>
        <p:spPr>
          <a:xfrm>
            <a:off x="1914442" y="3668614"/>
            <a:ext cx="30060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b="1" dirty="0" err="1"/>
              <a:t>Prefabricated</a:t>
            </a:r>
            <a:r>
              <a:rPr lang="de-DE" sz="1600" b="1" dirty="0"/>
              <a:t> </a:t>
            </a:r>
            <a:r>
              <a:rPr lang="de-DE" sz="1600" b="1" dirty="0" err="1"/>
              <a:t>Vertical</a:t>
            </a:r>
            <a:r>
              <a:rPr lang="de-DE" sz="1600" b="1" dirty="0"/>
              <a:t> Drain</a:t>
            </a:r>
          </a:p>
          <a:p>
            <a:pPr algn="ctr"/>
            <a:r>
              <a:rPr lang="de-DE" sz="1600" b="1" dirty="0"/>
              <a:t>(PVD)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E3346BC8-817B-FBCB-2F75-9EFEBA8A4402}"/>
              </a:ext>
            </a:extLst>
          </p:cNvPr>
          <p:cNvSpPr txBox="1"/>
          <p:nvPr/>
        </p:nvSpPr>
        <p:spPr>
          <a:xfrm>
            <a:off x="4515367" y="3668614"/>
            <a:ext cx="30060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b="1" dirty="0"/>
              <a:t>Geotextile </a:t>
            </a:r>
            <a:r>
              <a:rPr lang="de-DE" sz="1600" b="1" dirty="0" err="1"/>
              <a:t>Encased</a:t>
            </a:r>
            <a:r>
              <a:rPr lang="de-DE" sz="1600" b="1" dirty="0"/>
              <a:t> Colums</a:t>
            </a:r>
          </a:p>
          <a:p>
            <a:pPr algn="ctr"/>
            <a:r>
              <a:rPr lang="de-DE" sz="1600" b="1" dirty="0"/>
              <a:t>(PVD)</a:t>
            </a:r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00330EA0-678C-5F68-9B60-1FB02D45FD2E}"/>
              </a:ext>
            </a:extLst>
          </p:cNvPr>
          <p:cNvSpPr/>
          <p:nvPr/>
        </p:nvSpPr>
        <p:spPr>
          <a:xfrm>
            <a:off x="4629367" y="1300880"/>
            <a:ext cx="4460741" cy="30710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7668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6FEAEC-2FC0-BAF4-6C28-90D745D0E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2400" dirty="0">
                <a:effectLst/>
              </a:rPr>
              <a:t>Second River Niger Bridge in Onitsha, Nigeria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CF05261-4319-28B6-74AE-F5432F200F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1D836D3-EF9B-4B1C-8CE9-9C9C679E2A0E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09BB3395-12A4-2F27-B523-DE22D82A1305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r>
              <a:rPr lang="de-DE" dirty="0"/>
              <a:t>Geotextile </a:t>
            </a:r>
            <a:r>
              <a:rPr lang="de-DE" dirty="0" err="1"/>
              <a:t>encased</a:t>
            </a:r>
            <a:r>
              <a:rPr lang="de-DE" dirty="0"/>
              <a:t> </a:t>
            </a:r>
            <a:r>
              <a:rPr lang="de-DE" dirty="0" err="1"/>
              <a:t>columns</a:t>
            </a:r>
            <a:endParaRPr lang="de-DE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CB632DC6-97F7-F45F-6EDD-15A52AA7974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58A11B6-D3E2-4BBD-BB30-AC287B2E874E}" type="datetime1">
              <a:rPr lang="de-DE" smtClean="0"/>
              <a:t>25.03.2026</a:t>
            </a:fld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454F94DC-D790-7809-E6AF-8AAF9957738C}"/>
              </a:ext>
            </a:extLst>
          </p:cNvPr>
          <p:cNvSpPr/>
          <p:nvPr/>
        </p:nvSpPr>
        <p:spPr>
          <a:xfrm>
            <a:off x="7452320" y="30981"/>
            <a:ext cx="1656184" cy="4835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486A6F9-AC08-9E39-1AE7-92B83DC8F4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4" y="1131590"/>
            <a:ext cx="4897955" cy="346342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08C15E4-5DD7-B3CC-0F2D-6A78420CB1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179" r="2470"/>
          <a:stretch/>
        </p:blipFill>
        <p:spPr>
          <a:xfrm>
            <a:off x="4983459" y="1628088"/>
            <a:ext cx="3404965" cy="260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586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619FA7-085F-D17A-6915-4DB10F21D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2400" dirty="0">
                <a:effectLst/>
              </a:rPr>
              <a:t>Second River Niger Bridge in Onitsha, Nigeria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BD42990-3FB3-DC68-A720-1D425AA168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1D836D3-EF9B-4B1C-8CE9-9C9C679E2A0E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87DF86AD-FCBA-8897-6899-F3CAF3320D44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r>
              <a:rPr lang="en-GB"/>
              <a:t>Construction phase - GEC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39DE1B43-09C5-1641-00F3-73AA23B6A68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58A11B6-D3E2-4BBD-BB30-AC287B2E874E}" type="datetime1">
              <a:rPr lang="de-DE" smtClean="0"/>
              <a:t>25.03.2026</a:t>
            </a:fld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FF83A82-DEA7-4F35-7B77-458D60337631}"/>
              </a:ext>
            </a:extLst>
          </p:cNvPr>
          <p:cNvSpPr/>
          <p:nvPr/>
        </p:nvSpPr>
        <p:spPr>
          <a:xfrm>
            <a:off x="7452320" y="30981"/>
            <a:ext cx="1656184" cy="4835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5DC793A6-33C5-5A01-B094-FEEEAC53CA19}"/>
              </a:ext>
            </a:extLst>
          </p:cNvPr>
          <p:cNvGrpSpPr/>
          <p:nvPr/>
        </p:nvGrpSpPr>
        <p:grpSpPr>
          <a:xfrm>
            <a:off x="167799" y="1140356"/>
            <a:ext cx="4248472" cy="2764502"/>
            <a:chOff x="323528" y="794333"/>
            <a:chExt cx="5170165" cy="3874501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A21C5250-4604-14EA-1451-1958ABA4E0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822" t="390" r="3753" b="7196"/>
            <a:stretch/>
          </p:blipFill>
          <p:spPr>
            <a:xfrm>
              <a:off x="323528" y="794333"/>
              <a:ext cx="5170165" cy="3783731"/>
            </a:xfrm>
            <a:prstGeom prst="rect">
              <a:avLst/>
            </a:prstGeom>
          </p:spPr>
        </p:pic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D770F8EF-5212-02D5-5492-CEA3E9A2DBB7}"/>
                </a:ext>
              </a:extLst>
            </p:cNvPr>
            <p:cNvSpPr/>
            <p:nvPr/>
          </p:nvSpPr>
          <p:spPr>
            <a:xfrm>
              <a:off x="323528" y="3075806"/>
              <a:ext cx="648072" cy="15930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22289A18-559C-C502-74A1-CAB00EEBFA9F}"/>
                </a:ext>
              </a:extLst>
            </p:cNvPr>
            <p:cNvSpPr/>
            <p:nvPr/>
          </p:nvSpPr>
          <p:spPr>
            <a:xfrm>
              <a:off x="950386" y="3673249"/>
              <a:ext cx="648072" cy="9353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BAC45EC8-8FFF-098A-F4A8-753A9E61435C}"/>
                </a:ext>
              </a:extLst>
            </p:cNvPr>
            <p:cNvSpPr/>
            <p:nvPr/>
          </p:nvSpPr>
          <p:spPr>
            <a:xfrm rot="5400000">
              <a:off x="1821261" y="3819818"/>
              <a:ext cx="434484" cy="11524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5" name="Grafik 14">
            <a:extLst>
              <a:ext uri="{FF2B5EF4-FFF2-40B4-BE49-F238E27FC236}">
                <a16:creationId xmlns:a16="http://schemas.microsoft.com/office/drawing/2014/main" id="{B587A3B9-A537-7B40-3B7C-09692731F9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7729" y="2771271"/>
            <a:ext cx="3496667" cy="1758397"/>
          </a:xfrm>
          <a:prstGeom prst="rect">
            <a:avLst/>
          </a:prstGeom>
        </p:spPr>
      </p:pic>
      <p:pic>
        <p:nvPicPr>
          <p:cNvPr id="16" name="Picture 2" descr="D:\001. Arbeit\077. IGS Berlin\606_1198_Displacement_RGB.jpg">
            <a:extLst>
              <a:ext uri="{FF2B5EF4-FFF2-40B4-BE49-F238E27FC236}">
                <a16:creationId xmlns:a16="http://schemas.microsoft.com/office/drawing/2014/main" id="{D20DC220-25B9-8A70-A14B-1FDCD7210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7730" y="850532"/>
            <a:ext cx="3496667" cy="1784014"/>
          </a:xfrm>
          <a:prstGeom prst="rect">
            <a:avLst/>
          </a:prstGeom>
          <a:noFill/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670D641B-8DB5-C996-E247-A9CDFA4F625D}"/>
              </a:ext>
            </a:extLst>
          </p:cNvPr>
          <p:cNvSpPr txBox="1"/>
          <p:nvPr/>
        </p:nvSpPr>
        <p:spPr>
          <a:xfrm>
            <a:off x="115200" y="3817775"/>
            <a:ext cx="4572000" cy="86177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about 17.000 geotextile encased columns</a:t>
            </a:r>
          </a:p>
          <a:p>
            <a:r>
              <a:rPr lang="en-GB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about 200.000 running meter columns</a:t>
            </a:r>
          </a:p>
          <a:p>
            <a:r>
              <a:rPr lang="en-GB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area ratio in between 10% to 20%  </a:t>
            </a:r>
          </a:p>
        </p:txBody>
      </p:sp>
    </p:spTree>
    <p:extLst>
      <p:ext uri="{BB962C8B-B14F-4D97-AF65-F5344CB8AC3E}">
        <p14:creationId xmlns:p14="http://schemas.microsoft.com/office/powerpoint/2010/main" val="32782501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00CCBE-F5CC-F418-4FA0-C6D16E4EA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2400" dirty="0">
                <a:effectLst/>
              </a:rPr>
              <a:t>Second River Niger Bridge in Onitsha, Nigeria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2263174-6F30-52CD-F21E-FEE35B66C2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1D836D3-EF9B-4B1C-8CE9-9C9C679E2A0E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D954A048-BA9B-2B6B-A401-77ED42BA857B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r>
              <a:rPr lang="en-GB" dirty="0"/>
              <a:t>Construction phase – basal reinforcement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C5B3F1F1-E9BA-730C-557E-D3A234630B6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58A11B6-D3E2-4BBD-BB30-AC287B2E874E}" type="datetime1">
              <a:rPr lang="de-DE" smtClean="0"/>
              <a:t>25.03.2026</a:t>
            </a:fld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034B925E-4CD5-05E0-4D4B-B352A1ACEC2C}"/>
              </a:ext>
            </a:extLst>
          </p:cNvPr>
          <p:cNvSpPr/>
          <p:nvPr/>
        </p:nvSpPr>
        <p:spPr>
          <a:xfrm>
            <a:off x="7452320" y="30981"/>
            <a:ext cx="1656184" cy="4835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B410D706-745F-9A4C-4283-1F945064010E}"/>
              </a:ext>
            </a:extLst>
          </p:cNvPr>
          <p:cNvGrpSpPr/>
          <p:nvPr/>
        </p:nvGrpSpPr>
        <p:grpSpPr>
          <a:xfrm>
            <a:off x="539552" y="1991417"/>
            <a:ext cx="3449242" cy="2579371"/>
            <a:chOff x="1839210" y="676523"/>
            <a:chExt cx="4121292" cy="4139072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8DFDDAB9-5918-B417-6050-1F3FCB1F19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8140" t="33945" r="2063"/>
            <a:stretch/>
          </p:blipFill>
          <p:spPr>
            <a:xfrm>
              <a:off x="1839210" y="2044038"/>
              <a:ext cx="4121292" cy="2771557"/>
            </a:xfrm>
            <a:prstGeom prst="rect">
              <a:avLst/>
            </a:prstGeom>
          </p:spPr>
        </p:pic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BFEED390-7D46-BD25-0CEA-F13CB4D2C683}"/>
                </a:ext>
              </a:extLst>
            </p:cNvPr>
            <p:cNvSpPr/>
            <p:nvPr/>
          </p:nvSpPr>
          <p:spPr>
            <a:xfrm>
              <a:off x="5076056" y="676523"/>
              <a:ext cx="648072" cy="1029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pic>
        <p:nvPicPr>
          <p:cNvPr id="12" name="Grafik 11">
            <a:extLst>
              <a:ext uri="{FF2B5EF4-FFF2-40B4-BE49-F238E27FC236}">
                <a16:creationId xmlns:a16="http://schemas.microsoft.com/office/drawing/2014/main" id="{E1DF3687-53E0-97B6-B837-1C32581167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2182" y="1133045"/>
            <a:ext cx="4158349" cy="2024073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607B77AC-1FF0-71C5-05EB-25199E560CEA}"/>
              </a:ext>
            </a:extLst>
          </p:cNvPr>
          <p:cNvSpPr txBox="1"/>
          <p:nvPr/>
        </p:nvSpPr>
        <p:spPr>
          <a:xfrm>
            <a:off x="4716533" y="3394902"/>
            <a:ext cx="420985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Horizontal basal reinforcement (woven)</a:t>
            </a:r>
          </a:p>
          <a:p>
            <a:endParaRPr lang="en-GB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850.000 m² with short term strength </a:t>
            </a:r>
            <a:br>
              <a:rPr lang="en-GB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 300 to 2.500 </a:t>
            </a:r>
            <a:r>
              <a:rPr lang="en-GB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kN</a:t>
            </a:r>
            <a:r>
              <a:rPr lang="en-GB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/m</a:t>
            </a:r>
          </a:p>
          <a:p>
            <a:endParaRPr lang="en-GB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78C63973-6514-41FF-DB5E-7B1CDF4061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723" y="1093234"/>
            <a:ext cx="3449242" cy="167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2066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CA0927-BF97-DC42-09EF-E79A982A8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2400" dirty="0">
                <a:effectLst/>
              </a:rPr>
              <a:t>Second River Niger Bridge in Onitsha, Nigeria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59D35E8-2153-D058-E617-99305A6905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1D836D3-EF9B-4B1C-8CE9-9C9C679E2A0E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08DD591B-F37F-C915-2053-A55CB4DBB3C9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r>
              <a:rPr lang="en-GB" dirty="0"/>
              <a:t>Many thanks for your attention! 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7E394E36-D9B9-5060-E599-6A0D8D4E190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58A11B6-D3E2-4BBD-BB30-AC287B2E874E}" type="datetime1">
              <a:rPr lang="de-DE" smtClean="0"/>
              <a:t>25.03.2026</a:t>
            </a:fld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54644396-B90C-CCDC-FF27-A3554E88CF18}"/>
              </a:ext>
            </a:extLst>
          </p:cNvPr>
          <p:cNvSpPr/>
          <p:nvPr/>
        </p:nvSpPr>
        <p:spPr>
          <a:xfrm>
            <a:off x="7452320" y="30981"/>
            <a:ext cx="1656184" cy="4835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Bildplatzhalter 15" descr="Ein Bild, das draußen, Natur, Weg, Straße enthält.&#10;&#10;Automatisch generierte Beschreibung">
            <a:extLst>
              <a:ext uri="{FF2B5EF4-FFF2-40B4-BE49-F238E27FC236}">
                <a16:creationId xmlns:a16="http://schemas.microsoft.com/office/drawing/2014/main" id="{D367D336-9B56-87A6-08D9-73EA265C523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820" b="7820"/>
          <a:stretch>
            <a:fillRect/>
          </a:stretch>
        </p:blipFill>
        <p:spPr>
          <a:xfrm>
            <a:off x="3345742" y="1246173"/>
            <a:ext cx="5690754" cy="320024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854F8F14-8848-836F-F77A-6B38D6BE5F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63" r="27354"/>
          <a:stretch/>
        </p:blipFill>
        <p:spPr>
          <a:xfrm>
            <a:off x="160612" y="1246173"/>
            <a:ext cx="3143040" cy="3200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93537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4162&quot;&gt;&lt;version val=&quot;27028&quot;/&gt;&lt;CPresentation id=&quot;1&quot;&gt;&lt;m_precDefaultNumber&gt;&lt;m_bNumberIsYear val=&quot;1&quot;/&gt;&lt;m_chMinusSymbol&gt;-&lt;/m_chMinusSymbol&gt;&lt;m_chDecimalSymbol17909&gt;,&lt;/m_chDecimalSymbol17909&gt;&lt;m_nGroupingDigits17909 val=&quot;3&quot;/&gt;&lt;m_chGroupingSymbol17909&gt;.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0&quot;/&gt;&lt;m_chDecimalSymbol17909&gt;,&lt;/m_chDecimalSymbol17909&gt;&lt;m_nGroupingDigits17909 val=&quot;3&quot;/&gt;&lt;m_chGroupingSymbol17909&gt;.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d.%m.%Y&lt;/m_strFormatTime&gt;&lt;m_yearfmt&gt;&lt;begin val=&quot;0&quot;/&gt;&lt;end val=&quot;0&quot;/&gt;&lt;/m_yearfmt&gt;&lt;/m_precDefaultDate&gt;&lt;m_precDefaultYear&gt;&lt;m_bNumberIsYear val=&quot;0&quot;/&gt;&lt;m_strFormatTime&gt;%Y&lt;/m_strFormatTime&gt;&lt;m_yearfmt&gt;&lt;begin val=&quot;0&quot;/&gt;&lt;end val=&quot;0&quot;/&gt;&lt;/m_yearfmt&gt;&lt;/m_precDefaultYear&gt;&lt;m_precDefaultQuarter&gt;&lt;m_bNumberIsYear val=&quot;0&quot;/&gt;&lt;m_strFormatTime&gt;Q%5&lt;/m_strFormatTime&gt;&lt;m_yearfmt&gt;&lt;begin val=&quot;0&quot;/&gt;&lt;end val=&quot;4&quot;/&gt;&lt;/m_yearfmt&gt;&lt;/m_precDefaultQuarter&gt;&lt;m_precDefaultMonth&gt;&lt;m_bNumberIsYear val=&quot;0&quot;/&gt;&lt;m_strFormatTime&gt;%1&lt;/m_strFormatTime&gt;&lt;m_yearfmt&gt;&lt;begin val=&quot;0&quot;/&gt;&lt;end val=&quot;4&quot;/&gt;&lt;/m_yearfmt&gt;&lt;/m_precDefaultMonth&gt;&lt;m_precDefaultWeek&gt;&lt;m_bNumberIsYear val=&quot;0&quot;/&gt;&lt;m_strFormatTime&gt;%4&lt;/m_strFormatTime&gt;&lt;m_yearfmt&gt;&lt;begin val=&quot;0&quot;/&gt;&lt;end val=&quot;4&quot;/&gt;&lt;/m_yearfmt&gt;&lt;/m_precDefaultWeek&gt;&lt;m_precDefaultDay&gt;&lt;m_bNumberIsYear val=&quot;0&quot;/&gt;&lt;m_strFormatTime&gt;%#d&lt;/m_strFormatTime&gt;&lt;m_yearfmt&gt;&lt;begin val=&quot;0&quot;/&gt;&lt;end val=&quot;4&quot;/&gt;&lt;/m_yearfmt&gt;&lt;/m_precDefaultDay&gt;&lt;m_mruColor&gt;&lt;m_vecMRU length=&quot;0&quot;/&gt;&lt;/m_mruColor&gt;&lt;m_eweekdayFirstOfWeek val=&quot;2&quot;/&gt;&lt;m_eweekdayFirstOfWorkweek val=&quot;2&quot;/&gt;&lt;m_eweekdayFirstOfWeekend val=&quot;7&quot;/&gt;&lt;/CPresentation&gt;&lt;/root&gt;"/>
  <p:tag name="THINKCELLUNDODONOTDELETE" val="0"/>
</p:tagLst>
</file>

<file path=ppt/theme/theme1.xml><?xml version="1.0" encoding="utf-8"?>
<a:theme xmlns:a="http://schemas.openxmlformats.org/drawingml/2006/main" name="PPT_Vorlage_HUESKER_16-9_14.08.2012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sterpresentation DE Open Sans" id="{95116225-F20A-4D37-87D2-85F18B4B1569}" vid="{0C99D482-DA8A-4101-BA41-8EDB2E296C4E}"/>
    </a:ext>
  </a:extLst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302</Words>
  <Application>Microsoft Office PowerPoint</Application>
  <PresentationFormat>Bildschirmpräsentation (16:9)</PresentationFormat>
  <Paragraphs>66</Paragraphs>
  <Slides>8</Slides>
  <Notes>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3" baseType="lpstr">
      <vt:lpstr>Arial</vt:lpstr>
      <vt:lpstr>Calibri</vt:lpstr>
      <vt:lpstr>Open Sans</vt:lpstr>
      <vt:lpstr>Wingdings</vt:lpstr>
      <vt:lpstr>PPT_Vorlage_HUESKER_16-9_14.08.2012</vt:lpstr>
      <vt:lpstr>Second River Niger Bridge in Onitsha, Nigeria – Use of geosynthetic encased granular columns for soil improvement </vt:lpstr>
      <vt:lpstr>Second River Niger Bridge in Onitsha, Nigeria</vt:lpstr>
      <vt:lpstr>Second River Niger Bridge in Onitsha, Nigeria</vt:lpstr>
      <vt:lpstr>Second River Niger Bridge in Onitsha, Nigeria</vt:lpstr>
      <vt:lpstr>Second River Niger Bridge in Onitsha, Nigeria</vt:lpstr>
      <vt:lpstr>Second River Niger Bridge in Onitsha, Nigeria</vt:lpstr>
      <vt:lpstr>Second River Niger Bridge in Onitsha, Nigeria</vt:lpstr>
      <vt:lpstr>Second River Niger Bridge in Onitsha, Nigeria</vt:lpstr>
    </vt:vector>
  </TitlesOfParts>
  <Company>HUESKER Synthetic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Business Development</dc:title>
  <dc:creator>Roleff, Christian</dc:creator>
  <cp:lastModifiedBy>Detert, Oliver</cp:lastModifiedBy>
  <cp:revision>364</cp:revision>
  <cp:lastPrinted>2023-09-20T06:40:10Z</cp:lastPrinted>
  <dcterms:created xsi:type="dcterms:W3CDTF">2018-05-29T06:50:32Z</dcterms:created>
  <dcterms:modified xsi:type="dcterms:W3CDTF">2026-03-25T11:47:00Z</dcterms:modified>
</cp:coreProperties>
</file>