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9" r:id="rId3"/>
  </p:sldMasterIdLst>
  <p:notesMasterIdLst>
    <p:notesMasterId r:id="rId14"/>
  </p:notesMasterIdLst>
  <p:sldIdLst>
    <p:sldId id="863" r:id="rId4"/>
    <p:sldId id="256" r:id="rId5"/>
    <p:sldId id="857" r:id="rId6"/>
    <p:sldId id="288" r:id="rId7"/>
    <p:sldId id="3299" r:id="rId8"/>
    <p:sldId id="3300" r:id="rId9"/>
    <p:sldId id="3303" r:id="rId10"/>
    <p:sldId id="3307" r:id="rId11"/>
    <p:sldId id="3308" r:id="rId12"/>
    <p:sldId id="33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BE4A49-1541-460E-9C93-6BE7CD36461E}" v="2" dt="2026-06-09T14:54:11.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walec, Jacek" userId="85f87217-692f-4e65-9549-2a306f5854b0" providerId="ADAL" clId="{016CB9E3-D014-4C34-ABA8-48AE63E48934}"/>
    <pc:docChg chg="custSel addSld delSld modSld sldOrd">
      <pc:chgData name="Kawalec, Jacek" userId="85f87217-692f-4e65-9549-2a306f5854b0" providerId="ADAL" clId="{016CB9E3-D014-4C34-ABA8-48AE63E48934}" dt="2026-06-09T14:54:17.539" v="9" actId="47"/>
      <pc:docMkLst>
        <pc:docMk/>
      </pc:docMkLst>
      <pc:sldChg chg="del">
        <pc:chgData name="Kawalec, Jacek" userId="85f87217-692f-4e65-9549-2a306f5854b0" providerId="ADAL" clId="{016CB9E3-D014-4C34-ABA8-48AE63E48934}" dt="2026-06-09T08:20:51.933" v="0" actId="47"/>
        <pc:sldMkLst>
          <pc:docMk/>
          <pc:sldMk cId="3475448284" sldId="287"/>
        </pc:sldMkLst>
      </pc:sldChg>
      <pc:sldChg chg="del">
        <pc:chgData name="Kawalec, Jacek" userId="85f87217-692f-4e65-9549-2a306f5854b0" providerId="ADAL" clId="{016CB9E3-D014-4C34-ABA8-48AE63E48934}" dt="2026-06-09T08:20:51.933" v="0" actId="47"/>
        <pc:sldMkLst>
          <pc:docMk/>
          <pc:sldMk cId="2679471853" sldId="289"/>
        </pc:sldMkLst>
      </pc:sldChg>
      <pc:sldChg chg="del">
        <pc:chgData name="Kawalec, Jacek" userId="85f87217-692f-4e65-9549-2a306f5854b0" providerId="ADAL" clId="{016CB9E3-D014-4C34-ABA8-48AE63E48934}" dt="2026-06-09T08:20:51.933" v="0" actId="47"/>
        <pc:sldMkLst>
          <pc:docMk/>
          <pc:sldMk cId="2433730016" sldId="290"/>
        </pc:sldMkLst>
      </pc:sldChg>
      <pc:sldChg chg="del">
        <pc:chgData name="Kawalec, Jacek" userId="85f87217-692f-4e65-9549-2a306f5854b0" providerId="ADAL" clId="{016CB9E3-D014-4C34-ABA8-48AE63E48934}" dt="2026-06-09T10:43:56.282" v="7" actId="47"/>
        <pc:sldMkLst>
          <pc:docMk/>
          <pc:sldMk cId="442581079" sldId="354"/>
        </pc:sldMkLst>
      </pc:sldChg>
      <pc:sldChg chg="ord">
        <pc:chgData name="Kawalec, Jacek" userId="85f87217-692f-4e65-9549-2a306f5854b0" providerId="ADAL" clId="{016CB9E3-D014-4C34-ABA8-48AE63E48934}" dt="2026-06-09T08:21:26.535" v="3"/>
        <pc:sldMkLst>
          <pc:docMk/>
          <pc:sldMk cId="201748367" sldId="3299"/>
        </pc:sldMkLst>
      </pc:sldChg>
      <pc:sldChg chg="delSp mod ord delAnim">
        <pc:chgData name="Kawalec, Jacek" userId="85f87217-692f-4e65-9549-2a306f5854b0" providerId="ADAL" clId="{016CB9E3-D014-4C34-ABA8-48AE63E48934}" dt="2026-06-09T08:23:20.221" v="5" actId="478"/>
        <pc:sldMkLst>
          <pc:docMk/>
          <pc:sldMk cId="1335570856" sldId="3300"/>
        </pc:sldMkLst>
        <pc:spChg chg="del">
          <ac:chgData name="Kawalec, Jacek" userId="85f87217-692f-4e65-9549-2a306f5854b0" providerId="ADAL" clId="{016CB9E3-D014-4C34-ABA8-48AE63E48934}" dt="2026-06-09T08:23:20.221" v="5" actId="478"/>
          <ac:spMkLst>
            <pc:docMk/>
            <pc:sldMk cId="1335570856" sldId="3300"/>
            <ac:spMk id="3" creationId="{75EEB6F0-EC79-FAD4-EC61-49249DCBE72F}"/>
          </ac:spMkLst>
        </pc:spChg>
        <pc:spChg chg="del">
          <ac:chgData name="Kawalec, Jacek" userId="85f87217-692f-4e65-9549-2a306f5854b0" providerId="ADAL" clId="{016CB9E3-D014-4C34-ABA8-48AE63E48934}" dt="2026-06-09T08:23:17.538" v="4" actId="478"/>
          <ac:spMkLst>
            <pc:docMk/>
            <pc:sldMk cId="1335570856" sldId="3300"/>
            <ac:spMk id="5" creationId="{93930171-610B-A0B1-988E-15355EEEDA15}"/>
          </ac:spMkLst>
        </pc:spChg>
      </pc:sldChg>
      <pc:sldChg chg="del">
        <pc:chgData name="Kawalec, Jacek" userId="85f87217-692f-4e65-9549-2a306f5854b0" providerId="ADAL" clId="{016CB9E3-D014-4C34-ABA8-48AE63E48934}" dt="2026-06-09T08:21:05.299" v="1" actId="47"/>
        <pc:sldMkLst>
          <pc:docMk/>
          <pc:sldMk cId="1392247770" sldId="3301"/>
        </pc:sldMkLst>
      </pc:sldChg>
      <pc:sldChg chg="del">
        <pc:chgData name="Kawalec, Jacek" userId="85f87217-692f-4e65-9549-2a306f5854b0" providerId="ADAL" clId="{016CB9E3-D014-4C34-ABA8-48AE63E48934}" dt="2026-06-09T14:54:17.539" v="9" actId="47"/>
        <pc:sldMkLst>
          <pc:docMk/>
          <pc:sldMk cId="183504086" sldId="3304"/>
        </pc:sldMkLst>
      </pc:sldChg>
      <pc:sldChg chg="del">
        <pc:chgData name="Kawalec, Jacek" userId="85f87217-692f-4e65-9549-2a306f5854b0" providerId="ADAL" clId="{016CB9E3-D014-4C34-ABA8-48AE63E48934}" dt="2026-06-09T14:54:17.539" v="9" actId="47"/>
        <pc:sldMkLst>
          <pc:docMk/>
          <pc:sldMk cId="3588458839" sldId="3305"/>
        </pc:sldMkLst>
      </pc:sldChg>
      <pc:sldChg chg="add">
        <pc:chgData name="Kawalec, Jacek" userId="85f87217-692f-4e65-9549-2a306f5854b0" providerId="ADAL" clId="{016CB9E3-D014-4C34-ABA8-48AE63E48934}" dt="2026-06-09T10:43:53.749" v="6"/>
        <pc:sldMkLst>
          <pc:docMk/>
          <pc:sldMk cId="3363937499" sldId="3306"/>
        </pc:sldMkLst>
      </pc:sldChg>
      <pc:sldChg chg="add">
        <pc:chgData name="Kawalec, Jacek" userId="85f87217-692f-4e65-9549-2a306f5854b0" providerId="ADAL" clId="{016CB9E3-D014-4C34-ABA8-48AE63E48934}" dt="2026-06-09T14:54:11.822" v="8"/>
        <pc:sldMkLst>
          <pc:docMk/>
          <pc:sldMk cId="1632829340" sldId="3307"/>
        </pc:sldMkLst>
      </pc:sldChg>
      <pc:sldChg chg="add">
        <pc:chgData name="Kawalec, Jacek" userId="85f87217-692f-4e65-9549-2a306f5854b0" providerId="ADAL" clId="{016CB9E3-D014-4C34-ABA8-48AE63E48934}" dt="2026-06-09T14:54:11.822" v="8"/>
        <pc:sldMkLst>
          <pc:docMk/>
          <pc:sldMk cId="1947190601" sldId="3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FB287-AF9A-4898-9534-1A231DC77A9A}" type="datetimeFigureOut">
              <a:rPr lang="en-GB" smtClean="0"/>
              <a:t>10/06/2026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43AC0-F599-40CE-B6FE-10D094B0BEFC}" type="slidenum">
              <a:rPr lang="en-GB" smtClean="0"/>
              <a:t>‹#›</a:t>
            </a:fld>
            <a:endParaRPr lang="en-GB"/>
          </a:p>
        </p:txBody>
      </p:sp>
    </p:spTree>
    <p:extLst>
      <p:ext uri="{BB962C8B-B14F-4D97-AF65-F5344CB8AC3E}">
        <p14:creationId xmlns:p14="http://schemas.microsoft.com/office/powerpoint/2010/main" val="2835898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38"/>
              </a:lnSpc>
              <a:spcAft>
                <a:spcPts val="800"/>
              </a:spcAft>
            </a:pPr>
            <a:r>
              <a:rPr lang="en-US" sz="1800" b="1" i="0" dirty="0">
                <a:solidFill>
                  <a:srgbClr val="B22C3E"/>
                </a:solidFill>
                <a:effectLst/>
                <a:latin typeface="Tahoma" panose="020B0604030504040204" pitchFamily="34" charset="0"/>
              </a:rPr>
              <a:t>How to remove and recycle a </a:t>
            </a:r>
            <a:r>
              <a:rPr lang="en-US" sz="1800" b="1" i="0" dirty="0" err="1">
                <a:solidFill>
                  <a:srgbClr val="B22C3E"/>
                </a:solidFill>
                <a:effectLst/>
                <a:latin typeface="Tahoma" panose="020B0604030504040204" pitchFamily="34" charset="0"/>
              </a:rPr>
              <a:t>Tensar</a:t>
            </a:r>
            <a:r>
              <a:rPr lang="en-US" sz="1800" b="1" i="0" dirty="0">
                <a:solidFill>
                  <a:srgbClr val="B22C3E"/>
                </a:solidFill>
                <a:effectLst/>
                <a:latin typeface="Tahoma" panose="020B0604030504040204" pitchFamily="34" charset="0"/>
              </a:rPr>
              <a:t> geogrid</a:t>
            </a:r>
            <a:r>
              <a:rPr lang="en-US" sz="1800" b="0" i="0" dirty="0">
                <a:solidFill>
                  <a:srgbClr val="B22C3E"/>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1" i="0" dirty="0">
                <a:solidFill>
                  <a:srgbClr val="000000"/>
                </a:solidFill>
                <a:effectLst/>
                <a:latin typeface="Tahoma" panose="020B0604030504040204" pitchFamily="34" charset="0"/>
              </a:rPr>
              <a:t>1.</a:t>
            </a:r>
            <a:r>
              <a:rPr lang="en-US" sz="1800" b="0" i="0" dirty="0">
                <a:solidFill>
                  <a:srgbClr val="000000"/>
                </a:solidFill>
                <a:effectLst/>
                <a:latin typeface="Tahoma" panose="020B0604030504040204" pitchFamily="34" charset="0"/>
              </a:rPr>
              <a:t> </a:t>
            </a:r>
            <a:r>
              <a:rPr lang="en-US" sz="1800" b="1" i="0" dirty="0">
                <a:solidFill>
                  <a:srgbClr val="000000"/>
                </a:solidFill>
                <a:effectLst/>
                <a:latin typeface="Tahoma" panose="020B0604030504040204" pitchFamily="34" charset="0"/>
              </a:rPr>
              <a:t>Remove Excess Aggregate: </a:t>
            </a:r>
            <a:r>
              <a:rPr lang="en-US" sz="1800" b="0" i="0" dirty="0">
                <a:solidFill>
                  <a:srgbClr val="000000"/>
                </a:solidFill>
                <a:effectLst/>
                <a:latin typeface="Tahoma" panose="020B0604030504040204" pitchFamily="34" charset="0"/>
              </a:rPr>
              <a:t>Remove as much aggregate as possible from above the geogrid, leaving no more than 50mm of aggregate on the grid. Contact your aggregate supplier to explore recycling options or repurpose the material for another project.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1" i="0" dirty="0">
                <a:solidFill>
                  <a:srgbClr val="000000"/>
                </a:solidFill>
                <a:effectLst/>
                <a:latin typeface="Tahoma" panose="020B0604030504040204" pitchFamily="34" charset="0"/>
              </a:rPr>
              <a:t> 2. Remove the Geogrid: </a:t>
            </a:r>
            <a:r>
              <a:rPr lang="en-US" sz="1800" b="0" i="0" dirty="0">
                <a:solidFill>
                  <a:srgbClr val="000000"/>
                </a:solidFill>
                <a:effectLst/>
                <a:latin typeface="Tahoma" panose="020B0604030504040204" pitchFamily="34" charset="0"/>
              </a:rPr>
              <a:t>Use a digger/excavator bucket to hook underneath the nearest section of the geogrid by inserting the teeth through as many apertures as possible to extract carefully. Alternatively use a grapple type attachment to grab the geogrid and/or </a:t>
            </a:r>
            <a:r>
              <a:rPr lang="en-US" sz="1800" b="0" i="0" dirty="0" err="1">
                <a:solidFill>
                  <a:srgbClr val="000000"/>
                </a:solidFill>
                <a:effectLst/>
                <a:latin typeface="Tahoma" panose="020B0604030504040204" pitchFamily="34" charset="0"/>
              </a:rPr>
              <a:t>geocomposite</a:t>
            </a:r>
            <a:r>
              <a:rPr lang="en-US" sz="1800" b="0" i="0" dirty="0">
                <a:solidFill>
                  <a:srgbClr val="000000"/>
                </a:solidFill>
                <a:effectLst/>
                <a:latin typeface="Tahoma" panose="020B0604030504040204" pitchFamily="34" charset="0"/>
              </a:rPr>
              <a:t>; Pull upwards while shaking the grid to dislodge any aggregate that remains interlocked with the grid. Repeat this process until the entire geogrid has been removed.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 </a:t>
            </a:r>
            <a:r>
              <a:rPr lang="en-US" sz="1800" b="1" i="0" dirty="0">
                <a:solidFill>
                  <a:srgbClr val="000000"/>
                </a:solidFill>
                <a:effectLst/>
                <a:latin typeface="Tahoma" panose="020B0604030504040204" pitchFamily="34" charset="0"/>
              </a:rPr>
              <a:t>3. Transport to Recycling </a:t>
            </a:r>
            <a:r>
              <a:rPr lang="en-US" sz="1800" b="1" i="0" dirty="0" err="1">
                <a:solidFill>
                  <a:srgbClr val="000000"/>
                </a:solidFill>
                <a:effectLst/>
                <a:latin typeface="Tahoma" panose="020B0604030504040204" pitchFamily="34" charset="0"/>
              </a:rPr>
              <a:t>Centres</a:t>
            </a:r>
            <a:r>
              <a:rPr lang="en-US" sz="1800" b="1" i="0" dirty="0">
                <a:solidFill>
                  <a:srgbClr val="000000"/>
                </a:solidFill>
                <a:effectLst/>
                <a:latin typeface="Tahoma" panose="020B0604030504040204" pitchFamily="34" charset="0"/>
              </a:rPr>
              <a:t>:</a:t>
            </a:r>
            <a:r>
              <a:rPr lang="en-US" sz="1800" b="0" i="0" dirty="0">
                <a:solidFill>
                  <a:srgbClr val="000000"/>
                </a:solidFill>
                <a:effectLst/>
                <a:latin typeface="Tahoma" panose="020B0604030504040204" pitchFamily="34" charset="0"/>
              </a:rPr>
              <a:t> Place the removed geogrid into an open-top skip/dumpster. Compact the removed grid to </a:t>
            </a:r>
            <a:r>
              <a:rPr lang="en-US" sz="1800" b="0" i="0" dirty="0" err="1">
                <a:solidFill>
                  <a:srgbClr val="000000"/>
                </a:solidFill>
                <a:effectLst/>
                <a:latin typeface="Tahoma" panose="020B0604030504040204" pitchFamily="34" charset="0"/>
              </a:rPr>
              <a:t>optimise</a:t>
            </a:r>
            <a:r>
              <a:rPr lang="en-US" sz="1800" b="0" i="0" dirty="0">
                <a:solidFill>
                  <a:srgbClr val="000000"/>
                </a:solidFill>
                <a:effectLst/>
                <a:latin typeface="Tahoma" panose="020B0604030504040204" pitchFamily="34" charset="0"/>
              </a:rPr>
              <a:t> shipping and </a:t>
            </a:r>
            <a:r>
              <a:rPr lang="en-US" sz="1800" b="0" i="0" dirty="0" err="1">
                <a:solidFill>
                  <a:srgbClr val="000000"/>
                </a:solidFill>
                <a:effectLst/>
                <a:latin typeface="Tahoma" panose="020B0604030504040204" pitchFamily="34" charset="0"/>
              </a:rPr>
              <a:t>minimise</a:t>
            </a:r>
            <a:r>
              <a:rPr lang="en-US" sz="1800" b="0" i="0" dirty="0">
                <a:solidFill>
                  <a:srgbClr val="000000"/>
                </a:solidFill>
                <a:effectLst/>
                <a:latin typeface="Tahoma" panose="020B0604030504040204" pitchFamily="34" charset="0"/>
              </a:rPr>
              <a:t> transport trips, reducing CO₂ emissions. Compaction can be done using bundling equipment or by placing heavy equipment (e.g., an industrial weight or digger bucket) on the grid while in the skip/dumpster.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1" i="0" dirty="0">
                <a:solidFill>
                  <a:srgbClr val="000000"/>
                </a:solidFill>
                <a:effectLst/>
                <a:latin typeface="Tahoma" panose="020B0604030504040204" pitchFamily="34" charset="0"/>
              </a:rPr>
              <a:t>4. Additional Tips for Efficient Transport:  </a:t>
            </a: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214"/>
              </a:lnSpc>
              <a:buFont typeface="Arial" panose="020B0604020202020204" pitchFamily="34" charset="0"/>
              <a:buChar char="•"/>
            </a:pPr>
            <a:r>
              <a:rPr lang="en-US" sz="1800" b="0" i="0" dirty="0">
                <a:solidFill>
                  <a:srgbClr val="000000"/>
                </a:solidFill>
                <a:effectLst/>
                <a:latin typeface="Tahoma" panose="020B0604030504040204" pitchFamily="34" charset="0"/>
              </a:rPr>
              <a:t> An open-top skip is recommended, during excavation and storage on site as exposure to rain can help wash off residual dirt/ aggregates.   </a:t>
            </a:r>
          </a:p>
          <a:p>
            <a:pPr algn="l" rtl="0" fontAlgn="base">
              <a:lnSpc>
                <a:spcPts val="1214"/>
              </a:lnSpc>
              <a:buFont typeface="Arial" panose="020B0604020202020204" pitchFamily="34" charset="0"/>
              <a:buChar char="•"/>
            </a:pPr>
            <a:r>
              <a:rPr lang="en-US" sz="1800" b="0" i="0" dirty="0">
                <a:solidFill>
                  <a:srgbClr val="000000"/>
                </a:solidFill>
                <a:effectLst/>
                <a:latin typeface="Tahoma" panose="020B0604030504040204" pitchFamily="34" charset="0"/>
              </a:rPr>
              <a:t> Ensure the skip is covered during extended periods of storage to prevent the grid from being blown away.   </a:t>
            </a:r>
          </a:p>
          <a:p>
            <a:pPr algn="l" rtl="0" fontAlgn="base">
              <a:lnSpc>
                <a:spcPts val="1214"/>
              </a:lnSpc>
              <a:spcAft>
                <a:spcPts val="800"/>
              </a:spcAft>
            </a:pPr>
            <a:r>
              <a:rPr lang="en-US" sz="1800" b="1" i="0" dirty="0">
                <a:solidFill>
                  <a:srgbClr val="000000"/>
                </a:solidFill>
                <a:effectLst/>
                <a:latin typeface="Tahoma" panose="020B0604030504040204" pitchFamily="34" charset="0"/>
              </a:rPr>
              <a:t>5. Recycle the Geogrid: </a:t>
            </a:r>
            <a:r>
              <a:rPr lang="en-US" sz="1800" b="0" i="0" dirty="0">
                <a:solidFill>
                  <a:srgbClr val="000000"/>
                </a:solidFill>
                <a:effectLst/>
                <a:latin typeface="Tahoma" panose="020B0604030504040204" pitchFamily="34" charset="0"/>
              </a:rPr>
              <a:t>Send the compacted geogrid to the nearest industrial polypropylene recycling facility. Some facilities may offer monetary compensation for the material.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Once transported, the geogrid is typically cleaned and processed into granules (see figure 2 as an example), to be made ready for reuse in new products.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800" b="1" i="0" dirty="0">
                <a:solidFill>
                  <a:srgbClr val="B22C3E"/>
                </a:solidFill>
                <a:effectLst/>
                <a:latin typeface="Tahoma" panose="020B0604030504040204" pitchFamily="34" charset="0"/>
              </a:rPr>
              <a:t>Recycling and end-of-life options</a:t>
            </a:r>
            <a:r>
              <a:rPr lang="en-US" sz="1800" b="0" i="0" dirty="0">
                <a:solidFill>
                  <a:srgbClr val="B22C3E"/>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Polypropylene and high-density polyethylene, the primary materials in </a:t>
            </a: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geogrids, are widely recyclable and versatile. They can be repurposed into numerous everyday products, such as garden furniture, bottle caps, and automotive components. </a:t>
            </a: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is considering various options for improving the circularity of its products, including moving towards a cradle-to-cradle approach.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geogrid and geotextile products are recyclable and can be repurposed into other non-</a:t>
            </a: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items. However, current UKCA and CE marking regulations prevent the recycling of post-consumer geosynthetics into new geosynthetics with the same functional properties.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If you are interested in discussing recycling options for geogrids, please contact </a:t>
            </a:r>
            <a:r>
              <a:rPr lang="en-US" sz="1800" b="1" i="0" u="sng" dirty="0">
                <a:solidFill>
                  <a:srgbClr val="000000"/>
                </a:solidFill>
                <a:effectLst/>
                <a:latin typeface="Tahoma" panose="020B0604030504040204" pitchFamily="34" charset="0"/>
              </a:rPr>
              <a:t>tensarsustainability-uk@cmc.com</a:t>
            </a: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125"/>
              </a:lnSpc>
            </a:pPr>
            <a:r>
              <a:rPr lang="en-US" sz="1800" b="1" i="0" dirty="0">
                <a:solidFill>
                  <a:srgbClr val="000000"/>
                </a:solidFill>
                <a:effectLst/>
                <a:latin typeface="Tahoma" panose="020B0604030504040204" pitchFamily="34" charset="0"/>
              </a:rPr>
              <a:t>For Recycling</a:t>
            </a: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125"/>
              </a:lnSpc>
            </a:pPr>
            <a:r>
              <a:rPr lang="en-US" sz="1800" b="0" i="0" dirty="0">
                <a:solidFill>
                  <a:srgbClr val="000000"/>
                </a:solidFill>
                <a:effectLst/>
                <a:latin typeface="Tahoma" panose="020B0604030504040204" pitchFamily="34" charset="0"/>
              </a:rPr>
              <a:t>The products must be processed into sizes compatible with the selected recycling plant and be reasonably free from contaminants such as vegetation, soil, cement, or bitumen-bound materials. Depending on the region, some recycling facilities may offer to collect post-consumer geogrids directly from the site for recycling.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1" i="0" dirty="0">
                <a:solidFill>
                  <a:srgbClr val="000000"/>
                </a:solidFill>
                <a:effectLst/>
                <a:latin typeface="Tahoma" panose="020B0604030504040204" pitchFamily="34" charset="0"/>
              </a:rPr>
              <a:t>Leaving In Place</a:t>
            </a: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If removal of the geogrid is not necessary, </a:t>
            </a: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advises leaving it in place. This approach retains the </a:t>
            </a:r>
            <a:r>
              <a:rPr lang="en-US" sz="1800" b="0" i="0" dirty="0" err="1">
                <a:solidFill>
                  <a:srgbClr val="000000"/>
                </a:solidFill>
                <a:effectLst/>
                <a:latin typeface="Tahoma" panose="020B0604030504040204" pitchFamily="34" charset="0"/>
              </a:rPr>
              <a:t>stabilisation</a:t>
            </a:r>
            <a:r>
              <a:rPr lang="en-US" sz="1800" b="0" i="0" dirty="0">
                <a:solidFill>
                  <a:srgbClr val="000000"/>
                </a:solidFill>
                <a:effectLst/>
                <a:latin typeface="Tahoma" panose="020B0604030504040204" pitchFamily="34" charset="0"/>
              </a:rPr>
              <a:t> benefits over the long-term and is often the most environmentally friendly option. Leaving the geogrid in place avoids the potentially significant carbon footprint associated with exhuming, transporting and processing of the geogrid.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1" i="0" dirty="0">
                <a:solidFill>
                  <a:srgbClr val="000000"/>
                </a:solidFill>
                <a:effectLst/>
                <a:latin typeface="Tahoma" panose="020B0604030504040204" pitchFamily="34" charset="0"/>
              </a:rPr>
              <a:t>Incineration </a:t>
            </a: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Incineration with energy recovery is a viable solution for materials unsuitable for recycling. Total combustion of polypropylene produces only water vapor and carbon dioxide. If incineration is not fully optimized, by-products such as soot, carbon monoxide, and small quantities of hydrocarbons may form. The product can be incinerated in standard waste disposal plants without requiring special flue gas controls. With a high heat content of approximately 44.0 MJ/kg (comparable to light fuel oil at 42.5 MJ/kg), polypropylene can serve as an efficient fuel substitute in solid fuel furnaces through co-combustion methods.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1" i="0" dirty="0">
                <a:solidFill>
                  <a:srgbClr val="000000"/>
                </a:solidFill>
                <a:effectLst/>
                <a:latin typeface="Tahoma" panose="020B0604030504040204" pitchFamily="34" charset="0"/>
              </a:rPr>
              <a:t>Landfill </a:t>
            </a: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products are non-hazardous and can be disposed of in landfills following local regulations. They do not produce leachate or cause environmental harm when landfilled.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1" i="0" dirty="0">
                <a:solidFill>
                  <a:srgbClr val="000000"/>
                </a:solidFill>
                <a:effectLst/>
                <a:latin typeface="Tahoma" panose="020B0604030504040204" pitchFamily="34" charset="0"/>
              </a:rPr>
              <a:t>End of Life </a:t>
            </a: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geogrids are inert and environmentally safe. </a:t>
            </a:r>
            <a:r>
              <a:rPr lang="en-US" sz="1800" b="0" i="0" dirty="0" err="1">
                <a:solidFill>
                  <a:srgbClr val="000000"/>
                </a:solidFill>
                <a:effectLst/>
                <a:latin typeface="Tahoma" panose="020B0604030504040204" pitchFamily="34" charset="0"/>
              </a:rPr>
              <a:t>Tensar</a:t>
            </a:r>
            <a:r>
              <a:rPr lang="en-US" sz="1800" b="0" i="0" dirty="0">
                <a:solidFill>
                  <a:srgbClr val="000000"/>
                </a:solidFill>
                <a:effectLst/>
                <a:latin typeface="Tahoma" panose="020B0604030504040204" pitchFamily="34" charset="0"/>
              </a:rPr>
              <a:t> encourages recycling its products and associated waste wherever regional facilities allow. However, in cases where recycling isn’t feasible, the geogrids’ inert nature ensures minimal environmental impact. </a:t>
            </a:r>
            <a:endParaRPr lang="en-US" b="0" i="0" dirty="0">
              <a:solidFill>
                <a:srgbClr val="000000"/>
              </a:solidFill>
              <a:effectLst/>
              <a:latin typeface="Segoe UI" panose="020B0502040204020203" pitchFamily="34" charset="0"/>
            </a:endParaRPr>
          </a:p>
          <a:p>
            <a:pPr algn="l" rtl="0" fontAlgn="base">
              <a:lnSpc>
                <a:spcPts val="1214"/>
              </a:lnSpc>
              <a:spcAft>
                <a:spcPts val="800"/>
              </a:spcAft>
            </a:pPr>
            <a:r>
              <a:rPr lang="en-US" sz="1800" b="0" i="0" dirty="0">
                <a:solidFill>
                  <a:srgbClr val="000000"/>
                </a:solidFill>
                <a:effectLst/>
                <a:latin typeface="Tahoma" panose="020B060403050404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F2216-C98C-4924-9957-1F2EACB621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438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the thickness of construction with an MSL reduces the amount of construction materials which are often “carbon rich”. The calculations take into account the sources, delivery and installation operations for the component parts and again offer a comparison between the MSL and the non-stabilised thickness shown.</a:t>
            </a:r>
            <a:endParaRPr lang="en-GB" dirty="0"/>
          </a:p>
        </p:txBody>
      </p:sp>
    </p:spTree>
    <p:extLst>
      <p:ext uri="{BB962C8B-B14F-4D97-AF65-F5344CB8AC3E}">
        <p14:creationId xmlns:p14="http://schemas.microsoft.com/office/powerpoint/2010/main" val="217716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Environmental costs use universal references – Univ of Bath Inventory of carbon for example for the aggregate, delivery and compaction values. EPD values for the TX geogrid component and the recently awarded EPD’s for NX will be included soon.  Geogrid delivery doesn’t include transport from Blackburn into Europe or across the world at the moment but it will soon.</a:t>
            </a:r>
          </a:p>
          <a:p>
            <a:endParaRPr lang="en-US"/>
          </a:p>
          <a:p>
            <a:r>
              <a:rPr lang="en-US"/>
              <a:t>The component breakdown behind the “</a:t>
            </a:r>
            <a:r>
              <a:rPr lang="en-US" err="1"/>
              <a:t>i</a:t>
            </a:r>
            <a:r>
              <a:rPr lang="en-US"/>
              <a:t>” button show in most cases how small a component the geogrid actually represents and how important reducing aggregate thickness can be.</a:t>
            </a:r>
            <a:endParaRPr lang="en-GB"/>
          </a:p>
        </p:txBody>
      </p:sp>
    </p:spTree>
    <p:extLst>
      <p:ext uri="{BB962C8B-B14F-4D97-AF65-F5344CB8AC3E}">
        <p14:creationId xmlns:p14="http://schemas.microsoft.com/office/powerpoint/2010/main" val="171027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43AC0-F599-40CE-B6FE-10D094B0BEFC}" type="slidenum">
              <a:rPr lang="en-GB" smtClean="0"/>
              <a:t>10</a:t>
            </a:fld>
            <a:endParaRPr lang="en-GB"/>
          </a:p>
        </p:txBody>
      </p:sp>
    </p:spTree>
    <p:extLst>
      <p:ext uri="{BB962C8B-B14F-4D97-AF65-F5344CB8AC3E}">
        <p14:creationId xmlns:p14="http://schemas.microsoft.com/office/powerpoint/2010/main" val="420709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4C55-DE02-3901-3F21-DD135B8A7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9632345-EB7E-08AA-4CA0-B70CDEF9A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33FF21-1A0A-3A3E-B571-072C1F732772}"/>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5" name="Footer Placeholder 4">
            <a:extLst>
              <a:ext uri="{FF2B5EF4-FFF2-40B4-BE49-F238E27FC236}">
                <a16:creationId xmlns:a16="http://schemas.microsoft.com/office/drawing/2014/main" id="{7BBC3328-F00A-E787-96E3-82850B445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8AD373-3CB2-B4D1-ED6D-035923037B07}"/>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21891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7C84-6072-EF27-0E45-A5749C69DB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257B07-7F8C-2733-90A6-7EB8492B34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1107DA-748F-0D94-4128-A88CAB84D15E}"/>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5" name="Footer Placeholder 4">
            <a:extLst>
              <a:ext uri="{FF2B5EF4-FFF2-40B4-BE49-F238E27FC236}">
                <a16:creationId xmlns:a16="http://schemas.microsoft.com/office/drawing/2014/main" id="{62084D4A-2900-D92C-A63C-F0544A4AEB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96A-B36D-51D3-D5FB-5F339FA621AC}"/>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291404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0C6063-E988-72C0-3F37-8EF0DD768F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E850A9-2F83-C4BA-4F2B-9F7E89A87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40EF05-CCD8-B0E0-3C54-09F5356466FF}"/>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5" name="Footer Placeholder 4">
            <a:extLst>
              <a:ext uri="{FF2B5EF4-FFF2-40B4-BE49-F238E27FC236}">
                <a16:creationId xmlns:a16="http://schemas.microsoft.com/office/drawing/2014/main" id="{411E988E-5FF2-C144-E6BF-BD4E5F0C0E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EBCBD-A1BF-AD13-7F28-57979965DD9B}"/>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2851997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M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909261" y="5638800"/>
            <a:ext cx="4722091"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76537014"/>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ROA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22174"/>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48053392"/>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INTERA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22174"/>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19174292"/>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ROADS / INTERLAY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22174"/>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767672"/>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RA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580610"/>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68498907"/>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WI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05549"/>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2277375"/>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STRAT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30487"/>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97032774"/>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INDUSTR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580611"/>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14953960"/>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FE20A-1E61-36B1-5DF4-5AC6F34522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04C9FF-376F-9A4F-24E5-578E4B04D8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6F515-9D84-40EE-3F3A-D40193705371}"/>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5" name="Footer Placeholder 4">
            <a:extLst>
              <a:ext uri="{FF2B5EF4-FFF2-40B4-BE49-F238E27FC236}">
                <a16:creationId xmlns:a16="http://schemas.microsoft.com/office/drawing/2014/main" id="{1D32FE8D-4FFD-15F5-4187-7AAA6362EB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9134D8-DFDC-A82E-8342-BBFDE139A5C0}"/>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356960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8A11-ADBE-47FD-9824-DE17EEE2C2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pic>
        <p:nvPicPr>
          <p:cNvPr id="4" name="Picture 3">
            <a:extLst>
              <a:ext uri="{FF2B5EF4-FFF2-40B4-BE49-F238E27FC236}">
                <a16:creationId xmlns:a16="http://schemas.microsoft.com/office/drawing/2014/main" id="{FBA18DD9-97B9-46F1-BD43-D40BC46B6825}"/>
              </a:ext>
            </a:extLst>
          </p:cNvPr>
          <p:cNvPicPr>
            <a:picLocks noChangeAspect="1"/>
          </p:cNvPicPr>
          <p:nvPr/>
        </p:nvPicPr>
        <p:blipFill>
          <a:blip r:embed="rId2"/>
          <a:stretch>
            <a:fillRect/>
          </a:stretch>
        </p:blipFill>
        <p:spPr>
          <a:xfrm>
            <a:off x="5414" y="0"/>
            <a:ext cx="12181172" cy="6858000"/>
          </a:xfrm>
          <a:prstGeom prst="rect">
            <a:avLst/>
          </a:prstGeom>
        </p:spPr>
      </p:pic>
      <p:sp>
        <p:nvSpPr>
          <p:cNvPr id="5" name="Subtitle 2">
            <a:extLst>
              <a:ext uri="{FF2B5EF4-FFF2-40B4-BE49-F238E27FC236}">
                <a16:creationId xmlns:a16="http://schemas.microsoft.com/office/drawing/2014/main" id="{8AFBAD17-D385-4D95-A409-55FF946C5E59}"/>
              </a:ext>
            </a:extLst>
          </p:cNvPr>
          <p:cNvSpPr>
            <a:spLocks noGrp="1"/>
          </p:cNvSpPr>
          <p:nvPr>
            <p:ph type="subTitle" idx="1" hasCustomPrompt="1"/>
          </p:nvPr>
        </p:nvSpPr>
        <p:spPr>
          <a:xfrm>
            <a:off x="6959137" y="5343958"/>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6" name="Title 4">
            <a:extLst>
              <a:ext uri="{FF2B5EF4-FFF2-40B4-BE49-F238E27FC236}">
                <a16:creationId xmlns:a16="http://schemas.microsoft.com/office/drawing/2014/main" id="{3011B596-D943-44A3-86B5-09AAACC0CFDC}"/>
              </a:ext>
            </a:extLst>
          </p:cNvPr>
          <p:cNvSpPr txBox="1">
            <a:spLocks/>
          </p:cNvSpPr>
          <p:nvPr/>
        </p:nvSpPr>
        <p:spPr>
          <a:xfrm>
            <a:off x="6851072" y="3653270"/>
            <a:ext cx="4722091" cy="1833130"/>
          </a:xfrm>
          <a:prstGeom prst="rect">
            <a:avLst/>
          </a:prstGeom>
        </p:spPr>
        <p:txBody>
          <a:bodyPr/>
          <a:lstStyle>
            <a:lvl1pPr algn="ctr"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910703526"/>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CUSTOM">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5419725" y="6096000"/>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BF9D9C5F-B02A-406B-8140-5CC0DEE67247}"/>
              </a:ext>
            </a:extLst>
          </p:cNvPr>
          <p:cNvPicPr>
            <a:picLocks noChangeAspect="1"/>
          </p:cNvPicPr>
          <p:nvPr/>
        </p:nvPicPr>
        <p:blipFill>
          <a:blip r:embed="rId2"/>
          <a:stretch>
            <a:fillRect/>
          </a:stretch>
        </p:blipFill>
        <p:spPr>
          <a:xfrm>
            <a:off x="0" y="1"/>
            <a:ext cx="12192000" cy="6857999"/>
          </a:xfrm>
          <a:prstGeom prst="rect">
            <a:avLst/>
          </a:prstGeom>
        </p:spPr>
      </p:pic>
      <p:sp>
        <p:nvSpPr>
          <p:cNvPr id="6" name="Subtitle 2">
            <a:extLst>
              <a:ext uri="{FF2B5EF4-FFF2-40B4-BE49-F238E27FC236}">
                <a16:creationId xmlns:a16="http://schemas.microsoft.com/office/drawing/2014/main" id="{7A109B64-A75D-4BCD-8382-CE15A21A63BF}"/>
              </a:ext>
            </a:extLst>
          </p:cNvPr>
          <p:cNvSpPr txBox="1">
            <a:spLocks/>
          </p:cNvSpPr>
          <p:nvPr/>
        </p:nvSpPr>
        <p:spPr>
          <a:xfrm>
            <a:off x="7003472" y="5638801"/>
            <a:ext cx="5124450" cy="60959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latin typeface="Tahoma" panose="020B0604030504040204" pitchFamily="34" charset="0"/>
                <a:ea typeface="Tahoma" panose="020B0604030504040204" pitchFamily="34" charset="0"/>
                <a:cs typeface="Tahoma" panose="020B0604030504040204" pitchFamily="34" charset="0"/>
              </a:rPr>
              <a:t>Presenter Name, Title</a:t>
            </a:r>
          </a:p>
          <a:p>
            <a:r>
              <a:rPr lang="en-GB" sz="1800" dirty="0">
                <a:latin typeface="Tahoma" panose="020B0604030504040204" pitchFamily="34" charset="0"/>
                <a:ea typeface="Tahoma" panose="020B0604030504040204" pitchFamily="34" charset="0"/>
                <a:cs typeface="Tahoma" panose="020B0604030504040204" pitchFamily="34" charset="0"/>
              </a:rPr>
              <a:t>Date</a:t>
            </a:r>
          </a:p>
        </p:txBody>
      </p:sp>
      <p:sp>
        <p:nvSpPr>
          <p:cNvPr id="7" name="Title 4">
            <a:extLst>
              <a:ext uri="{FF2B5EF4-FFF2-40B4-BE49-F238E27FC236}">
                <a16:creationId xmlns:a16="http://schemas.microsoft.com/office/drawing/2014/main" id="{40615E9C-BC85-4AAA-8743-615D43C46C13}"/>
              </a:ext>
            </a:extLst>
          </p:cNvPr>
          <p:cNvSpPr txBox="1">
            <a:spLocks/>
          </p:cNvSpPr>
          <p:nvPr/>
        </p:nvSpPr>
        <p:spPr>
          <a:xfrm>
            <a:off x="7003472" y="3805670"/>
            <a:ext cx="4722091" cy="1833130"/>
          </a:xfrm>
          <a:prstGeom prst="rect">
            <a:avLst/>
          </a:prstGeom>
        </p:spPr>
        <p:txBody>
          <a:bodyPr/>
          <a:lstStyle>
            <a:lvl1pPr algn="ctr"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96361201"/>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INTERI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BB0B-C5AB-9085-F2E5-D9BF073F8BE4}"/>
              </a:ext>
            </a:extLst>
          </p:cNvPr>
          <p:cNvSpPr>
            <a:spLocks noGrp="1"/>
          </p:cNvSpPr>
          <p:nvPr>
            <p:ph type="title"/>
          </p:nvPr>
        </p:nvSpPr>
        <p:spPr>
          <a:xfrm>
            <a:off x="838200" y="365126"/>
            <a:ext cx="10515600" cy="681622"/>
          </a:xfrm>
          <a:prstGeom prst="rect">
            <a:avLst/>
          </a:prstGeom>
        </p:spPr>
        <p:txBody>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A465A1D-5A81-4CCA-6169-81D52A0B35C0}"/>
              </a:ext>
            </a:extLst>
          </p:cNvPr>
          <p:cNvSpPr>
            <a:spLocks noGrp="1"/>
          </p:cNvSpPr>
          <p:nvPr>
            <p:ph idx="1"/>
          </p:nvPr>
        </p:nvSpPr>
        <p:spPr>
          <a:xfrm>
            <a:off x="838200" y="1227221"/>
            <a:ext cx="10515600" cy="494974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8740396"/>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ERIO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F0BB56-B303-35ED-0DE5-53E9DC0C5684}"/>
              </a:ext>
            </a:extLst>
          </p:cNvPr>
          <p:cNvSpPr>
            <a:spLocks noGrp="1"/>
          </p:cNvSpPr>
          <p:nvPr>
            <p:ph sz="half" idx="1"/>
          </p:nvPr>
        </p:nvSpPr>
        <p:spPr>
          <a:xfrm>
            <a:off x="838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185AB7A-67FA-48DF-32CA-8037654C4A38}"/>
              </a:ext>
            </a:extLst>
          </p:cNvPr>
          <p:cNvSpPr>
            <a:spLocks noGrp="1"/>
          </p:cNvSpPr>
          <p:nvPr>
            <p:ph sz="half" idx="2"/>
          </p:nvPr>
        </p:nvSpPr>
        <p:spPr>
          <a:xfrm>
            <a:off x="6172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83B2E6F-1E0B-1BFD-6F4E-6F4B87F1F334}"/>
              </a:ext>
            </a:extLst>
          </p:cNvPr>
          <p:cNvSpPr>
            <a:spLocks noGrp="1"/>
          </p:cNvSpPr>
          <p:nvPr>
            <p:ph type="title"/>
          </p:nvPr>
        </p:nvSpPr>
        <p:spPr>
          <a:xfrm>
            <a:off x="838200" y="365126"/>
            <a:ext cx="10515600" cy="681622"/>
          </a:xfrm>
          <a:prstGeom prst="rect">
            <a:avLst/>
          </a:prstGeom>
        </p:spPr>
        <p:txBody>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045021617"/>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TERIO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26B02C8-CD9A-C57C-D7F4-E43C822EAC79}"/>
              </a:ext>
            </a:extLst>
          </p:cNvPr>
          <p:cNvSpPr>
            <a:spLocks noGrp="1"/>
          </p:cNvSpPr>
          <p:nvPr>
            <p:ph sz="half" idx="1"/>
          </p:nvPr>
        </p:nvSpPr>
        <p:spPr>
          <a:xfrm>
            <a:off x="838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DC3D60D4-863F-8970-D02B-6C0FC6914370}"/>
              </a:ext>
            </a:extLst>
          </p:cNvPr>
          <p:cNvSpPr>
            <a:spLocks noGrp="1"/>
          </p:cNvSpPr>
          <p:nvPr>
            <p:ph sz="half" idx="2"/>
          </p:nvPr>
        </p:nvSpPr>
        <p:spPr>
          <a:xfrm>
            <a:off x="6172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FECF995-A1EF-8D62-C68F-01294BBA56B4}"/>
              </a:ext>
            </a:extLst>
          </p:cNvPr>
          <p:cNvSpPr>
            <a:spLocks noGrp="1"/>
          </p:cNvSpPr>
          <p:nvPr>
            <p:ph type="title"/>
          </p:nvPr>
        </p:nvSpPr>
        <p:spPr>
          <a:xfrm>
            <a:off x="838200" y="365126"/>
            <a:ext cx="10515600" cy="681622"/>
          </a:xfrm>
          <a:prstGeom prst="rect">
            <a:avLst/>
          </a:prstGeom>
        </p:spPr>
        <p:txBody>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05238343"/>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TERIO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C59F8-B77D-BA6B-91AC-CDF0F35C78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7EBE95-4D23-4FB3-A31C-6A0ECA3B721F}"/>
              </a:ext>
            </a:extLst>
          </p:cNvPr>
          <p:cNvSpPr>
            <a:spLocks noGrp="1"/>
          </p:cNvSpPr>
          <p:nvPr>
            <p:ph idx="1"/>
          </p:nvPr>
        </p:nvSpPr>
        <p:spPr>
          <a:xfrm>
            <a:off x="5183188" y="987425"/>
            <a:ext cx="6172200" cy="48736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2C2F3A7-F09A-1D03-C67C-3D44966F43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4088360"/>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8EFEF60-1071-13EE-B972-9CF8E2ED60F9}"/>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17017311"/>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_Slide_Glob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CF1362-B460-8747-AD8C-CD329EE5289E}"/>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Date Placeholder 3">
            <a:extLst>
              <a:ext uri="{FF2B5EF4-FFF2-40B4-BE49-F238E27FC236}">
                <a16:creationId xmlns:a16="http://schemas.microsoft.com/office/drawing/2014/main" id="{177AD2A6-97BD-8F42-848E-127570C1AEF1}"/>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14" name="Rectangle 13">
            <a:extLst>
              <a:ext uri="{FF2B5EF4-FFF2-40B4-BE49-F238E27FC236}">
                <a16:creationId xmlns:a16="http://schemas.microsoft.com/office/drawing/2014/main" id="{AC252AFA-D463-F248-9F4C-186F818C96CC}"/>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pic>
        <p:nvPicPr>
          <p:cNvPr id="7" name="Picture 6">
            <a:extLst>
              <a:ext uri="{FF2B5EF4-FFF2-40B4-BE49-F238E27FC236}">
                <a16:creationId xmlns:a16="http://schemas.microsoft.com/office/drawing/2014/main" id="{32E7DD78-4A27-3334-99CB-DAAC9C64C2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cxnSp>
        <p:nvCxnSpPr>
          <p:cNvPr id="12" name="Straight Connector 11">
            <a:extLst>
              <a:ext uri="{FF2B5EF4-FFF2-40B4-BE49-F238E27FC236}">
                <a16:creationId xmlns:a16="http://schemas.microsoft.com/office/drawing/2014/main" id="{2903A47C-BCC1-8193-DE34-EDBBE0DAF6BC}"/>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6" name="Delay 5">
            <a:extLst>
              <a:ext uri="{FF2B5EF4-FFF2-40B4-BE49-F238E27FC236}">
                <a16:creationId xmlns:a16="http://schemas.microsoft.com/office/drawing/2014/main" id="{0033EE68-D76E-D9C7-9AFA-BA67A33C4F89}"/>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a:blip r:embed="rId3" cstate="screen">
              <a:extLst>
                <a:ext uri="{28A0092B-C50C-407E-A947-70E740481C1C}">
                  <a14:useLocalDpi xmlns:a14="http://schemas.microsoft.com/office/drawing/2010/main"/>
                </a:ext>
              </a:extLst>
            </a:blip>
            <a:srcRect/>
            <a:stretch>
              <a:fillRect/>
            </a:stretch>
          </a:blipFill>
          <a:ln>
            <a:noFill/>
          </a:ln>
          <a:effectLst>
            <a:innerShdw blurRad="635000">
              <a:prstClr val="black">
                <a:alpha val="6643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C9E8A40C-463C-454F-B46B-89345E9C1613}"/>
              </a:ext>
            </a:extLst>
          </p:cNvPr>
          <p:cNvSpPr>
            <a:spLocks noGrp="1"/>
          </p:cNvSpPr>
          <p:nvPr>
            <p:ph type="subTitle" idx="1" hasCustomPrompt="1"/>
          </p:nvPr>
        </p:nvSpPr>
        <p:spPr>
          <a:xfrm>
            <a:off x="6223697" y="2754589"/>
            <a:ext cx="5079041"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8" name="Text Placeholder 6">
            <a:extLst>
              <a:ext uri="{FF2B5EF4-FFF2-40B4-BE49-F238E27FC236}">
                <a16:creationId xmlns:a16="http://schemas.microsoft.com/office/drawing/2014/main" id="{4953CB7F-C062-C894-79CB-9F4E858DA4D8}"/>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6284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_Slide_Spoo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CF1362-B460-8747-AD8C-CD329EE5289E}"/>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elay 5">
            <a:extLst>
              <a:ext uri="{FF2B5EF4-FFF2-40B4-BE49-F238E27FC236}">
                <a16:creationId xmlns:a16="http://schemas.microsoft.com/office/drawing/2014/main" id="{FCF4A8D4-BD25-7A49-BFF4-E38B7377CA3E}"/>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a:srcRect/>
            <a:stretch>
              <a:fillRect/>
            </a:stretch>
          </a:blipFill>
          <a:ln>
            <a:noFill/>
          </a:ln>
          <a:effectLst>
            <a:innerShdw blurRad="635000">
              <a:prstClr val="black">
                <a:alpha val="80852"/>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177AD2A6-97BD-8F42-848E-127570C1AEF1}"/>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14" name="Rectangle 13">
            <a:extLst>
              <a:ext uri="{FF2B5EF4-FFF2-40B4-BE49-F238E27FC236}">
                <a16:creationId xmlns:a16="http://schemas.microsoft.com/office/drawing/2014/main" id="{AC252AFA-D463-F248-9F4C-186F818C96CC}"/>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pic>
        <p:nvPicPr>
          <p:cNvPr id="7" name="Picture 6">
            <a:extLst>
              <a:ext uri="{FF2B5EF4-FFF2-40B4-BE49-F238E27FC236}">
                <a16:creationId xmlns:a16="http://schemas.microsoft.com/office/drawing/2014/main" id="{32E7DD78-4A27-3334-99CB-DAAC9C64C21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cxnSp>
        <p:nvCxnSpPr>
          <p:cNvPr id="12" name="Straight Connector 11">
            <a:extLst>
              <a:ext uri="{FF2B5EF4-FFF2-40B4-BE49-F238E27FC236}">
                <a16:creationId xmlns:a16="http://schemas.microsoft.com/office/drawing/2014/main" id="{2903A47C-BCC1-8193-DE34-EDBBE0DAF6BC}"/>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C9E8A40C-463C-454F-B46B-89345E9C1613}"/>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8" name="Text Placeholder 6">
            <a:extLst>
              <a:ext uri="{FF2B5EF4-FFF2-40B4-BE49-F238E27FC236}">
                <a16:creationId xmlns:a16="http://schemas.microsoft.com/office/drawing/2014/main" id="{4953CB7F-C062-C894-79CB-9F4E858DA4D8}"/>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348709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_Slide_Reba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4724700-AA66-C485-0357-8BF81DADC3C1}"/>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Delay 5">
            <a:extLst>
              <a:ext uri="{FF2B5EF4-FFF2-40B4-BE49-F238E27FC236}">
                <a16:creationId xmlns:a16="http://schemas.microsoft.com/office/drawing/2014/main" id="{278EC0C2-E247-9122-BDEA-A5117AF1D817}"/>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a:effectLst>
            <a:innerShdw blurRad="635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CB895073-E83D-D401-7BC2-BECE5A7A47BD}"/>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8" name="Rectangle 7">
            <a:extLst>
              <a:ext uri="{FF2B5EF4-FFF2-40B4-BE49-F238E27FC236}">
                <a16:creationId xmlns:a16="http://schemas.microsoft.com/office/drawing/2014/main" id="{7E8558AB-879A-CE33-76AA-121E970D4536}"/>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7" name="Straight Connector 16">
            <a:extLst>
              <a:ext uri="{FF2B5EF4-FFF2-40B4-BE49-F238E27FC236}">
                <a16:creationId xmlns:a16="http://schemas.microsoft.com/office/drawing/2014/main" id="{8E4A4E55-8BA1-608C-AD3D-ABF58301FA28}"/>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C2AD0AE-22FD-17A4-2099-46395FECA42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6" name="Subtitle 2">
            <a:extLst>
              <a:ext uri="{FF2B5EF4-FFF2-40B4-BE49-F238E27FC236}">
                <a16:creationId xmlns:a16="http://schemas.microsoft.com/office/drawing/2014/main" id="{3BB60401-72CA-0781-A140-AB5C1CFD5CAE}"/>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9" name="Text Placeholder 6">
            <a:extLst>
              <a:ext uri="{FF2B5EF4-FFF2-40B4-BE49-F238E27FC236}">
                <a16:creationId xmlns:a16="http://schemas.microsoft.com/office/drawing/2014/main" id="{ED4B8886-D692-3AAD-DB85-8A571AC42FE4}"/>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215257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F68C-8141-580B-6788-B809DD61A2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255615-99F0-5D28-1F2B-CE54FAF079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18C30-420D-2647-A208-4CC52485F6A2}"/>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5" name="Footer Placeholder 4">
            <a:extLst>
              <a:ext uri="{FF2B5EF4-FFF2-40B4-BE49-F238E27FC236}">
                <a16:creationId xmlns:a16="http://schemas.microsoft.com/office/drawing/2014/main" id="{1B0687E8-B04C-38E6-55D4-781B47CC4E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8418C8-5B34-253D-9B3F-466546D1640F}"/>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1119769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_Slide_Brid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D4780F-FF46-2E5D-D219-5D5A546C8E37}"/>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Delay 5">
            <a:extLst>
              <a:ext uri="{FF2B5EF4-FFF2-40B4-BE49-F238E27FC236}">
                <a16:creationId xmlns:a16="http://schemas.microsoft.com/office/drawing/2014/main" id="{D95BB07E-62F8-369E-1574-675B2C1E23F2}"/>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cstate="screen">
              <a:extLst>
                <a:ext uri="{28A0092B-C50C-407E-A947-70E740481C1C}">
                  <a14:useLocalDpi xmlns:a14="http://schemas.microsoft.com/office/drawing/2010/main"/>
                </a:ext>
              </a:extLst>
            </a:blip>
            <a:srcRect/>
            <a:stretch>
              <a:fillRect l="1"/>
            </a:stretch>
          </a:blipFill>
          <a:ln>
            <a:noFill/>
          </a:ln>
          <a:effectLst>
            <a:innerShdw blurRad="635000">
              <a:prstClr val="black">
                <a:alpha val="6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B8756EB2-5290-8B54-E660-F3A0D7DACCA6}"/>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6" name="Rectangle 5">
            <a:extLst>
              <a:ext uri="{FF2B5EF4-FFF2-40B4-BE49-F238E27FC236}">
                <a16:creationId xmlns:a16="http://schemas.microsoft.com/office/drawing/2014/main" id="{DC75B903-C93E-E700-5721-9C7C87036D0C}"/>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5" name="Straight Connector 14">
            <a:extLst>
              <a:ext uri="{FF2B5EF4-FFF2-40B4-BE49-F238E27FC236}">
                <a16:creationId xmlns:a16="http://schemas.microsoft.com/office/drawing/2014/main" id="{3FB0FF09-EB26-3035-2983-69B921FCC042}"/>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A4D787C-270F-09C8-AFF2-875E118C5EA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11" name="Subtitle 2">
            <a:extLst>
              <a:ext uri="{FF2B5EF4-FFF2-40B4-BE49-F238E27FC236}">
                <a16:creationId xmlns:a16="http://schemas.microsoft.com/office/drawing/2014/main" id="{90F3E90C-ACB2-EC6F-4C8C-8CBFD2F16ED1}"/>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12" name="Text Placeholder 6">
            <a:extLst>
              <a:ext uri="{FF2B5EF4-FFF2-40B4-BE49-F238E27FC236}">
                <a16:creationId xmlns:a16="http://schemas.microsoft.com/office/drawing/2014/main" id="{90B55438-CFF1-A8B6-A1C1-5D49C044488F}"/>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297697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_Slide_Mercha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D4780F-FF46-2E5D-D219-5D5A546C8E37}"/>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Delay 5">
            <a:extLst>
              <a:ext uri="{FF2B5EF4-FFF2-40B4-BE49-F238E27FC236}">
                <a16:creationId xmlns:a16="http://schemas.microsoft.com/office/drawing/2014/main" id="{D95BB07E-62F8-369E-1574-675B2C1E23F2}"/>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a:effectLst>
            <a:innerShdw blurRad="635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B8756EB2-5290-8B54-E660-F3A0D7DACCA6}"/>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6" name="Rectangle 5">
            <a:extLst>
              <a:ext uri="{FF2B5EF4-FFF2-40B4-BE49-F238E27FC236}">
                <a16:creationId xmlns:a16="http://schemas.microsoft.com/office/drawing/2014/main" id="{DC75B903-C93E-E700-5721-9C7C87036D0C}"/>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5" name="Straight Connector 14">
            <a:extLst>
              <a:ext uri="{FF2B5EF4-FFF2-40B4-BE49-F238E27FC236}">
                <a16:creationId xmlns:a16="http://schemas.microsoft.com/office/drawing/2014/main" id="{3FB0FF09-EB26-3035-2983-69B921FCC042}"/>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A4D787C-270F-09C8-AFF2-875E118C5EA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11" name="Subtitle 2">
            <a:extLst>
              <a:ext uri="{FF2B5EF4-FFF2-40B4-BE49-F238E27FC236}">
                <a16:creationId xmlns:a16="http://schemas.microsoft.com/office/drawing/2014/main" id="{90F3E90C-ACB2-EC6F-4C8C-8CBFD2F16ED1}"/>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12" name="Text Placeholder 6">
            <a:extLst>
              <a:ext uri="{FF2B5EF4-FFF2-40B4-BE49-F238E27FC236}">
                <a16:creationId xmlns:a16="http://schemas.microsoft.com/office/drawing/2014/main" id="{90B55438-CFF1-A8B6-A1C1-5D49C044488F}"/>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140724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_Slide_Tpos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1F80235-397A-B640-D405-6876CB815CF4}"/>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elay 5">
            <a:extLst>
              <a:ext uri="{FF2B5EF4-FFF2-40B4-BE49-F238E27FC236}">
                <a16:creationId xmlns:a16="http://schemas.microsoft.com/office/drawing/2014/main" id="{42F43139-2679-6E27-5048-997BD23B5F8E}"/>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a:blip r:embed="rId2"/>
            <a:stretch>
              <a:fillRect/>
            </a:stretch>
          </a:blipFill>
          <a:ln>
            <a:noFill/>
          </a:ln>
          <a:effectLst>
            <a:innerShdw blurRad="635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7A7CFE1B-43D4-AA2E-4CD8-4E1B70CC8F6A}"/>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8" name="Rectangle 7">
            <a:extLst>
              <a:ext uri="{FF2B5EF4-FFF2-40B4-BE49-F238E27FC236}">
                <a16:creationId xmlns:a16="http://schemas.microsoft.com/office/drawing/2014/main" id="{9CB817D3-4342-10BD-213E-77BADA3A0C68}"/>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7" name="Straight Connector 16">
            <a:extLst>
              <a:ext uri="{FF2B5EF4-FFF2-40B4-BE49-F238E27FC236}">
                <a16:creationId xmlns:a16="http://schemas.microsoft.com/office/drawing/2014/main" id="{D9B0467A-F967-E946-1850-024CE1BE60A4}"/>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891820-5EDB-50FC-739D-A5EC268A8A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6" name="Subtitle 2">
            <a:extLst>
              <a:ext uri="{FF2B5EF4-FFF2-40B4-BE49-F238E27FC236}">
                <a16:creationId xmlns:a16="http://schemas.microsoft.com/office/drawing/2014/main" id="{B42D933F-EFE1-CE35-946B-048AE7104DF6}"/>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9" name="Text Placeholder 6">
            <a:extLst>
              <a:ext uri="{FF2B5EF4-FFF2-40B4-BE49-F238E27FC236}">
                <a16:creationId xmlns:a16="http://schemas.microsoft.com/office/drawing/2014/main" id="{C91AA8B8-889B-2EAB-928C-CCA77F15C9B5}"/>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266649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_Slide_WindFar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1F80235-397A-B640-D405-6876CB815CF4}"/>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elay 5">
            <a:extLst>
              <a:ext uri="{FF2B5EF4-FFF2-40B4-BE49-F238E27FC236}">
                <a16:creationId xmlns:a16="http://schemas.microsoft.com/office/drawing/2014/main" id="{42F43139-2679-6E27-5048-997BD23B5F8E}"/>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cstate="screen">
              <a:extLst>
                <a:ext uri="{28A0092B-C50C-407E-A947-70E740481C1C}">
                  <a14:useLocalDpi xmlns:a14="http://schemas.microsoft.com/office/drawing/2010/main"/>
                </a:ext>
              </a:extLst>
            </a:blip>
            <a:srcRect/>
            <a:stretch>
              <a:fillRect l="82"/>
            </a:stretch>
          </a:blipFill>
          <a:ln>
            <a:noFill/>
          </a:ln>
          <a:effectLst>
            <a:innerShdw blurRad="635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7A7CFE1B-43D4-AA2E-4CD8-4E1B70CC8F6A}"/>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8" name="Rectangle 7">
            <a:extLst>
              <a:ext uri="{FF2B5EF4-FFF2-40B4-BE49-F238E27FC236}">
                <a16:creationId xmlns:a16="http://schemas.microsoft.com/office/drawing/2014/main" id="{9CB817D3-4342-10BD-213E-77BADA3A0C68}"/>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7" name="Straight Connector 16">
            <a:extLst>
              <a:ext uri="{FF2B5EF4-FFF2-40B4-BE49-F238E27FC236}">
                <a16:creationId xmlns:a16="http://schemas.microsoft.com/office/drawing/2014/main" id="{D9B0467A-F967-E946-1850-024CE1BE60A4}"/>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891820-5EDB-50FC-739D-A5EC268A8A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6" name="Subtitle 2">
            <a:extLst>
              <a:ext uri="{FF2B5EF4-FFF2-40B4-BE49-F238E27FC236}">
                <a16:creationId xmlns:a16="http://schemas.microsoft.com/office/drawing/2014/main" id="{B42D933F-EFE1-CE35-946B-048AE7104DF6}"/>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9" name="Text Placeholder 6">
            <a:extLst>
              <a:ext uri="{FF2B5EF4-FFF2-40B4-BE49-F238E27FC236}">
                <a16:creationId xmlns:a16="http://schemas.microsoft.com/office/drawing/2014/main" id="{C91AA8B8-889B-2EAB-928C-CCA77F15C9B5}"/>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161832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_Slide_ImpactMetal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1F80235-397A-B640-D405-6876CB815CF4}"/>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elay 5">
            <a:extLst>
              <a:ext uri="{FF2B5EF4-FFF2-40B4-BE49-F238E27FC236}">
                <a16:creationId xmlns:a16="http://schemas.microsoft.com/office/drawing/2014/main" id="{42F43139-2679-6E27-5048-997BD23B5F8E}"/>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a:effectLst>
            <a:innerShdw blurRad="635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7A7CFE1B-43D4-AA2E-4CD8-4E1B70CC8F6A}"/>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8" name="Rectangle 7">
            <a:extLst>
              <a:ext uri="{FF2B5EF4-FFF2-40B4-BE49-F238E27FC236}">
                <a16:creationId xmlns:a16="http://schemas.microsoft.com/office/drawing/2014/main" id="{9CB817D3-4342-10BD-213E-77BADA3A0C68}"/>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7" name="Straight Connector 16">
            <a:extLst>
              <a:ext uri="{FF2B5EF4-FFF2-40B4-BE49-F238E27FC236}">
                <a16:creationId xmlns:a16="http://schemas.microsoft.com/office/drawing/2014/main" id="{D9B0467A-F967-E946-1850-024CE1BE60A4}"/>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891820-5EDB-50FC-739D-A5EC268A8A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6" name="Subtitle 2">
            <a:extLst>
              <a:ext uri="{FF2B5EF4-FFF2-40B4-BE49-F238E27FC236}">
                <a16:creationId xmlns:a16="http://schemas.microsoft.com/office/drawing/2014/main" id="{B42D933F-EFE1-CE35-946B-048AE7104DF6}"/>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9" name="Text Placeholder 6">
            <a:extLst>
              <a:ext uri="{FF2B5EF4-FFF2-40B4-BE49-F238E27FC236}">
                <a16:creationId xmlns:a16="http://schemas.microsoft.com/office/drawing/2014/main" id="{C91AA8B8-889B-2EAB-928C-CCA77F15C9B5}"/>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35137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_Slide_Recyclin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1F80235-397A-B640-D405-6876CB815CF4}"/>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elay 5">
            <a:extLst>
              <a:ext uri="{FF2B5EF4-FFF2-40B4-BE49-F238E27FC236}">
                <a16:creationId xmlns:a16="http://schemas.microsoft.com/office/drawing/2014/main" id="{42F43139-2679-6E27-5048-997BD23B5F8E}"/>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a:blip r:embed="rId2"/>
            <a:stretch>
              <a:fillRect/>
            </a:stretch>
          </a:blipFill>
          <a:ln>
            <a:noFill/>
          </a:ln>
          <a:effectLst>
            <a:innerShdw blurRad="635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7A7CFE1B-43D4-AA2E-4CD8-4E1B70CC8F6A}"/>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8" name="Rectangle 7">
            <a:extLst>
              <a:ext uri="{FF2B5EF4-FFF2-40B4-BE49-F238E27FC236}">
                <a16:creationId xmlns:a16="http://schemas.microsoft.com/office/drawing/2014/main" id="{9CB817D3-4342-10BD-213E-77BADA3A0C68}"/>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7" name="Straight Connector 16">
            <a:extLst>
              <a:ext uri="{FF2B5EF4-FFF2-40B4-BE49-F238E27FC236}">
                <a16:creationId xmlns:a16="http://schemas.microsoft.com/office/drawing/2014/main" id="{D9B0467A-F967-E946-1850-024CE1BE60A4}"/>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891820-5EDB-50FC-739D-A5EC268A8A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6" name="Subtitle 2">
            <a:extLst>
              <a:ext uri="{FF2B5EF4-FFF2-40B4-BE49-F238E27FC236}">
                <a16:creationId xmlns:a16="http://schemas.microsoft.com/office/drawing/2014/main" id="{B42D933F-EFE1-CE35-946B-048AE7104DF6}"/>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9" name="Text Placeholder 6">
            <a:extLst>
              <a:ext uri="{FF2B5EF4-FFF2-40B4-BE49-F238E27FC236}">
                <a16:creationId xmlns:a16="http://schemas.microsoft.com/office/drawing/2014/main" id="{C91AA8B8-889B-2EAB-928C-CCA77F15C9B5}"/>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380202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_Slide_Recyclin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8455FA-26A0-81F5-9792-01C44A741E58}"/>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9">
            <a:extLst>
              <a:ext uri="{FF2B5EF4-FFF2-40B4-BE49-F238E27FC236}">
                <a16:creationId xmlns:a16="http://schemas.microsoft.com/office/drawing/2014/main" id="{CBA4C54F-23AC-FE9D-AEE8-BEBD44E64145}"/>
              </a:ext>
            </a:extLst>
          </p:cNvPr>
          <p:cNvSpPr/>
          <p:nvPr userDrawn="1"/>
        </p:nvSpPr>
        <p:spPr>
          <a:xfrm>
            <a:off x="5266942" y="-13856"/>
            <a:ext cx="7024254" cy="6963295"/>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 name="connsiteX0" fmla="*/ 1098609 w 7084168"/>
              <a:gd name="connsiteY0" fmla="*/ 13673 h 6871673"/>
              <a:gd name="connsiteX1" fmla="*/ 6802411 w 7084168"/>
              <a:gd name="connsiteY1" fmla="*/ 0 h 6871673"/>
              <a:gd name="connsiteX2" fmla="*/ 7084168 w 7084168"/>
              <a:gd name="connsiteY2" fmla="*/ 6871673 h 6871673"/>
              <a:gd name="connsiteX3" fmla="*/ 1107510 w 7084168"/>
              <a:gd name="connsiteY3" fmla="*/ 6864474 h 6871673"/>
              <a:gd name="connsiteX4" fmla="*/ 1098609 w 7084168"/>
              <a:gd name="connsiteY4" fmla="*/ 13673 h 6871673"/>
              <a:gd name="connsiteX0" fmla="*/ 1098609 w 6802411"/>
              <a:gd name="connsiteY0" fmla="*/ 13673 h 6871673"/>
              <a:gd name="connsiteX1" fmla="*/ 6802411 w 6802411"/>
              <a:gd name="connsiteY1" fmla="*/ 0 h 6871673"/>
              <a:gd name="connsiteX2" fmla="*/ 6788994 w 6802411"/>
              <a:gd name="connsiteY2" fmla="*/ 6871673 h 6871673"/>
              <a:gd name="connsiteX3" fmla="*/ 1107510 w 6802411"/>
              <a:gd name="connsiteY3" fmla="*/ 6864474 h 6871673"/>
              <a:gd name="connsiteX4" fmla="*/ 1098609 w 6802411"/>
              <a:gd name="connsiteY4" fmla="*/ 13673 h 68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411" h="6871673">
                <a:moveTo>
                  <a:pt x="1098609" y="13673"/>
                </a:moveTo>
                <a:lnTo>
                  <a:pt x="6802411" y="0"/>
                </a:lnTo>
                <a:cubicBezTo>
                  <a:pt x="6797939" y="2290558"/>
                  <a:pt x="6793466" y="4581115"/>
                  <a:pt x="6788994" y="6871673"/>
                </a:cubicBezTo>
                <a:lnTo>
                  <a:pt x="1107510" y="6864474"/>
                </a:lnTo>
                <a:cubicBezTo>
                  <a:pt x="-640824" y="4540903"/>
                  <a:pt x="-67748" y="1604939"/>
                  <a:pt x="1098609" y="13673"/>
                </a:cubicBezTo>
                <a:close/>
              </a:path>
            </a:pathLst>
          </a:custGeom>
          <a:blipFill>
            <a:blip r:embed="rId2"/>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A1D5420B-7A5B-1D88-424E-A0A75475625D}"/>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8" name="Rectangle 7">
            <a:extLst>
              <a:ext uri="{FF2B5EF4-FFF2-40B4-BE49-F238E27FC236}">
                <a16:creationId xmlns:a16="http://schemas.microsoft.com/office/drawing/2014/main" id="{0835AE7B-EDBA-CF8D-1C5D-BFA3333D26DB}"/>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7" name="Straight Connector 16">
            <a:extLst>
              <a:ext uri="{FF2B5EF4-FFF2-40B4-BE49-F238E27FC236}">
                <a16:creationId xmlns:a16="http://schemas.microsoft.com/office/drawing/2014/main" id="{A0B72937-73E0-43A4-63AA-D7102E4E6428}"/>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AD5358B-B2F6-257F-6C89-DAEE87F97C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6" name="Subtitle 2">
            <a:extLst>
              <a:ext uri="{FF2B5EF4-FFF2-40B4-BE49-F238E27FC236}">
                <a16:creationId xmlns:a16="http://schemas.microsoft.com/office/drawing/2014/main" id="{0063A1B9-611F-5AA6-94E2-BFF598592BBD}"/>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9" name="Text Placeholder 6">
            <a:extLst>
              <a:ext uri="{FF2B5EF4-FFF2-40B4-BE49-F238E27FC236}">
                <a16:creationId xmlns:a16="http://schemas.microsoft.com/office/drawing/2014/main" id="{BD0A35A0-40A9-1EF0-649E-5E9BD7D991C8}"/>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365574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_Slide_Mill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527E1A-954D-7F5B-20CD-74541015C3E1}"/>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9">
            <a:extLst>
              <a:ext uri="{FF2B5EF4-FFF2-40B4-BE49-F238E27FC236}">
                <a16:creationId xmlns:a16="http://schemas.microsoft.com/office/drawing/2014/main" id="{4A45A044-ED97-DD06-4A3F-E5F55500351B}"/>
              </a:ext>
            </a:extLst>
          </p:cNvPr>
          <p:cNvSpPr/>
          <p:nvPr userDrawn="1"/>
        </p:nvSpPr>
        <p:spPr>
          <a:xfrm>
            <a:off x="5266942" y="0"/>
            <a:ext cx="7010400" cy="694944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 name="connsiteX0" fmla="*/ 1098609 w 7084168"/>
              <a:gd name="connsiteY0" fmla="*/ 0 h 6858000"/>
              <a:gd name="connsiteX1" fmla="*/ 6788994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 name="connsiteX0" fmla="*/ 1098609 w 6788994"/>
              <a:gd name="connsiteY0" fmla="*/ 0 h 6858000"/>
              <a:gd name="connsiteX1" fmla="*/ 6788994 w 6788994"/>
              <a:gd name="connsiteY1" fmla="*/ 0 h 6858000"/>
              <a:gd name="connsiteX2" fmla="*/ 6788994 w 6788994"/>
              <a:gd name="connsiteY2" fmla="*/ 6858000 h 6858000"/>
              <a:gd name="connsiteX3" fmla="*/ 1107510 w 6788994"/>
              <a:gd name="connsiteY3" fmla="*/ 6850801 h 6858000"/>
              <a:gd name="connsiteX4" fmla="*/ 1098609 w 67889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994" h="6858000">
                <a:moveTo>
                  <a:pt x="1098609" y="0"/>
                </a:moveTo>
                <a:lnTo>
                  <a:pt x="6788994" y="0"/>
                </a:lnTo>
                <a:lnTo>
                  <a:pt x="6788994"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74D897E1-90EE-01D3-C849-862ACFA7E10E}"/>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6" name="Rectangle 5">
            <a:extLst>
              <a:ext uri="{FF2B5EF4-FFF2-40B4-BE49-F238E27FC236}">
                <a16:creationId xmlns:a16="http://schemas.microsoft.com/office/drawing/2014/main" id="{18A51C4E-01D6-7000-5D51-42E9E1222012}"/>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5" name="Straight Connector 14">
            <a:extLst>
              <a:ext uri="{FF2B5EF4-FFF2-40B4-BE49-F238E27FC236}">
                <a16:creationId xmlns:a16="http://schemas.microsoft.com/office/drawing/2014/main" id="{768F1C33-11F8-1BD5-D388-A7882E4F6FF8}"/>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0E6A94-69AB-DCB3-C033-BC3FEC1BE9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9" name="Subtitle 2">
            <a:extLst>
              <a:ext uri="{FF2B5EF4-FFF2-40B4-BE49-F238E27FC236}">
                <a16:creationId xmlns:a16="http://schemas.microsoft.com/office/drawing/2014/main" id="{57C6A82F-C63E-7539-5C39-69969ED47337}"/>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10" name="Text Placeholder 6">
            <a:extLst>
              <a:ext uri="{FF2B5EF4-FFF2-40B4-BE49-F238E27FC236}">
                <a16:creationId xmlns:a16="http://schemas.microsoft.com/office/drawing/2014/main" id="{0B327CC1-8A9A-BBCE-39D6-44235DB080E6}"/>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11361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_Slide_Mill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527E1A-954D-7F5B-20CD-74541015C3E1}"/>
              </a:ext>
            </a:extLst>
          </p:cNvPr>
          <p:cNvSpPr/>
          <p:nvPr userDrawn="1"/>
        </p:nvSpPr>
        <p:spPr>
          <a:xfrm>
            <a:off x="0" y="0"/>
            <a:ext cx="12192000" cy="431114"/>
          </a:xfrm>
          <a:prstGeom prst="rect">
            <a:avLst/>
          </a:prstGeom>
          <a:solidFill>
            <a:srgbClr val="B9D053"/>
          </a:solidFill>
          <a:ln>
            <a:noFill/>
          </a:ln>
          <a:effectLst>
            <a:outerShdw blurRad="50800" dist="50800" dir="540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9">
            <a:extLst>
              <a:ext uri="{FF2B5EF4-FFF2-40B4-BE49-F238E27FC236}">
                <a16:creationId xmlns:a16="http://schemas.microsoft.com/office/drawing/2014/main" id="{4A45A044-ED97-DD06-4A3F-E5F55500351B}"/>
              </a:ext>
            </a:extLst>
          </p:cNvPr>
          <p:cNvSpPr/>
          <p:nvPr userDrawn="1"/>
        </p:nvSpPr>
        <p:spPr>
          <a:xfrm>
            <a:off x="5266942" y="0"/>
            <a:ext cx="7010400" cy="694944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 name="connsiteX0" fmla="*/ 1098609 w 7084168"/>
              <a:gd name="connsiteY0" fmla="*/ 0 h 6858000"/>
              <a:gd name="connsiteX1" fmla="*/ 6788994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 name="connsiteX0" fmla="*/ 1098609 w 6788994"/>
              <a:gd name="connsiteY0" fmla="*/ 0 h 6858000"/>
              <a:gd name="connsiteX1" fmla="*/ 6788994 w 6788994"/>
              <a:gd name="connsiteY1" fmla="*/ 0 h 6858000"/>
              <a:gd name="connsiteX2" fmla="*/ 6788994 w 6788994"/>
              <a:gd name="connsiteY2" fmla="*/ 6858000 h 6858000"/>
              <a:gd name="connsiteX3" fmla="*/ 1107510 w 6788994"/>
              <a:gd name="connsiteY3" fmla="*/ 6850801 h 6858000"/>
              <a:gd name="connsiteX4" fmla="*/ 1098609 w 67889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994" h="6858000">
                <a:moveTo>
                  <a:pt x="1098609" y="0"/>
                </a:moveTo>
                <a:lnTo>
                  <a:pt x="6788994" y="0"/>
                </a:lnTo>
                <a:lnTo>
                  <a:pt x="6788994"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74D897E1-90EE-01D3-C849-862ACFA7E10E}"/>
              </a:ext>
            </a:extLst>
          </p:cNvPr>
          <p:cNvSpPr>
            <a:spLocks noGrp="1"/>
          </p:cNvSpPr>
          <p:nvPr>
            <p:ph type="dt" sz="half" idx="2"/>
          </p:nvPr>
        </p:nvSpPr>
        <p:spPr>
          <a:xfrm>
            <a:off x="930965" y="5735364"/>
            <a:ext cx="2743200" cy="365125"/>
          </a:xfrm>
          <a:prstGeom prst="rect">
            <a:avLst/>
          </a:prstGeom>
        </p:spPr>
        <p:txBody>
          <a:bodyPr vert="horz" lIns="91440" tIns="45720" rIns="91440" bIns="45720" rtlCol="0" anchor="ctr"/>
          <a:lstStyle>
            <a:lvl1pPr algn="l">
              <a:defRPr sz="1800">
                <a:solidFill>
                  <a:schemeClr val="tx1">
                    <a:lumMod val="75000"/>
                  </a:schemeClr>
                </a:solidFill>
                <a:latin typeface="Roboto" panose="02000000000000000000" pitchFamily="2" charset="0"/>
                <a:ea typeface="Roboto" panose="02000000000000000000" pitchFamily="2" charset="0"/>
              </a:defRPr>
            </a:lvl1pPr>
          </a:lstStyle>
          <a:p>
            <a:r>
              <a:rPr lang="en-US"/>
              <a:t>Date</a:t>
            </a:r>
          </a:p>
        </p:txBody>
      </p:sp>
      <p:sp>
        <p:nvSpPr>
          <p:cNvPr id="6" name="Rectangle 5">
            <a:extLst>
              <a:ext uri="{FF2B5EF4-FFF2-40B4-BE49-F238E27FC236}">
                <a16:creationId xmlns:a16="http://schemas.microsoft.com/office/drawing/2014/main" id="{18A51C4E-01D6-7000-5D51-42E9E1222012}"/>
              </a:ext>
            </a:extLst>
          </p:cNvPr>
          <p:cNvSpPr/>
          <p:nvPr userDrawn="1"/>
        </p:nvSpPr>
        <p:spPr>
          <a:xfrm>
            <a:off x="842967" y="6317914"/>
            <a:ext cx="596638" cy="246221"/>
          </a:xfrm>
          <a:prstGeom prst="rect">
            <a:avLst/>
          </a:prstGeom>
        </p:spPr>
        <p:txBody>
          <a:bodyPr wrap="none">
            <a:spAutoFit/>
          </a:bodyPr>
          <a:lstStyle/>
          <a:p>
            <a:r>
              <a:rPr lang="en-US" sz="1000">
                <a:latin typeface="Roboto" panose="02000000000000000000" pitchFamily="2" charset="0"/>
                <a:ea typeface="Roboto" panose="02000000000000000000" pitchFamily="2" charset="0"/>
              </a:rPr>
              <a:t>© CMC</a:t>
            </a:r>
          </a:p>
        </p:txBody>
      </p:sp>
      <p:cxnSp>
        <p:nvCxnSpPr>
          <p:cNvPr id="15" name="Straight Connector 14">
            <a:extLst>
              <a:ext uri="{FF2B5EF4-FFF2-40B4-BE49-F238E27FC236}">
                <a16:creationId xmlns:a16="http://schemas.microsoft.com/office/drawing/2014/main" id="{768F1C33-11F8-1BD5-D388-A7882E4F6FF8}"/>
              </a:ext>
            </a:extLst>
          </p:cNvPr>
          <p:cNvCxnSpPr>
            <a:cxnSpLocks/>
          </p:cNvCxnSpPr>
          <p:nvPr userDrawn="1"/>
        </p:nvCxnSpPr>
        <p:spPr>
          <a:xfrm>
            <a:off x="943666" y="6284031"/>
            <a:ext cx="3880125" cy="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0E6A94-69AB-DCB3-C033-BC3FEC1BE9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419" y="2290043"/>
            <a:ext cx="4165347" cy="2082673"/>
          </a:xfrm>
          <a:prstGeom prst="rect">
            <a:avLst/>
          </a:prstGeom>
        </p:spPr>
      </p:pic>
      <p:sp>
        <p:nvSpPr>
          <p:cNvPr id="9" name="Subtitle 2">
            <a:extLst>
              <a:ext uri="{FF2B5EF4-FFF2-40B4-BE49-F238E27FC236}">
                <a16:creationId xmlns:a16="http://schemas.microsoft.com/office/drawing/2014/main" id="{57C6A82F-C63E-7539-5C39-69969ED47337}"/>
              </a:ext>
            </a:extLst>
          </p:cNvPr>
          <p:cNvSpPr>
            <a:spLocks noGrp="1"/>
          </p:cNvSpPr>
          <p:nvPr>
            <p:ph type="subTitle" idx="1" hasCustomPrompt="1"/>
          </p:nvPr>
        </p:nvSpPr>
        <p:spPr>
          <a:xfrm>
            <a:off x="6223697" y="2754589"/>
            <a:ext cx="4805363" cy="538728"/>
          </a:xfrm>
          <a:prstGeom prst="rect">
            <a:avLst/>
          </a:prstGeom>
          <a:effectLst>
            <a:outerShdw blurRad="50800" dist="38100" dir="2700000" algn="tl" rotWithShape="0">
              <a:prstClr val="black">
                <a:alpha val="76659"/>
              </a:prstClr>
            </a:outerShdw>
          </a:effectLst>
        </p:spPr>
        <p:txBody>
          <a:bodyPr>
            <a:normAutofit/>
          </a:bodyPr>
          <a:lstStyle>
            <a:lvl1pPr marL="0" indent="0" algn="l">
              <a:buNone/>
              <a:defRPr sz="1600" b="1" i="0" spc="3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Business Name</a:t>
            </a:r>
          </a:p>
        </p:txBody>
      </p:sp>
      <p:sp>
        <p:nvSpPr>
          <p:cNvPr id="10" name="Text Placeholder 6">
            <a:extLst>
              <a:ext uri="{FF2B5EF4-FFF2-40B4-BE49-F238E27FC236}">
                <a16:creationId xmlns:a16="http://schemas.microsoft.com/office/drawing/2014/main" id="{0B327CC1-8A9A-BBCE-39D6-44235DB080E6}"/>
              </a:ext>
            </a:extLst>
          </p:cNvPr>
          <p:cNvSpPr>
            <a:spLocks noGrp="1"/>
          </p:cNvSpPr>
          <p:nvPr>
            <p:ph type="body" sz="quarter" idx="10" hasCustomPrompt="1"/>
          </p:nvPr>
        </p:nvSpPr>
        <p:spPr>
          <a:xfrm>
            <a:off x="6201705" y="3082655"/>
            <a:ext cx="5099050" cy="1935660"/>
          </a:xfrm>
          <a:prstGeom prst="rect">
            <a:avLst/>
          </a:prstGeom>
          <a:effectLst>
            <a:outerShdw blurRad="91204" dist="38100" dir="2700000" algn="tl" rotWithShape="0">
              <a:prstClr val="black">
                <a:alpha val="88285"/>
              </a:prstClr>
            </a:outerShdw>
          </a:effectLst>
        </p:spPr>
        <p:txBody>
          <a:bodyPr>
            <a:normAutofit/>
          </a:bodyPr>
          <a:lstStyle>
            <a:lvl1pPr marL="0" indent="0">
              <a:buNone/>
              <a:defRPr sz="3600">
                <a:solidFill>
                  <a:schemeClr val="bg1"/>
                </a:solidFill>
                <a:effectLst>
                  <a:outerShdw blurRad="50800" dist="38100" dir="2700000" sx="126319" sy="126319" algn="tl" rotWithShape="0">
                    <a:prstClr val="black">
                      <a:alpha val="0"/>
                    </a:prstClr>
                  </a:outerShdw>
                </a:effectLst>
              </a:defRPr>
            </a:lvl1pPr>
          </a:lstStyle>
          <a:p>
            <a:pPr lvl="0"/>
            <a:r>
              <a:rPr lang="en-US"/>
              <a:t>Presentation Title</a:t>
            </a:r>
          </a:p>
        </p:txBody>
      </p:sp>
    </p:spTree>
    <p:extLst>
      <p:ext uri="{BB962C8B-B14F-4D97-AF65-F5344CB8AC3E}">
        <p14:creationId xmlns:p14="http://schemas.microsoft.com/office/powerpoint/2010/main" val="221802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3" name="Content Placeholder 2"/>
          <p:cNvSpPr>
            <a:spLocks noGrp="1"/>
          </p:cNvSpPr>
          <p:nvPr>
            <p:ph idx="1" hasCustomPrompt="1"/>
          </p:nvPr>
        </p:nvSpPr>
        <p:spPr>
          <a:xfrm>
            <a:off x="838200" y="1825625"/>
            <a:ext cx="10515600" cy="4239352"/>
          </a:xfrm>
          <a:prstGeom prst="rect">
            <a:avLst/>
          </a:prstGeom>
          <a:effectLst/>
        </p:spPr>
        <p:txBody>
          <a:bodyPr/>
          <a:lstStyle>
            <a:lvl1pPr>
              <a:buClr>
                <a:schemeClr val="tx1"/>
              </a:buClr>
              <a:defRPr>
                <a:solidFill>
                  <a:schemeClr val="tx1">
                    <a:lumMod val="75000"/>
                  </a:schemeClr>
                </a:solidFill>
              </a:defRPr>
            </a:lvl1pPr>
            <a:lvl2pPr>
              <a:buClr>
                <a:srgbClr val="B9D053"/>
              </a:buClr>
              <a:defRPr>
                <a:solidFill>
                  <a:schemeClr val="tx1">
                    <a:lumMod val="75000"/>
                  </a:schemeClr>
                </a:solidFill>
              </a:defRPr>
            </a:lvl2pPr>
            <a:lvl3pPr>
              <a:buClr>
                <a:srgbClr val="B9D053"/>
              </a:buClr>
              <a:defRPr>
                <a:solidFill>
                  <a:schemeClr val="tx1">
                    <a:lumMod val="75000"/>
                  </a:schemeClr>
                </a:solidFill>
              </a:defRPr>
            </a:lvl3pPr>
            <a:lvl4pPr>
              <a:buClr>
                <a:srgbClr val="B9D053"/>
              </a:buClr>
              <a:defRPr>
                <a:solidFill>
                  <a:schemeClr val="tx1">
                    <a:lumMod val="75000"/>
                  </a:schemeClr>
                </a:solidFill>
              </a:defRPr>
            </a:lvl4pPr>
            <a:lvl5pPr>
              <a:buClr>
                <a:srgbClr val="B9D053"/>
              </a:buClr>
              <a:defRPr>
                <a:solidFill>
                  <a:schemeClr val="tx1">
                    <a:lumMod val="75000"/>
                  </a:schemeClr>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3" name="Text Placeholder 8">
            <a:extLst>
              <a:ext uri="{FF2B5EF4-FFF2-40B4-BE49-F238E27FC236}">
                <a16:creationId xmlns:a16="http://schemas.microsoft.com/office/drawing/2014/main" id="{80FAD5E3-30A1-194D-8041-3CF20E91C635}"/>
              </a:ext>
            </a:extLst>
          </p:cNvPr>
          <p:cNvSpPr>
            <a:spLocks noGrp="1"/>
          </p:cNvSpPr>
          <p:nvPr>
            <p:ph type="body" sz="quarter" idx="13" hasCustomPrompt="1"/>
          </p:nvPr>
        </p:nvSpPr>
        <p:spPr>
          <a:xfrm>
            <a:off x="838200" y="1083075"/>
            <a:ext cx="8915399" cy="452437"/>
          </a:xfrm>
          <a:prstGeom prst="rect">
            <a:avLst/>
          </a:prstGeom>
        </p:spPr>
        <p:txBody>
          <a:bodyPr/>
          <a:lstStyle>
            <a:lvl1pPr>
              <a:buNone/>
              <a:defRPr sz="2400">
                <a:solidFill>
                  <a:schemeClr val="tx1">
                    <a:lumMod val="75000"/>
                  </a:schemeClr>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15" name="Picture 14">
            <a:extLst>
              <a:ext uri="{FF2B5EF4-FFF2-40B4-BE49-F238E27FC236}">
                <a16:creationId xmlns:a16="http://schemas.microsoft.com/office/drawing/2014/main" id="{E2927317-AA3F-0567-08F3-5C89C364A2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18" name="Rectangle 17">
            <a:extLst>
              <a:ext uri="{FF2B5EF4-FFF2-40B4-BE49-F238E27FC236}">
                <a16:creationId xmlns:a16="http://schemas.microsoft.com/office/drawing/2014/main" id="{40926C88-FDB4-BC3F-BF11-30490D9F1234}"/>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4">
          <p15:clr>
            <a:srgbClr val="FBAE40"/>
          </p15:clr>
        </p15:guide>
        <p15:guide id="2" orient="horz" pos="39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8178-F7AA-71A1-CD85-28AF762357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93D41C-55BD-7A10-75FD-9F9FAF2B7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733635-170B-7E42-C153-DC65B264B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8E6D92-5C4D-0141-2891-E6D1798DF7EA}"/>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6" name="Footer Placeholder 5">
            <a:extLst>
              <a:ext uri="{FF2B5EF4-FFF2-40B4-BE49-F238E27FC236}">
                <a16:creationId xmlns:a16="http://schemas.microsoft.com/office/drawing/2014/main" id="{79ABA5C8-8C67-B876-E97A-698D3DDF55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77F038-D3C3-86FD-322B-B235C198367E}"/>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1652009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3" name="Content Placeholder 2"/>
          <p:cNvSpPr>
            <a:spLocks noGrp="1"/>
          </p:cNvSpPr>
          <p:nvPr>
            <p:ph idx="1" hasCustomPrompt="1"/>
          </p:nvPr>
        </p:nvSpPr>
        <p:spPr>
          <a:xfrm>
            <a:off x="838200" y="1825625"/>
            <a:ext cx="5977736" cy="4188448"/>
          </a:xfrm>
          <a:prstGeom prst="rect">
            <a:avLst/>
          </a:prstGeom>
        </p:spPr>
        <p:txBody>
          <a:bodyPr/>
          <a:lstStyle>
            <a:lvl1pPr>
              <a:buClr>
                <a:schemeClr val="tx1"/>
              </a:buClr>
              <a:defRPr sz="2100">
                <a:solidFill>
                  <a:schemeClr val="tx1">
                    <a:lumMod val="75000"/>
                  </a:schemeClr>
                </a:solidFill>
              </a:defRPr>
            </a:lvl1pPr>
            <a:lvl2pPr>
              <a:buClr>
                <a:schemeClr val="accent1"/>
              </a:buClr>
              <a:defRPr>
                <a:solidFill>
                  <a:schemeClr val="tx1">
                    <a:lumMod val="75000"/>
                  </a:schemeClr>
                </a:solidFill>
              </a:defRPr>
            </a:lvl2pPr>
            <a:lvl3pPr>
              <a:buClr>
                <a:schemeClr val="accent1"/>
              </a:buClr>
              <a:defRPr>
                <a:solidFill>
                  <a:schemeClr val="tx1">
                    <a:lumMod val="75000"/>
                  </a:schemeClr>
                </a:solidFill>
              </a:defRPr>
            </a:lvl3pPr>
            <a:lvl4pPr>
              <a:buClr>
                <a:schemeClr val="accent1"/>
              </a:buClr>
              <a:defRPr>
                <a:solidFill>
                  <a:schemeClr val="tx1">
                    <a:lumMod val="75000"/>
                  </a:schemeClr>
                </a:solidFill>
              </a:defRPr>
            </a:lvl4pPr>
            <a:lvl5pPr>
              <a:buClr>
                <a:schemeClr val="accent1"/>
              </a:buClr>
              <a:defRPr>
                <a:solidFill>
                  <a:schemeClr val="tx1">
                    <a:lumMod val="75000"/>
                  </a:schemeClr>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6" name="Picture Placeholder 5">
            <a:extLst>
              <a:ext uri="{FF2B5EF4-FFF2-40B4-BE49-F238E27FC236}">
                <a16:creationId xmlns:a16="http://schemas.microsoft.com/office/drawing/2014/main" id="{FE7D65DE-C666-714B-97E6-AE943670BAF7}"/>
              </a:ext>
            </a:extLst>
          </p:cNvPr>
          <p:cNvSpPr>
            <a:spLocks noGrp="1"/>
          </p:cNvSpPr>
          <p:nvPr>
            <p:ph type="pic" sz="quarter" idx="12"/>
          </p:nvPr>
        </p:nvSpPr>
        <p:spPr>
          <a:xfrm>
            <a:off x="7658100" y="1879370"/>
            <a:ext cx="4533900" cy="3638550"/>
          </a:xfrm>
          <a:prstGeom prst="rect">
            <a:avLst/>
          </a:prstGeom>
        </p:spPr>
        <p:txBody>
          <a:bodyPr/>
          <a:lstStyle/>
          <a:p>
            <a:r>
              <a:rPr lang="en-US"/>
              <a:t>Click icon to add picture</a:t>
            </a:r>
          </a:p>
        </p:txBody>
      </p:sp>
      <p:cxnSp>
        <p:nvCxnSpPr>
          <p:cNvPr id="17" name="Straight Connector 16">
            <a:extLst>
              <a:ext uri="{FF2B5EF4-FFF2-40B4-BE49-F238E27FC236}">
                <a16:creationId xmlns:a16="http://schemas.microsoft.com/office/drawing/2014/main" id="{335F7B8B-BBD0-FC4E-80ED-F6D80480C8A1}"/>
              </a:ext>
            </a:extLst>
          </p:cNvPr>
          <p:cNvCxnSpPr>
            <a:cxnSpLocks/>
          </p:cNvCxnSpPr>
          <p:nvPr userDrawn="1"/>
        </p:nvCxnSpPr>
        <p:spPr>
          <a:xfrm>
            <a:off x="7658100" y="1879370"/>
            <a:ext cx="4544533" cy="0"/>
          </a:xfrm>
          <a:prstGeom prst="line">
            <a:avLst/>
          </a:prstGeom>
          <a:ln w="127000">
            <a:solidFill>
              <a:srgbClr val="57B6E3"/>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09C40CF-7897-0C4A-B259-43305288F4AB}"/>
              </a:ext>
            </a:extLst>
          </p:cNvPr>
          <p:cNvSpPr>
            <a:spLocks noGrp="1"/>
          </p:cNvSpPr>
          <p:nvPr>
            <p:ph type="body" sz="quarter" idx="13" hasCustomPrompt="1"/>
          </p:nvPr>
        </p:nvSpPr>
        <p:spPr>
          <a:xfrm>
            <a:off x="838200" y="1083075"/>
            <a:ext cx="8915399" cy="452437"/>
          </a:xfrm>
          <a:prstGeom prst="rect">
            <a:avLst/>
          </a:prstGeom>
        </p:spPr>
        <p:txBody>
          <a:bodyPr/>
          <a:lstStyle>
            <a:lvl1pPr>
              <a:buNone/>
              <a:defRPr sz="2400">
                <a:solidFill>
                  <a:schemeClr val="tx1">
                    <a:lumMod val="75000"/>
                  </a:schemeClr>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9" name="Picture 8">
            <a:extLst>
              <a:ext uri="{FF2B5EF4-FFF2-40B4-BE49-F238E27FC236}">
                <a16:creationId xmlns:a16="http://schemas.microsoft.com/office/drawing/2014/main" id="{C2B74AF9-9512-9339-007D-23994AD97D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4" name="Rectangle 3">
            <a:extLst>
              <a:ext uri="{FF2B5EF4-FFF2-40B4-BE49-F238E27FC236}">
                <a16:creationId xmlns:a16="http://schemas.microsoft.com/office/drawing/2014/main" id="{110542CF-A634-BB51-ECC9-E59F38170686}"/>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0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s and Captions">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3F0EB42-5154-1641-98B4-31BFA9357FD4}"/>
              </a:ext>
            </a:extLst>
          </p:cNvPr>
          <p:cNvSpPr>
            <a:spLocks noGrp="1"/>
          </p:cNvSpPr>
          <p:nvPr>
            <p:ph type="pic" sz="quarter" idx="15"/>
          </p:nvPr>
        </p:nvSpPr>
        <p:spPr>
          <a:xfrm>
            <a:off x="1003300" y="3341688"/>
            <a:ext cx="2825750" cy="2374900"/>
          </a:xfrm>
          <a:prstGeom prst="rect">
            <a:avLst/>
          </a:prstGeom>
        </p:spPr>
        <p:txBody>
          <a:bodyPr/>
          <a:lstStyle/>
          <a:p>
            <a:r>
              <a:rPr lang="en-US"/>
              <a:t>Click icon to add picture</a:t>
            </a:r>
          </a:p>
        </p:txBody>
      </p:sp>
      <p:sp>
        <p:nvSpPr>
          <p:cNvPr id="32" name="Picture Placeholder 31">
            <a:extLst>
              <a:ext uri="{FF2B5EF4-FFF2-40B4-BE49-F238E27FC236}">
                <a16:creationId xmlns:a16="http://schemas.microsoft.com/office/drawing/2014/main" id="{CB230400-58C2-4741-986F-84394C23E6B5}"/>
              </a:ext>
            </a:extLst>
          </p:cNvPr>
          <p:cNvSpPr>
            <a:spLocks noGrp="1"/>
          </p:cNvSpPr>
          <p:nvPr>
            <p:ph type="pic" sz="quarter" idx="16"/>
          </p:nvPr>
        </p:nvSpPr>
        <p:spPr>
          <a:xfrm>
            <a:off x="4714875" y="3341688"/>
            <a:ext cx="2825750" cy="2374900"/>
          </a:xfrm>
          <a:prstGeom prst="rect">
            <a:avLst/>
          </a:prstGeom>
        </p:spPr>
        <p:txBody>
          <a:bodyPr/>
          <a:lstStyle/>
          <a:p>
            <a:r>
              <a:rPr lang="en-US"/>
              <a:t>Click icon to add picture</a:t>
            </a:r>
          </a:p>
        </p:txBody>
      </p:sp>
      <p:sp>
        <p:nvSpPr>
          <p:cNvPr id="34" name="Picture Placeholder 33">
            <a:extLst>
              <a:ext uri="{FF2B5EF4-FFF2-40B4-BE49-F238E27FC236}">
                <a16:creationId xmlns:a16="http://schemas.microsoft.com/office/drawing/2014/main" id="{B450FC0F-19C2-E443-85CB-07EF9C91B5F8}"/>
              </a:ext>
            </a:extLst>
          </p:cNvPr>
          <p:cNvSpPr>
            <a:spLocks noGrp="1"/>
          </p:cNvSpPr>
          <p:nvPr>
            <p:ph type="pic" sz="quarter" idx="17"/>
          </p:nvPr>
        </p:nvSpPr>
        <p:spPr>
          <a:xfrm>
            <a:off x="8428038" y="3341688"/>
            <a:ext cx="2825750" cy="2374900"/>
          </a:xfrm>
          <a:prstGeom prst="rect">
            <a:avLst/>
          </a:prstGeom>
        </p:spPr>
        <p:txBody>
          <a:bodyPr/>
          <a:lstStyle/>
          <a:p>
            <a:r>
              <a:rPr lang="en-US"/>
              <a:t>Click icon to add picture</a:t>
            </a:r>
          </a:p>
        </p:txBody>
      </p:sp>
      <p:sp>
        <p:nvSpPr>
          <p:cNvPr id="12" name="Rectangle 11">
            <a:extLst>
              <a:ext uri="{FF2B5EF4-FFF2-40B4-BE49-F238E27FC236}">
                <a16:creationId xmlns:a16="http://schemas.microsoft.com/office/drawing/2014/main" id="{7866E2EA-A4B4-294A-9435-89D811668299}"/>
              </a:ext>
            </a:extLst>
          </p:cNvPr>
          <p:cNvSpPr/>
          <p:nvPr userDrawn="1"/>
        </p:nvSpPr>
        <p:spPr>
          <a:xfrm>
            <a:off x="1003300" y="1839503"/>
            <a:ext cx="2825750" cy="15027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10E89E17-D7F2-084E-97BA-EA260B8462A6}"/>
              </a:ext>
            </a:extLst>
          </p:cNvPr>
          <p:cNvSpPr>
            <a:spLocks noGrp="1"/>
          </p:cNvSpPr>
          <p:nvPr>
            <p:ph type="body" sz="quarter" idx="12" hasCustomPrompt="1"/>
          </p:nvPr>
        </p:nvSpPr>
        <p:spPr>
          <a:xfrm>
            <a:off x="1167210" y="2074263"/>
            <a:ext cx="2497932" cy="913876"/>
          </a:xfrm>
          <a:prstGeom prst="rect">
            <a:avLst/>
          </a:prstGeom>
        </p:spPr>
        <p:txBody>
          <a:bodyPr>
            <a:noAutofit/>
          </a:bodyPr>
          <a:lstStyle>
            <a:lvl1pPr marL="0" indent="0">
              <a:buNone/>
              <a:defRPr sz="1800" b="1" i="0">
                <a:solidFill>
                  <a:srgbClr val="3862AE"/>
                </a:solidFill>
                <a:latin typeface="Roboto" panose="02000000000000000000" pitchFamily="2" charset="0"/>
                <a:ea typeface="Roboto" panose="02000000000000000000" pitchFamily="2" charset="0"/>
              </a:defRPr>
            </a:lvl1pPr>
            <a:lvl2pPr marL="457200" indent="0">
              <a:buNone/>
              <a:defRPr sz="1800" b="1" i="0">
                <a:solidFill>
                  <a:schemeClr val="accent3"/>
                </a:solidFill>
                <a:latin typeface="Roboto" panose="02000000000000000000" pitchFamily="2" charset="0"/>
                <a:ea typeface="Roboto" panose="02000000000000000000" pitchFamily="2" charset="0"/>
              </a:defRPr>
            </a:lvl2pPr>
            <a:lvl3pPr marL="914400" indent="0">
              <a:buNone/>
              <a:defRPr sz="1800" b="1" i="0">
                <a:solidFill>
                  <a:schemeClr val="accent3"/>
                </a:solidFill>
                <a:latin typeface="Roboto" panose="02000000000000000000" pitchFamily="2" charset="0"/>
                <a:ea typeface="Roboto" panose="02000000000000000000" pitchFamily="2" charset="0"/>
              </a:defRPr>
            </a:lvl3pPr>
            <a:lvl4pPr marL="1371600" indent="0">
              <a:buNone/>
              <a:defRPr sz="1800" b="1" i="0">
                <a:solidFill>
                  <a:schemeClr val="accent3"/>
                </a:solidFill>
                <a:latin typeface="Roboto" panose="02000000000000000000" pitchFamily="2" charset="0"/>
                <a:ea typeface="Roboto" panose="02000000000000000000" pitchFamily="2" charset="0"/>
              </a:defRPr>
            </a:lvl4pPr>
            <a:lvl5pPr marL="1828800" indent="0">
              <a:buNone/>
              <a:defRPr sz="1800" b="1" i="0">
                <a:solidFill>
                  <a:schemeClr val="accent3"/>
                </a:solidFill>
                <a:latin typeface="Roboto" panose="02000000000000000000" pitchFamily="2" charset="0"/>
                <a:ea typeface="Roboto" panose="02000000000000000000" pitchFamily="2" charset="0"/>
              </a:defRPr>
            </a:lvl5pPr>
          </a:lstStyle>
          <a:p>
            <a:pPr lvl="0"/>
            <a:r>
              <a:rPr lang="en-US"/>
              <a:t>Picture Caption</a:t>
            </a:r>
          </a:p>
        </p:txBody>
      </p:sp>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3" name="Rectangle 12">
            <a:extLst>
              <a:ext uri="{FF2B5EF4-FFF2-40B4-BE49-F238E27FC236}">
                <a16:creationId xmlns:a16="http://schemas.microsoft.com/office/drawing/2014/main" id="{D604F2A5-8A51-464F-8B92-F3FA321B0C48}"/>
              </a:ext>
            </a:extLst>
          </p:cNvPr>
          <p:cNvSpPr/>
          <p:nvPr userDrawn="1"/>
        </p:nvSpPr>
        <p:spPr>
          <a:xfrm>
            <a:off x="4715344" y="1839503"/>
            <a:ext cx="2825750" cy="15027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1C4F87-30F3-A841-A548-D5C91F86AB93}"/>
              </a:ext>
            </a:extLst>
          </p:cNvPr>
          <p:cNvSpPr/>
          <p:nvPr userDrawn="1"/>
        </p:nvSpPr>
        <p:spPr>
          <a:xfrm>
            <a:off x="8427388" y="1839503"/>
            <a:ext cx="2825750" cy="15027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5D2868C-A889-0746-8977-0919F46408C4}"/>
              </a:ext>
            </a:extLst>
          </p:cNvPr>
          <p:cNvCxnSpPr/>
          <p:nvPr userDrawn="1"/>
        </p:nvCxnSpPr>
        <p:spPr>
          <a:xfrm>
            <a:off x="1003300" y="1810055"/>
            <a:ext cx="2825750" cy="0"/>
          </a:xfrm>
          <a:prstGeom prst="line">
            <a:avLst/>
          </a:prstGeom>
          <a:ln w="101600">
            <a:solidFill>
              <a:srgbClr val="F3823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65D04F-786C-1047-83BC-774E65A44935}"/>
              </a:ext>
            </a:extLst>
          </p:cNvPr>
          <p:cNvCxnSpPr>
            <a:cxnSpLocks/>
          </p:cNvCxnSpPr>
          <p:nvPr userDrawn="1"/>
        </p:nvCxnSpPr>
        <p:spPr>
          <a:xfrm>
            <a:off x="4715344" y="1810055"/>
            <a:ext cx="2825750" cy="0"/>
          </a:xfrm>
          <a:prstGeom prst="line">
            <a:avLst/>
          </a:prstGeom>
          <a:ln w="101600">
            <a:solidFill>
              <a:srgbClr val="57B6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D72EA2-2E43-3049-93AC-72CCC7BBB91A}"/>
              </a:ext>
            </a:extLst>
          </p:cNvPr>
          <p:cNvCxnSpPr/>
          <p:nvPr userDrawn="1"/>
        </p:nvCxnSpPr>
        <p:spPr>
          <a:xfrm>
            <a:off x="8427388" y="1810055"/>
            <a:ext cx="2830788" cy="0"/>
          </a:xfrm>
          <a:prstGeom prst="line">
            <a:avLst/>
          </a:prstGeom>
          <a:ln w="101600">
            <a:solidFill>
              <a:srgbClr val="B9D053"/>
            </a:solidFill>
          </a:ln>
        </p:spPr>
        <p:style>
          <a:lnRef idx="1">
            <a:schemeClr val="accent1"/>
          </a:lnRef>
          <a:fillRef idx="0">
            <a:schemeClr val="accent1"/>
          </a:fillRef>
          <a:effectRef idx="0">
            <a:schemeClr val="accent1"/>
          </a:effectRef>
          <a:fontRef idx="minor">
            <a:schemeClr val="tx1"/>
          </a:fontRef>
        </p:style>
      </p:cxnSp>
      <p:sp>
        <p:nvSpPr>
          <p:cNvPr id="26" name="Text Placeholder 24">
            <a:extLst>
              <a:ext uri="{FF2B5EF4-FFF2-40B4-BE49-F238E27FC236}">
                <a16:creationId xmlns:a16="http://schemas.microsoft.com/office/drawing/2014/main" id="{AF53B5F1-8FAD-3C47-BE71-CCAF1C4B4C69}"/>
              </a:ext>
            </a:extLst>
          </p:cNvPr>
          <p:cNvSpPr>
            <a:spLocks noGrp="1"/>
          </p:cNvSpPr>
          <p:nvPr>
            <p:ph type="body" sz="quarter" idx="13" hasCustomPrompt="1"/>
          </p:nvPr>
        </p:nvSpPr>
        <p:spPr>
          <a:xfrm>
            <a:off x="4879253" y="2074263"/>
            <a:ext cx="2497932" cy="913876"/>
          </a:xfrm>
          <a:prstGeom prst="rect">
            <a:avLst/>
          </a:prstGeom>
        </p:spPr>
        <p:txBody>
          <a:bodyPr>
            <a:noAutofit/>
          </a:bodyPr>
          <a:lstStyle>
            <a:lvl1pPr marL="0" indent="0">
              <a:buNone/>
              <a:defRPr sz="1800" b="1" i="0">
                <a:solidFill>
                  <a:srgbClr val="3862AE"/>
                </a:solidFill>
                <a:latin typeface="Roboto" panose="02000000000000000000" pitchFamily="2" charset="0"/>
                <a:ea typeface="Roboto" panose="02000000000000000000" pitchFamily="2" charset="0"/>
              </a:defRPr>
            </a:lvl1pPr>
            <a:lvl2pPr marL="457200" indent="0">
              <a:buNone/>
              <a:defRPr sz="1800" b="1" i="0">
                <a:solidFill>
                  <a:schemeClr val="accent3"/>
                </a:solidFill>
                <a:latin typeface="Roboto" panose="02000000000000000000" pitchFamily="2" charset="0"/>
                <a:ea typeface="Roboto" panose="02000000000000000000" pitchFamily="2" charset="0"/>
              </a:defRPr>
            </a:lvl2pPr>
            <a:lvl3pPr marL="914400" indent="0">
              <a:buNone/>
              <a:defRPr sz="1800" b="1" i="0">
                <a:solidFill>
                  <a:schemeClr val="accent3"/>
                </a:solidFill>
                <a:latin typeface="Roboto" panose="02000000000000000000" pitchFamily="2" charset="0"/>
                <a:ea typeface="Roboto" panose="02000000000000000000" pitchFamily="2" charset="0"/>
              </a:defRPr>
            </a:lvl3pPr>
            <a:lvl4pPr marL="1371600" indent="0">
              <a:buNone/>
              <a:defRPr sz="1800" b="1" i="0">
                <a:solidFill>
                  <a:schemeClr val="accent3"/>
                </a:solidFill>
                <a:latin typeface="Roboto" panose="02000000000000000000" pitchFamily="2" charset="0"/>
                <a:ea typeface="Roboto" panose="02000000000000000000" pitchFamily="2" charset="0"/>
              </a:defRPr>
            </a:lvl4pPr>
            <a:lvl5pPr marL="1828800" indent="0">
              <a:buNone/>
              <a:defRPr sz="1800" b="1" i="0">
                <a:solidFill>
                  <a:schemeClr val="accent3"/>
                </a:solidFill>
                <a:latin typeface="Roboto" panose="02000000000000000000" pitchFamily="2" charset="0"/>
                <a:ea typeface="Roboto" panose="02000000000000000000" pitchFamily="2" charset="0"/>
              </a:defRPr>
            </a:lvl5pPr>
          </a:lstStyle>
          <a:p>
            <a:pPr lvl="0"/>
            <a:r>
              <a:rPr lang="en-US"/>
              <a:t>Picture Caption</a:t>
            </a:r>
          </a:p>
        </p:txBody>
      </p:sp>
      <p:sp>
        <p:nvSpPr>
          <p:cNvPr id="27" name="Text Placeholder 24">
            <a:extLst>
              <a:ext uri="{FF2B5EF4-FFF2-40B4-BE49-F238E27FC236}">
                <a16:creationId xmlns:a16="http://schemas.microsoft.com/office/drawing/2014/main" id="{18CF0519-593A-A147-842A-9C7E77A0FBDB}"/>
              </a:ext>
            </a:extLst>
          </p:cNvPr>
          <p:cNvSpPr>
            <a:spLocks noGrp="1"/>
          </p:cNvSpPr>
          <p:nvPr>
            <p:ph type="body" sz="quarter" idx="14" hasCustomPrompt="1"/>
          </p:nvPr>
        </p:nvSpPr>
        <p:spPr>
          <a:xfrm>
            <a:off x="8591297" y="2074263"/>
            <a:ext cx="2497932" cy="913876"/>
          </a:xfrm>
          <a:prstGeom prst="rect">
            <a:avLst/>
          </a:prstGeom>
        </p:spPr>
        <p:txBody>
          <a:bodyPr>
            <a:noAutofit/>
          </a:bodyPr>
          <a:lstStyle>
            <a:lvl1pPr marL="0" indent="0">
              <a:buNone/>
              <a:defRPr sz="1800" b="1" i="0">
                <a:solidFill>
                  <a:srgbClr val="3862AE"/>
                </a:solidFill>
                <a:latin typeface="Roboto" panose="02000000000000000000" pitchFamily="2" charset="0"/>
                <a:ea typeface="Roboto" panose="02000000000000000000" pitchFamily="2" charset="0"/>
              </a:defRPr>
            </a:lvl1pPr>
            <a:lvl2pPr marL="457200" indent="0">
              <a:buNone/>
              <a:defRPr sz="1800" b="1" i="0">
                <a:solidFill>
                  <a:schemeClr val="accent3"/>
                </a:solidFill>
                <a:latin typeface="Roboto" panose="02000000000000000000" pitchFamily="2" charset="0"/>
                <a:ea typeface="Roboto" panose="02000000000000000000" pitchFamily="2" charset="0"/>
              </a:defRPr>
            </a:lvl2pPr>
            <a:lvl3pPr marL="914400" indent="0">
              <a:buNone/>
              <a:defRPr sz="1800" b="1" i="0">
                <a:solidFill>
                  <a:schemeClr val="accent3"/>
                </a:solidFill>
                <a:latin typeface="Roboto" panose="02000000000000000000" pitchFamily="2" charset="0"/>
                <a:ea typeface="Roboto" panose="02000000000000000000" pitchFamily="2" charset="0"/>
              </a:defRPr>
            </a:lvl3pPr>
            <a:lvl4pPr marL="1371600" indent="0">
              <a:buNone/>
              <a:defRPr sz="1800" b="1" i="0">
                <a:solidFill>
                  <a:schemeClr val="accent3"/>
                </a:solidFill>
                <a:latin typeface="Roboto" panose="02000000000000000000" pitchFamily="2" charset="0"/>
                <a:ea typeface="Roboto" panose="02000000000000000000" pitchFamily="2" charset="0"/>
              </a:defRPr>
            </a:lvl4pPr>
            <a:lvl5pPr marL="1828800" indent="0">
              <a:buNone/>
              <a:defRPr sz="1800" b="1" i="0">
                <a:solidFill>
                  <a:schemeClr val="accent3"/>
                </a:solidFill>
                <a:latin typeface="Roboto" panose="02000000000000000000" pitchFamily="2" charset="0"/>
                <a:ea typeface="Roboto" panose="02000000000000000000" pitchFamily="2" charset="0"/>
              </a:defRPr>
            </a:lvl5pPr>
          </a:lstStyle>
          <a:p>
            <a:pPr lvl="0"/>
            <a:r>
              <a:rPr lang="en-US"/>
              <a:t>Picture Caption</a:t>
            </a:r>
          </a:p>
        </p:txBody>
      </p:sp>
      <p:sp>
        <p:nvSpPr>
          <p:cNvPr id="29" name="Text Placeholder 8">
            <a:extLst>
              <a:ext uri="{FF2B5EF4-FFF2-40B4-BE49-F238E27FC236}">
                <a16:creationId xmlns:a16="http://schemas.microsoft.com/office/drawing/2014/main" id="{CE005057-739F-CE4E-869E-D4C40C0E0562}"/>
              </a:ext>
            </a:extLst>
          </p:cNvPr>
          <p:cNvSpPr>
            <a:spLocks noGrp="1"/>
          </p:cNvSpPr>
          <p:nvPr>
            <p:ph type="body" sz="quarter" idx="18" hasCustomPrompt="1"/>
          </p:nvPr>
        </p:nvSpPr>
        <p:spPr>
          <a:xfrm>
            <a:off x="838200" y="1083075"/>
            <a:ext cx="8915399" cy="452437"/>
          </a:xfrm>
          <a:prstGeom prst="rect">
            <a:avLst/>
          </a:prstGeom>
        </p:spPr>
        <p:txBody>
          <a:bodyPr/>
          <a:lstStyle>
            <a:lvl1pPr>
              <a:buNone/>
              <a:defRPr sz="2400">
                <a:solidFill>
                  <a:schemeClr val="tx1">
                    <a:lumMod val="75000"/>
                  </a:schemeClr>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4" name="Picture 3">
            <a:extLst>
              <a:ext uri="{FF2B5EF4-FFF2-40B4-BE49-F238E27FC236}">
                <a16:creationId xmlns:a16="http://schemas.microsoft.com/office/drawing/2014/main" id="{080F901D-D443-EE36-6847-B33E31D10F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3" name="Rectangle 2">
            <a:extLst>
              <a:ext uri="{FF2B5EF4-FFF2-40B4-BE49-F238E27FC236}">
                <a16:creationId xmlns:a16="http://schemas.microsoft.com/office/drawing/2014/main" id="{3032787A-0242-F1CA-E951-F2B196E3CA48}"/>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9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Pictures and Captions">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08A8DBF-7717-D340-BB4E-31011FCAD2B7}"/>
              </a:ext>
            </a:extLst>
          </p:cNvPr>
          <p:cNvSpPr/>
          <p:nvPr userDrawn="1"/>
        </p:nvSpPr>
        <p:spPr>
          <a:xfrm>
            <a:off x="8447945" y="3853007"/>
            <a:ext cx="2745681" cy="17324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0EA4327-9E64-B849-B456-AC0378AB7A5B}"/>
              </a:ext>
            </a:extLst>
          </p:cNvPr>
          <p:cNvSpPr/>
          <p:nvPr userDrawn="1"/>
        </p:nvSpPr>
        <p:spPr>
          <a:xfrm>
            <a:off x="8447944" y="1729040"/>
            <a:ext cx="2745681" cy="17253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4">
            <a:extLst>
              <a:ext uri="{FF2B5EF4-FFF2-40B4-BE49-F238E27FC236}">
                <a16:creationId xmlns:a16="http://schemas.microsoft.com/office/drawing/2014/main" id="{81625CD3-AFFA-5A45-A8C0-9A02DC30FDCF}"/>
              </a:ext>
            </a:extLst>
          </p:cNvPr>
          <p:cNvSpPr>
            <a:spLocks noGrp="1"/>
          </p:cNvSpPr>
          <p:nvPr>
            <p:ph type="body" sz="quarter" idx="19" hasCustomPrompt="1"/>
          </p:nvPr>
        </p:nvSpPr>
        <p:spPr>
          <a:xfrm>
            <a:off x="8644891" y="4311512"/>
            <a:ext cx="2497932" cy="913876"/>
          </a:xfrm>
          <a:prstGeom prst="rect">
            <a:avLst/>
          </a:prstGeom>
        </p:spPr>
        <p:txBody>
          <a:bodyPr>
            <a:noAutofit/>
          </a:bodyPr>
          <a:lstStyle>
            <a:lvl1pPr marL="0" indent="0">
              <a:buNone/>
              <a:defRPr sz="1800" b="1" i="0">
                <a:solidFill>
                  <a:srgbClr val="3670B8"/>
                </a:solidFill>
                <a:latin typeface="Roboto" panose="02000000000000000000" pitchFamily="2" charset="0"/>
                <a:ea typeface="Roboto" panose="02000000000000000000" pitchFamily="2" charset="0"/>
              </a:defRPr>
            </a:lvl1pPr>
            <a:lvl2pPr marL="457200" indent="0">
              <a:buNone/>
              <a:defRPr sz="1800" b="1" i="0">
                <a:solidFill>
                  <a:schemeClr val="accent3"/>
                </a:solidFill>
                <a:latin typeface="Roboto" panose="02000000000000000000" pitchFamily="2" charset="0"/>
                <a:ea typeface="Roboto" panose="02000000000000000000" pitchFamily="2" charset="0"/>
              </a:defRPr>
            </a:lvl2pPr>
            <a:lvl3pPr marL="914400" indent="0">
              <a:buNone/>
              <a:defRPr sz="1800" b="1" i="0">
                <a:solidFill>
                  <a:schemeClr val="accent3"/>
                </a:solidFill>
                <a:latin typeface="Roboto" panose="02000000000000000000" pitchFamily="2" charset="0"/>
                <a:ea typeface="Roboto" panose="02000000000000000000" pitchFamily="2" charset="0"/>
              </a:defRPr>
            </a:lvl3pPr>
            <a:lvl4pPr marL="1371600" indent="0">
              <a:buNone/>
              <a:defRPr sz="1800" b="1" i="0">
                <a:solidFill>
                  <a:schemeClr val="accent3"/>
                </a:solidFill>
                <a:latin typeface="Roboto" panose="02000000000000000000" pitchFamily="2" charset="0"/>
                <a:ea typeface="Roboto" panose="02000000000000000000" pitchFamily="2" charset="0"/>
              </a:defRPr>
            </a:lvl4pPr>
            <a:lvl5pPr marL="1828800" indent="0">
              <a:buNone/>
              <a:defRPr sz="1800" b="1" i="0">
                <a:solidFill>
                  <a:schemeClr val="accent3"/>
                </a:solidFill>
                <a:latin typeface="Roboto" panose="02000000000000000000" pitchFamily="2" charset="0"/>
                <a:ea typeface="Roboto" panose="02000000000000000000" pitchFamily="2" charset="0"/>
              </a:defRPr>
            </a:lvl5pPr>
          </a:lstStyle>
          <a:p>
            <a:pPr lvl="0"/>
            <a:r>
              <a:rPr lang="en-US"/>
              <a:t>Picture Caption</a:t>
            </a:r>
          </a:p>
        </p:txBody>
      </p:sp>
      <p:sp>
        <p:nvSpPr>
          <p:cNvPr id="4" name="Picture Placeholder 3">
            <a:extLst>
              <a:ext uri="{FF2B5EF4-FFF2-40B4-BE49-F238E27FC236}">
                <a16:creationId xmlns:a16="http://schemas.microsoft.com/office/drawing/2014/main" id="{2E29891C-36BD-644F-B532-1F0449584188}"/>
              </a:ext>
            </a:extLst>
          </p:cNvPr>
          <p:cNvSpPr>
            <a:spLocks noGrp="1"/>
          </p:cNvSpPr>
          <p:nvPr>
            <p:ph type="pic" sz="quarter" idx="12"/>
          </p:nvPr>
        </p:nvSpPr>
        <p:spPr>
          <a:xfrm>
            <a:off x="984250" y="1720850"/>
            <a:ext cx="2098675" cy="1733550"/>
          </a:xfrm>
          <a:prstGeom prst="rect">
            <a:avLst/>
          </a:prstGeom>
        </p:spPr>
        <p:txBody>
          <a:bodyPr/>
          <a:lstStyle/>
          <a:p>
            <a:r>
              <a:rPr lang="en-US"/>
              <a:t>Click icon to add picture</a:t>
            </a:r>
          </a:p>
        </p:txBody>
      </p:sp>
      <p:sp>
        <p:nvSpPr>
          <p:cNvPr id="46" name="Picture Placeholder 3">
            <a:extLst>
              <a:ext uri="{FF2B5EF4-FFF2-40B4-BE49-F238E27FC236}">
                <a16:creationId xmlns:a16="http://schemas.microsoft.com/office/drawing/2014/main" id="{1F881DAD-38DF-7442-90AA-0042B4252ED3}"/>
              </a:ext>
            </a:extLst>
          </p:cNvPr>
          <p:cNvSpPr>
            <a:spLocks noGrp="1"/>
          </p:cNvSpPr>
          <p:nvPr>
            <p:ph type="pic" sz="quarter" idx="13"/>
          </p:nvPr>
        </p:nvSpPr>
        <p:spPr>
          <a:xfrm>
            <a:off x="984250" y="3853007"/>
            <a:ext cx="2098675" cy="1733550"/>
          </a:xfrm>
          <a:prstGeom prst="rect">
            <a:avLst/>
          </a:prstGeom>
        </p:spPr>
        <p:txBody>
          <a:bodyPr/>
          <a:lstStyle/>
          <a:p>
            <a:r>
              <a:rPr lang="en-US"/>
              <a:t>Click icon to add picture</a:t>
            </a:r>
          </a:p>
        </p:txBody>
      </p:sp>
      <p:sp>
        <p:nvSpPr>
          <p:cNvPr id="47" name="Picture Placeholder 3">
            <a:extLst>
              <a:ext uri="{FF2B5EF4-FFF2-40B4-BE49-F238E27FC236}">
                <a16:creationId xmlns:a16="http://schemas.microsoft.com/office/drawing/2014/main" id="{207667FF-BC73-314A-A897-61A6C71DE84B}"/>
              </a:ext>
            </a:extLst>
          </p:cNvPr>
          <p:cNvSpPr>
            <a:spLocks noGrp="1"/>
          </p:cNvSpPr>
          <p:nvPr>
            <p:ph type="pic" sz="quarter" idx="14"/>
          </p:nvPr>
        </p:nvSpPr>
        <p:spPr>
          <a:xfrm>
            <a:off x="6349384" y="1720850"/>
            <a:ext cx="2098675" cy="1733550"/>
          </a:xfrm>
          <a:prstGeom prst="rect">
            <a:avLst/>
          </a:prstGeom>
        </p:spPr>
        <p:txBody>
          <a:bodyPr/>
          <a:lstStyle/>
          <a:p>
            <a:r>
              <a:rPr lang="en-US"/>
              <a:t>Click icon to add picture</a:t>
            </a:r>
          </a:p>
        </p:txBody>
      </p:sp>
      <p:sp>
        <p:nvSpPr>
          <p:cNvPr id="48" name="Picture Placeholder 3">
            <a:extLst>
              <a:ext uri="{FF2B5EF4-FFF2-40B4-BE49-F238E27FC236}">
                <a16:creationId xmlns:a16="http://schemas.microsoft.com/office/drawing/2014/main" id="{396D3F5F-25CC-CA4A-A6BE-18A9F7BAE5D9}"/>
              </a:ext>
            </a:extLst>
          </p:cNvPr>
          <p:cNvSpPr>
            <a:spLocks noGrp="1"/>
          </p:cNvSpPr>
          <p:nvPr>
            <p:ph type="pic" sz="quarter" idx="15"/>
          </p:nvPr>
        </p:nvSpPr>
        <p:spPr>
          <a:xfrm>
            <a:off x="6349384" y="3853007"/>
            <a:ext cx="2098675" cy="1733550"/>
          </a:xfrm>
          <a:prstGeom prst="rect">
            <a:avLst/>
          </a:prstGeom>
        </p:spPr>
        <p:txBody>
          <a:bodyPr/>
          <a:lstStyle/>
          <a:p>
            <a:r>
              <a:rPr lang="en-US"/>
              <a:t>Click icon to add picture</a:t>
            </a:r>
          </a:p>
        </p:txBody>
      </p:sp>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670B8"/>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21" name="Rectangle 20">
            <a:extLst>
              <a:ext uri="{FF2B5EF4-FFF2-40B4-BE49-F238E27FC236}">
                <a16:creationId xmlns:a16="http://schemas.microsoft.com/office/drawing/2014/main" id="{CC2F56AE-44A6-3740-AAE3-F99099C19CCC}"/>
              </a:ext>
            </a:extLst>
          </p:cNvPr>
          <p:cNvSpPr/>
          <p:nvPr userDrawn="1"/>
        </p:nvSpPr>
        <p:spPr>
          <a:xfrm>
            <a:off x="3083566" y="1721288"/>
            <a:ext cx="2745681" cy="173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3DFB6F2-5D0C-9442-9BBA-2A13D5022FAD}"/>
              </a:ext>
            </a:extLst>
          </p:cNvPr>
          <p:cNvCxnSpPr/>
          <p:nvPr userDrawn="1"/>
        </p:nvCxnSpPr>
        <p:spPr>
          <a:xfrm flipV="1">
            <a:off x="5829247" y="1722699"/>
            <a:ext cx="1" cy="1731722"/>
          </a:xfrm>
          <a:prstGeom prst="line">
            <a:avLst/>
          </a:prstGeom>
          <a:ln w="101600">
            <a:solidFill>
              <a:srgbClr val="F3823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90CB64-417B-2B4F-80D2-B35E800C9B3B}"/>
              </a:ext>
            </a:extLst>
          </p:cNvPr>
          <p:cNvCxnSpPr/>
          <p:nvPr userDrawn="1"/>
        </p:nvCxnSpPr>
        <p:spPr>
          <a:xfrm flipV="1">
            <a:off x="11193625" y="1729041"/>
            <a:ext cx="1" cy="1725380"/>
          </a:xfrm>
          <a:prstGeom prst="line">
            <a:avLst/>
          </a:prstGeom>
          <a:ln w="101600">
            <a:solidFill>
              <a:srgbClr val="F3823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B0D5885-E0CD-4C42-9477-CFC32842BCF3}"/>
              </a:ext>
            </a:extLst>
          </p:cNvPr>
          <p:cNvSpPr/>
          <p:nvPr userDrawn="1"/>
        </p:nvSpPr>
        <p:spPr>
          <a:xfrm>
            <a:off x="3083566" y="3853007"/>
            <a:ext cx="2745681" cy="17324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FAFA783B-E66B-6A47-99F4-E4CB4BAA6EFA}"/>
              </a:ext>
            </a:extLst>
          </p:cNvPr>
          <p:cNvCxnSpPr/>
          <p:nvPr userDrawn="1"/>
        </p:nvCxnSpPr>
        <p:spPr>
          <a:xfrm flipV="1">
            <a:off x="5829245" y="3853008"/>
            <a:ext cx="0" cy="1728956"/>
          </a:xfrm>
          <a:prstGeom prst="line">
            <a:avLst/>
          </a:prstGeom>
          <a:ln w="101600">
            <a:solidFill>
              <a:srgbClr val="F3823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72AEEBA-DA01-0F4C-9BB1-BEE4BD31DFFE}"/>
              </a:ext>
            </a:extLst>
          </p:cNvPr>
          <p:cNvCxnSpPr/>
          <p:nvPr userDrawn="1"/>
        </p:nvCxnSpPr>
        <p:spPr>
          <a:xfrm flipV="1">
            <a:off x="11193625" y="3853007"/>
            <a:ext cx="0" cy="1728957"/>
          </a:xfrm>
          <a:prstGeom prst="line">
            <a:avLst/>
          </a:prstGeom>
          <a:ln w="101600">
            <a:solidFill>
              <a:srgbClr val="F38231"/>
            </a:solidFill>
          </a:ln>
        </p:spPr>
        <p:style>
          <a:lnRef idx="1">
            <a:schemeClr val="accent1"/>
          </a:lnRef>
          <a:fillRef idx="0">
            <a:schemeClr val="accent1"/>
          </a:fillRef>
          <a:effectRef idx="0">
            <a:schemeClr val="accent1"/>
          </a:effectRef>
          <a:fontRef idx="minor">
            <a:schemeClr val="tx1"/>
          </a:fontRef>
        </p:style>
      </p:cxnSp>
      <p:sp>
        <p:nvSpPr>
          <p:cNvPr id="49" name="Text Placeholder 24">
            <a:extLst>
              <a:ext uri="{FF2B5EF4-FFF2-40B4-BE49-F238E27FC236}">
                <a16:creationId xmlns:a16="http://schemas.microsoft.com/office/drawing/2014/main" id="{E1B2F391-2AC6-C940-9672-5272DDAEA657}"/>
              </a:ext>
            </a:extLst>
          </p:cNvPr>
          <p:cNvSpPr>
            <a:spLocks noGrp="1"/>
          </p:cNvSpPr>
          <p:nvPr>
            <p:ph type="body" sz="quarter" idx="16" hasCustomPrompt="1"/>
          </p:nvPr>
        </p:nvSpPr>
        <p:spPr>
          <a:xfrm>
            <a:off x="3270291" y="2183536"/>
            <a:ext cx="2497932" cy="913876"/>
          </a:xfrm>
          <a:prstGeom prst="rect">
            <a:avLst/>
          </a:prstGeom>
        </p:spPr>
        <p:txBody>
          <a:bodyPr>
            <a:noAutofit/>
          </a:bodyPr>
          <a:lstStyle>
            <a:lvl1pPr marL="0" indent="0">
              <a:buNone/>
              <a:defRPr sz="1800" b="1" i="0">
                <a:solidFill>
                  <a:srgbClr val="3862AE"/>
                </a:solidFill>
                <a:latin typeface="Roboto" panose="02000000000000000000" pitchFamily="2" charset="0"/>
                <a:ea typeface="Roboto" panose="02000000000000000000" pitchFamily="2" charset="0"/>
              </a:defRPr>
            </a:lvl1pPr>
            <a:lvl2pPr marL="457200" indent="0">
              <a:buNone/>
              <a:defRPr sz="1800" b="1" i="0">
                <a:solidFill>
                  <a:schemeClr val="accent3"/>
                </a:solidFill>
                <a:latin typeface="Roboto" panose="02000000000000000000" pitchFamily="2" charset="0"/>
                <a:ea typeface="Roboto" panose="02000000000000000000" pitchFamily="2" charset="0"/>
              </a:defRPr>
            </a:lvl2pPr>
            <a:lvl3pPr marL="914400" indent="0">
              <a:buNone/>
              <a:defRPr sz="1800" b="1" i="0">
                <a:solidFill>
                  <a:schemeClr val="accent3"/>
                </a:solidFill>
                <a:latin typeface="Roboto" panose="02000000000000000000" pitchFamily="2" charset="0"/>
                <a:ea typeface="Roboto" panose="02000000000000000000" pitchFamily="2" charset="0"/>
              </a:defRPr>
            </a:lvl3pPr>
            <a:lvl4pPr marL="1371600" indent="0">
              <a:buNone/>
              <a:defRPr sz="1800" b="1" i="0">
                <a:solidFill>
                  <a:schemeClr val="accent3"/>
                </a:solidFill>
                <a:latin typeface="Roboto" panose="02000000000000000000" pitchFamily="2" charset="0"/>
                <a:ea typeface="Roboto" panose="02000000000000000000" pitchFamily="2" charset="0"/>
              </a:defRPr>
            </a:lvl4pPr>
            <a:lvl5pPr marL="1828800" indent="0">
              <a:buNone/>
              <a:defRPr sz="1800" b="1" i="0">
                <a:solidFill>
                  <a:schemeClr val="accent3"/>
                </a:solidFill>
                <a:latin typeface="Roboto" panose="02000000000000000000" pitchFamily="2" charset="0"/>
                <a:ea typeface="Roboto" panose="02000000000000000000" pitchFamily="2" charset="0"/>
              </a:defRPr>
            </a:lvl5pPr>
          </a:lstStyle>
          <a:p>
            <a:pPr lvl="0"/>
            <a:r>
              <a:rPr lang="en-US"/>
              <a:t>Picture Caption</a:t>
            </a:r>
          </a:p>
        </p:txBody>
      </p:sp>
      <p:sp>
        <p:nvSpPr>
          <p:cNvPr id="50" name="Text Placeholder 24">
            <a:extLst>
              <a:ext uri="{FF2B5EF4-FFF2-40B4-BE49-F238E27FC236}">
                <a16:creationId xmlns:a16="http://schemas.microsoft.com/office/drawing/2014/main" id="{069D0699-7024-6F4E-8533-CB0ED75546BB}"/>
              </a:ext>
            </a:extLst>
          </p:cNvPr>
          <p:cNvSpPr>
            <a:spLocks noGrp="1"/>
          </p:cNvSpPr>
          <p:nvPr>
            <p:ph type="body" sz="quarter" idx="17" hasCustomPrompt="1"/>
          </p:nvPr>
        </p:nvSpPr>
        <p:spPr>
          <a:xfrm>
            <a:off x="3270291" y="4311512"/>
            <a:ext cx="2497932" cy="913876"/>
          </a:xfrm>
          <a:prstGeom prst="rect">
            <a:avLst/>
          </a:prstGeom>
        </p:spPr>
        <p:txBody>
          <a:bodyPr>
            <a:noAutofit/>
          </a:bodyPr>
          <a:lstStyle>
            <a:lvl1pPr marL="0" indent="0">
              <a:buNone/>
              <a:defRPr sz="1800" b="1" i="0">
                <a:solidFill>
                  <a:srgbClr val="3862AE"/>
                </a:solidFill>
                <a:latin typeface="Roboto" panose="02000000000000000000" pitchFamily="2" charset="0"/>
                <a:ea typeface="Roboto" panose="02000000000000000000" pitchFamily="2" charset="0"/>
              </a:defRPr>
            </a:lvl1pPr>
            <a:lvl2pPr marL="457200" indent="0">
              <a:buNone/>
              <a:defRPr sz="1800" b="1" i="0">
                <a:solidFill>
                  <a:schemeClr val="accent3"/>
                </a:solidFill>
                <a:latin typeface="Roboto" panose="02000000000000000000" pitchFamily="2" charset="0"/>
                <a:ea typeface="Roboto" panose="02000000000000000000" pitchFamily="2" charset="0"/>
              </a:defRPr>
            </a:lvl2pPr>
            <a:lvl3pPr marL="914400" indent="0">
              <a:buNone/>
              <a:defRPr sz="1800" b="1" i="0">
                <a:solidFill>
                  <a:schemeClr val="accent3"/>
                </a:solidFill>
                <a:latin typeface="Roboto" panose="02000000000000000000" pitchFamily="2" charset="0"/>
                <a:ea typeface="Roboto" panose="02000000000000000000" pitchFamily="2" charset="0"/>
              </a:defRPr>
            </a:lvl3pPr>
            <a:lvl4pPr marL="1371600" indent="0">
              <a:buNone/>
              <a:defRPr sz="1800" b="1" i="0">
                <a:solidFill>
                  <a:schemeClr val="accent3"/>
                </a:solidFill>
                <a:latin typeface="Roboto" panose="02000000000000000000" pitchFamily="2" charset="0"/>
                <a:ea typeface="Roboto" panose="02000000000000000000" pitchFamily="2" charset="0"/>
              </a:defRPr>
            </a:lvl4pPr>
            <a:lvl5pPr marL="1828800" indent="0">
              <a:buNone/>
              <a:defRPr sz="1800" b="1" i="0">
                <a:solidFill>
                  <a:schemeClr val="accent3"/>
                </a:solidFill>
                <a:latin typeface="Roboto" panose="02000000000000000000" pitchFamily="2" charset="0"/>
                <a:ea typeface="Roboto" panose="02000000000000000000" pitchFamily="2" charset="0"/>
              </a:defRPr>
            </a:lvl5pPr>
          </a:lstStyle>
          <a:p>
            <a:pPr lvl="0"/>
            <a:r>
              <a:rPr lang="en-US"/>
              <a:t>Picture Caption</a:t>
            </a:r>
          </a:p>
        </p:txBody>
      </p:sp>
      <p:sp>
        <p:nvSpPr>
          <p:cNvPr id="51" name="Text Placeholder 24">
            <a:extLst>
              <a:ext uri="{FF2B5EF4-FFF2-40B4-BE49-F238E27FC236}">
                <a16:creationId xmlns:a16="http://schemas.microsoft.com/office/drawing/2014/main" id="{85983FA8-5760-B847-8A24-BDFF4435FC26}"/>
              </a:ext>
            </a:extLst>
          </p:cNvPr>
          <p:cNvSpPr>
            <a:spLocks noGrp="1"/>
          </p:cNvSpPr>
          <p:nvPr>
            <p:ph type="body" sz="quarter" idx="18" hasCustomPrompt="1"/>
          </p:nvPr>
        </p:nvSpPr>
        <p:spPr>
          <a:xfrm>
            <a:off x="8644891" y="2183536"/>
            <a:ext cx="2497932" cy="913876"/>
          </a:xfrm>
          <a:prstGeom prst="rect">
            <a:avLst/>
          </a:prstGeom>
        </p:spPr>
        <p:txBody>
          <a:bodyPr>
            <a:noAutofit/>
          </a:bodyPr>
          <a:lstStyle>
            <a:lvl1pPr marL="0" indent="0">
              <a:buNone/>
              <a:defRPr sz="1800" b="1" i="0">
                <a:solidFill>
                  <a:srgbClr val="3862AE"/>
                </a:solidFill>
                <a:latin typeface="Roboto" panose="02000000000000000000" pitchFamily="2" charset="0"/>
                <a:ea typeface="Roboto" panose="02000000000000000000" pitchFamily="2" charset="0"/>
              </a:defRPr>
            </a:lvl1pPr>
            <a:lvl2pPr marL="457200" indent="0">
              <a:buNone/>
              <a:defRPr sz="1800" b="1" i="0">
                <a:solidFill>
                  <a:schemeClr val="accent3"/>
                </a:solidFill>
                <a:latin typeface="Roboto" panose="02000000000000000000" pitchFamily="2" charset="0"/>
                <a:ea typeface="Roboto" panose="02000000000000000000" pitchFamily="2" charset="0"/>
              </a:defRPr>
            </a:lvl2pPr>
            <a:lvl3pPr marL="914400" indent="0">
              <a:buNone/>
              <a:defRPr sz="1800" b="1" i="0">
                <a:solidFill>
                  <a:schemeClr val="accent3"/>
                </a:solidFill>
                <a:latin typeface="Roboto" panose="02000000000000000000" pitchFamily="2" charset="0"/>
                <a:ea typeface="Roboto" panose="02000000000000000000" pitchFamily="2" charset="0"/>
              </a:defRPr>
            </a:lvl3pPr>
            <a:lvl4pPr marL="1371600" indent="0">
              <a:buNone/>
              <a:defRPr sz="1800" b="1" i="0">
                <a:solidFill>
                  <a:schemeClr val="accent3"/>
                </a:solidFill>
                <a:latin typeface="Roboto" panose="02000000000000000000" pitchFamily="2" charset="0"/>
                <a:ea typeface="Roboto" panose="02000000000000000000" pitchFamily="2" charset="0"/>
              </a:defRPr>
            </a:lvl4pPr>
            <a:lvl5pPr marL="1828800" indent="0">
              <a:buNone/>
              <a:defRPr sz="1800" b="1" i="0">
                <a:solidFill>
                  <a:schemeClr val="accent3"/>
                </a:solidFill>
                <a:latin typeface="Roboto" panose="02000000000000000000" pitchFamily="2" charset="0"/>
                <a:ea typeface="Roboto" panose="02000000000000000000" pitchFamily="2" charset="0"/>
              </a:defRPr>
            </a:lvl5pPr>
          </a:lstStyle>
          <a:p>
            <a:pPr lvl="0"/>
            <a:r>
              <a:rPr lang="en-US"/>
              <a:t>Picture Caption</a:t>
            </a:r>
          </a:p>
        </p:txBody>
      </p:sp>
      <p:sp>
        <p:nvSpPr>
          <p:cNvPr id="27" name="Text Placeholder 8">
            <a:extLst>
              <a:ext uri="{FF2B5EF4-FFF2-40B4-BE49-F238E27FC236}">
                <a16:creationId xmlns:a16="http://schemas.microsoft.com/office/drawing/2014/main" id="{864CBB6A-86D4-6845-A7FE-19C44392C70E}"/>
              </a:ext>
            </a:extLst>
          </p:cNvPr>
          <p:cNvSpPr>
            <a:spLocks noGrp="1"/>
          </p:cNvSpPr>
          <p:nvPr>
            <p:ph type="body" sz="quarter" idx="20" hasCustomPrompt="1"/>
          </p:nvPr>
        </p:nvSpPr>
        <p:spPr>
          <a:xfrm>
            <a:off x="838200" y="1083075"/>
            <a:ext cx="8915399" cy="452437"/>
          </a:xfrm>
          <a:prstGeom prst="rect">
            <a:avLst/>
          </a:prstGeom>
        </p:spPr>
        <p:txBody>
          <a:bodyPr/>
          <a:lstStyle>
            <a:lvl1pPr>
              <a:buNone/>
              <a:defRPr sz="2400">
                <a:solidFill>
                  <a:schemeClr val="tx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3" name="Picture 2">
            <a:extLst>
              <a:ext uri="{FF2B5EF4-FFF2-40B4-BE49-F238E27FC236}">
                <a16:creationId xmlns:a16="http://schemas.microsoft.com/office/drawing/2014/main" id="{52F2DE70-D2F7-1C1B-5A95-DC1E37A122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6" name="Rectangle 5">
            <a:extLst>
              <a:ext uri="{FF2B5EF4-FFF2-40B4-BE49-F238E27FC236}">
                <a16:creationId xmlns:a16="http://schemas.microsoft.com/office/drawing/2014/main" id="{F3FD7459-A9D6-FBE6-EF82-54EAA5316029}"/>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3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33AED3-F492-1948-9925-3B3B814225A9}"/>
              </a:ext>
            </a:extLst>
          </p:cNvPr>
          <p:cNvSpPr>
            <a:spLocks noGrp="1"/>
          </p:cNvSpPr>
          <p:nvPr>
            <p:ph type="body" sz="quarter" idx="12" hasCustomPrompt="1"/>
          </p:nvPr>
        </p:nvSpPr>
        <p:spPr>
          <a:xfrm>
            <a:off x="838200" y="1851025"/>
            <a:ext cx="5976938" cy="3871913"/>
          </a:xfrm>
          <a:prstGeom prst="rect">
            <a:avLst/>
          </a:prstGeom>
        </p:spPr>
        <p:txBody>
          <a:bodyPr/>
          <a:lstStyle>
            <a:lvl1pPr>
              <a:buClr>
                <a:srgbClr val="B9D053"/>
              </a:buClr>
              <a:defRPr sz="2100"/>
            </a:lvl1pPr>
            <a:lvl2pPr>
              <a:buClr>
                <a:srgbClr val="B9D053"/>
              </a:buClr>
              <a:defRPr sz="1900"/>
            </a:lvl2pPr>
            <a:lvl3pPr>
              <a:buClr>
                <a:srgbClr val="B9D053"/>
              </a:buClr>
              <a:defRPr/>
            </a:lvl3pPr>
            <a:lvl4pPr>
              <a:buClr>
                <a:srgbClr val="B9D053"/>
              </a:buClr>
              <a:defRPr/>
            </a:lvl4pPr>
            <a:lvl5pPr>
              <a:buClr>
                <a:srgbClr val="B9D053"/>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5" name="Chart Placeholder 14">
            <a:extLst>
              <a:ext uri="{FF2B5EF4-FFF2-40B4-BE49-F238E27FC236}">
                <a16:creationId xmlns:a16="http://schemas.microsoft.com/office/drawing/2014/main" id="{F9395565-DAD4-AD44-BC8D-6D9F8E4C9EC0}"/>
              </a:ext>
            </a:extLst>
          </p:cNvPr>
          <p:cNvSpPr>
            <a:spLocks noGrp="1"/>
          </p:cNvSpPr>
          <p:nvPr>
            <p:ph type="chart" sz="quarter" idx="13"/>
          </p:nvPr>
        </p:nvSpPr>
        <p:spPr>
          <a:xfrm>
            <a:off x="6994525" y="1851025"/>
            <a:ext cx="4359275" cy="3871913"/>
          </a:xfrm>
          <a:prstGeom prst="rect">
            <a:avLst/>
          </a:prstGeom>
        </p:spPr>
        <p:txBody>
          <a:bodyPr/>
          <a:lstStyle/>
          <a:p>
            <a:r>
              <a:rPr lang="en-US"/>
              <a:t>Click icon to add chart</a:t>
            </a:r>
          </a:p>
        </p:txBody>
      </p:sp>
      <p:sp>
        <p:nvSpPr>
          <p:cNvPr id="14" name="Text Placeholder 8">
            <a:extLst>
              <a:ext uri="{FF2B5EF4-FFF2-40B4-BE49-F238E27FC236}">
                <a16:creationId xmlns:a16="http://schemas.microsoft.com/office/drawing/2014/main" id="{EE93900D-7037-4948-BD6D-B36759300F41}"/>
              </a:ext>
            </a:extLst>
          </p:cNvPr>
          <p:cNvSpPr>
            <a:spLocks noGrp="1"/>
          </p:cNvSpPr>
          <p:nvPr>
            <p:ph type="body" sz="quarter" idx="14" hasCustomPrompt="1"/>
          </p:nvPr>
        </p:nvSpPr>
        <p:spPr>
          <a:xfrm>
            <a:off x="838200" y="1083075"/>
            <a:ext cx="8915399" cy="452437"/>
          </a:xfrm>
          <a:prstGeom prst="rect">
            <a:avLst/>
          </a:prstGeom>
        </p:spPr>
        <p:txBody>
          <a:bodyPr/>
          <a:lstStyle>
            <a:lvl1pPr>
              <a:buNone/>
              <a:defRPr sz="2400">
                <a:solidFill>
                  <a:srgbClr val="6D6E7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4" name="Picture 3" descr="Logo&#10;&#10;Description automatically generated">
            <a:extLst>
              <a:ext uri="{FF2B5EF4-FFF2-40B4-BE49-F238E27FC236}">
                <a16:creationId xmlns:a16="http://schemas.microsoft.com/office/drawing/2014/main" id="{3372C674-832F-C2C7-4422-C979E9C2A2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8407" y="5997438"/>
            <a:ext cx="1340768" cy="893845"/>
          </a:xfrm>
          <a:prstGeom prst="rect">
            <a:avLst/>
          </a:prstGeom>
        </p:spPr>
      </p:pic>
      <p:sp>
        <p:nvSpPr>
          <p:cNvPr id="3" name="Rectangle 2">
            <a:extLst>
              <a:ext uri="{FF2B5EF4-FFF2-40B4-BE49-F238E27FC236}">
                <a16:creationId xmlns:a16="http://schemas.microsoft.com/office/drawing/2014/main" id="{02AE16CD-2F1F-DFE5-0E30-F1E4DF7E2387}"/>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93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Fact Oran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721D17-EC7E-D44A-AD76-0B0AE6A96D5C}"/>
              </a:ext>
            </a:extLst>
          </p:cNvPr>
          <p:cNvSpPr>
            <a:spLocks noGrp="1"/>
          </p:cNvSpPr>
          <p:nvPr>
            <p:ph type="pic" sz="quarter" idx="12"/>
          </p:nvPr>
        </p:nvSpPr>
        <p:spPr>
          <a:xfrm>
            <a:off x="1003300" y="1887538"/>
            <a:ext cx="4017963" cy="3325812"/>
          </a:xfrm>
          <a:prstGeom prst="rect">
            <a:avLst/>
          </a:prstGeom>
        </p:spPr>
        <p:txBody>
          <a:bodyPr/>
          <a:lstStyle/>
          <a:p>
            <a:r>
              <a:rPr lang="en-US"/>
              <a:t>Click icon to add picture</a:t>
            </a:r>
          </a:p>
        </p:txBody>
      </p:sp>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2" name="Rectangle 11">
            <a:extLst>
              <a:ext uri="{FF2B5EF4-FFF2-40B4-BE49-F238E27FC236}">
                <a16:creationId xmlns:a16="http://schemas.microsoft.com/office/drawing/2014/main" id="{17A69CF7-8012-D244-80E5-EA5167E2F90A}"/>
              </a:ext>
            </a:extLst>
          </p:cNvPr>
          <p:cNvSpPr/>
          <p:nvPr userDrawn="1"/>
        </p:nvSpPr>
        <p:spPr>
          <a:xfrm>
            <a:off x="5106838" y="1888072"/>
            <a:ext cx="6151338" cy="3324863"/>
          </a:xfrm>
          <a:prstGeom prst="rect">
            <a:avLst/>
          </a:prstGeom>
          <a:solidFill>
            <a:srgbClr val="F3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C6890182-C000-1C4B-A1DE-03DDD22D7F06}"/>
              </a:ext>
            </a:extLst>
          </p:cNvPr>
          <p:cNvSpPr>
            <a:spLocks noGrp="1"/>
          </p:cNvSpPr>
          <p:nvPr>
            <p:ph type="body" sz="quarter" idx="13" hasCustomPrompt="1"/>
          </p:nvPr>
        </p:nvSpPr>
        <p:spPr>
          <a:xfrm>
            <a:off x="5662528" y="2404062"/>
            <a:ext cx="4848225" cy="1498600"/>
          </a:xfrm>
          <a:prstGeom prst="rect">
            <a:avLst/>
          </a:prstGeom>
        </p:spPr>
        <p:txBody>
          <a:bodyPr>
            <a:noAutofit/>
          </a:bodyPr>
          <a:lstStyle>
            <a:lvl1pPr marL="0" indent="0">
              <a:buNone/>
              <a:defRPr sz="10000" b="1">
                <a:solidFill>
                  <a:schemeClr val="bg1"/>
                </a:solidFill>
              </a:defRPr>
            </a:lvl1pPr>
            <a:lvl2pPr marL="457200" indent="0">
              <a:buNone/>
              <a:defRPr sz="10000" b="1">
                <a:solidFill>
                  <a:schemeClr val="bg1"/>
                </a:solidFill>
              </a:defRPr>
            </a:lvl2pPr>
            <a:lvl3pPr marL="914400" indent="0">
              <a:buNone/>
              <a:defRPr sz="10000" b="1">
                <a:solidFill>
                  <a:schemeClr val="bg1"/>
                </a:solidFill>
              </a:defRPr>
            </a:lvl3pPr>
            <a:lvl4pPr marL="1371600" indent="0">
              <a:buNone/>
              <a:defRPr sz="10000" b="1">
                <a:solidFill>
                  <a:schemeClr val="bg1"/>
                </a:solidFill>
              </a:defRPr>
            </a:lvl4pPr>
            <a:lvl5pPr marL="1828800" indent="0">
              <a:buNone/>
              <a:defRPr sz="10000" b="1">
                <a:solidFill>
                  <a:schemeClr val="bg1"/>
                </a:solidFill>
              </a:defRPr>
            </a:lvl5pPr>
          </a:lstStyle>
          <a:p>
            <a:pPr lvl="0"/>
            <a:r>
              <a:rPr lang="en-US"/>
              <a:t>Big fact</a:t>
            </a:r>
          </a:p>
        </p:txBody>
      </p:sp>
      <p:sp>
        <p:nvSpPr>
          <p:cNvPr id="20" name="Text Placeholder 17">
            <a:extLst>
              <a:ext uri="{FF2B5EF4-FFF2-40B4-BE49-F238E27FC236}">
                <a16:creationId xmlns:a16="http://schemas.microsoft.com/office/drawing/2014/main" id="{F72202C4-A743-6049-8C90-E52E33AFB441}"/>
              </a:ext>
            </a:extLst>
          </p:cNvPr>
          <p:cNvSpPr>
            <a:spLocks noGrp="1"/>
          </p:cNvSpPr>
          <p:nvPr>
            <p:ph type="body" sz="quarter" idx="14" hasCustomPrompt="1"/>
          </p:nvPr>
        </p:nvSpPr>
        <p:spPr>
          <a:xfrm>
            <a:off x="5662529" y="3753477"/>
            <a:ext cx="4848225" cy="426258"/>
          </a:xfrm>
          <a:prstGeom prst="rect">
            <a:avLst/>
          </a:prstGeom>
        </p:spPr>
        <p:txBody>
          <a:bodyPr>
            <a:noAutofit/>
          </a:bodyPr>
          <a:lstStyle>
            <a:lvl1pPr marL="0" indent="0">
              <a:buNone/>
              <a:defRPr sz="2800" b="1">
                <a:solidFill>
                  <a:schemeClr val="bg1"/>
                </a:solidFill>
              </a:defRPr>
            </a:lvl1pPr>
            <a:lvl2pPr marL="457200" indent="0">
              <a:buNone/>
              <a:defRPr sz="10000" b="1">
                <a:solidFill>
                  <a:schemeClr val="bg1"/>
                </a:solidFill>
              </a:defRPr>
            </a:lvl2pPr>
            <a:lvl3pPr marL="914400" indent="0">
              <a:buNone/>
              <a:defRPr sz="10000" b="1">
                <a:solidFill>
                  <a:schemeClr val="bg1"/>
                </a:solidFill>
              </a:defRPr>
            </a:lvl3pPr>
            <a:lvl4pPr marL="1371600" indent="0">
              <a:buNone/>
              <a:defRPr sz="10000" b="1">
                <a:solidFill>
                  <a:schemeClr val="bg1"/>
                </a:solidFill>
              </a:defRPr>
            </a:lvl4pPr>
            <a:lvl5pPr marL="1828800" indent="0">
              <a:buNone/>
              <a:defRPr sz="10000" b="1">
                <a:solidFill>
                  <a:schemeClr val="bg1"/>
                </a:solidFill>
              </a:defRPr>
            </a:lvl5pPr>
          </a:lstStyle>
          <a:p>
            <a:pPr lvl="0"/>
            <a:r>
              <a:rPr lang="en-US"/>
              <a:t>MEDIUM FACT</a:t>
            </a:r>
          </a:p>
        </p:txBody>
      </p:sp>
      <p:sp>
        <p:nvSpPr>
          <p:cNvPr id="21" name="Text Placeholder 17">
            <a:extLst>
              <a:ext uri="{FF2B5EF4-FFF2-40B4-BE49-F238E27FC236}">
                <a16:creationId xmlns:a16="http://schemas.microsoft.com/office/drawing/2014/main" id="{97E2BBD5-35BA-1F47-8841-A2EF668894BA}"/>
              </a:ext>
            </a:extLst>
          </p:cNvPr>
          <p:cNvSpPr>
            <a:spLocks noGrp="1"/>
          </p:cNvSpPr>
          <p:nvPr>
            <p:ph type="body" sz="quarter" idx="15" hasCustomPrompt="1"/>
          </p:nvPr>
        </p:nvSpPr>
        <p:spPr>
          <a:xfrm>
            <a:off x="5662529" y="4094993"/>
            <a:ext cx="4848225" cy="426258"/>
          </a:xfrm>
          <a:prstGeom prst="rect">
            <a:avLst/>
          </a:prstGeom>
        </p:spPr>
        <p:txBody>
          <a:bodyPr>
            <a:noAutofit/>
          </a:bodyPr>
          <a:lstStyle>
            <a:lvl1pPr marL="0" indent="0">
              <a:buNone/>
              <a:defRPr sz="1600" b="0">
                <a:solidFill>
                  <a:schemeClr val="bg1"/>
                </a:solidFill>
              </a:defRPr>
            </a:lvl1pPr>
            <a:lvl2pPr marL="457200" indent="0">
              <a:buNone/>
              <a:defRPr sz="10000" b="1">
                <a:solidFill>
                  <a:schemeClr val="bg1"/>
                </a:solidFill>
              </a:defRPr>
            </a:lvl2pPr>
            <a:lvl3pPr marL="914400" indent="0">
              <a:buNone/>
              <a:defRPr sz="10000" b="1">
                <a:solidFill>
                  <a:schemeClr val="bg1"/>
                </a:solidFill>
              </a:defRPr>
            </a:lvl3pPr>
            <a:lvl4pPr marL="1371600" indent="0">
              <a:buNone/>
              <a:defRPr sz="10000" b="1">
                <a:solidFill>
                  <a:schemeClr val="bg1"/>
                </a:solidFill>
              </a:defRPr>
            </a:lvl4pPr>
            <a:lvl5pPr marL="1828800" indent="0">
              <a:buNone/>
              <a:defRPr sz="10000" b="1">
                <a:solidFill>
                  <a:schemeClr val="bg1"/>
                </a:solidFill>
              </a:defRPr>
            </a:lvl5pPr>
          </a:lstStyle>
          <a:p>
            <a:pPr lvl="0"/>
            <a:r>
              <a:rPr lang="en-US"/>
              <a:t>SMALL FACT</a:t>
            </a:r>
          </a:p>
        </p:txBody>
      </p:sp>
      <p:sp>
        <p:nvSpPr>
          <p:cNvPr id="16" name="Text Placeholder 8">
            <a:extLst>
              <a:ext uri="{FF2B5EF4-FFF2-40B4-BE49-F238E27FC236}">
                <a16:creationId xmlns:a16="http://schemas.microsoft.com/office/drawing/2014/main" id="{25CC64C5-1201-C848-92AA-9722E93D825D}"/>
              </a:ext>
            </a:extLst>
          </p:cNvPr>
          <p:cNvSpPr>
            <a:spLocks noGrp="1"/>
          </p:cNvSpPr>
          <p:nvPr>
            <p:ph type="body" sz="quarter" idx="16" hasCustomPrompt="1"/>
          </p:nvPr>
        </p:nvSpPr>
        <p:spPr>
          <a:xfrm>
            <a:off x="838200" y="1083075"/>
            <a:ext cx="8915399" cy="452437"/>
          </a:xfrm>
          <a:prstGeom prst="rect">
            <a:avLst/>
          </a:prstGeom>
        </p:spPr>
        <p:txBody>
          <a:bodyPr/>
          <a:lstStyle>
            <a:lvl1pPr>
              <a:buNone/>
              <a:defRPr sz="2400">
                <a:solidFill>
                  <a:srgbClr val="6D6E7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9" name="Picture 8" descr="Logo&#10;&#10;Description automatically generated">
            <a:extLst>
              <a:ext uri="{FF2B5EF4-FFF2-40B4-BE49-F238E27FC236}">
                <a16:creationId xmlns:a16="http://schemas.microsoft.com/office/drawing/2014/main" id="{DBBC39AF-2AC3-1ACA-5423-D0ACF0F96E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8407" y="5997438"/>
            <a:ext cx="1340768" cy="893845"/>
          </a:xfrm>
          <a:prstGeom prst="rect">
            <a:avLst/>
          </a:prstGeom>
        </p:spPr>
      </p:pic>
      <p:sp>
        <p:nvSpPr>
          <p:cNvPr id="3" name="Rectangle 2">
            <a:extLst>
              <a:ext uri="{FF2B5EF4-FFF2-40B4-BE49-F238E27FC236}">
                <a16:creationId xmlns:a16="http://schemas.microsoft.com/office/drawing/2014/main" id="{C2CD0F4A-8EBC-ED38-1E05-EC23F0093951}"/>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9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Fact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721D17-EC7E-D44A-AD76-0B0AE6A96D5C}"/>
              </a:ext>
            </a:extLst>
          </p:cNvPr>
          <p:cNvSpPr>
            <a:spLocks noGrp="1"/>
          </p:cNvSpPr>
          <p:nvPr>
            <p:ph type="pic" sz="quarter" idx="12"/>
          </p:nvPr>
        </p:nvSpPr>
        <p:spPr>
          <a:xfrm>
            <a:off x="1003300" y="1887538"/>
            <a:ext cx="4017963" cy="3325812"/>
          </a:xfrm>
          <a:prstGeom prst="rect">
            <a:avLst/>
          </a:prstGeom>
        </p:spPr>
        <p:txBody>
          <a:bodyPr/>
          <a:lstStyle/>
          <a:p>
            <a:r>
              <a:rPr lang="en-US"/>
              <a:t>Click icon to add picture</a:t>
            </a:r>
          </a:p>
        </p:txBody>
      </p:sp>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2" name="Rectangle 11">
            <a:extLst>
              <a:ext uri="{FF2B5EF4-FFF2-40B4-BE49-F238E27FC236}">
                <a16:creationId xmlns:a16="http://schemas.microsoft.com/office/drawing/2014/main" id="{17A69CF7-8012-D244-80E5-EA5167E2F90A}"/>
              </a:ext>
            </a:extLst>
          </p:cNvPr>
          <p:cNvSpPr/>
          <p:nvPr userDrawn="1"/>
        </p:nvSpPr>
        <p:spPr>
          <a:xfrm>
            <a:off x="5106838" y="1888072"/>
            <a:ext cx="6151338" cy="3324863"/>
          </a:xfrm>
          <a:prstGeom prst="rect">
            <a:avLst/>
          </a:prstGeom>
          <a:solidFill>
            <a:srgbClr val="38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C6890182-C000-1C4B-A1DE-03DDD22D7F06}"/>
              </a:ext>
            </a:extLst>
          </p:cNvPr>
          <p:cNvSpPr>
            <a:spLocks noGrp="1"/>
          </p:cNvSpPr>
          <p:nvPr>
            <p:ph type="body" sz="quarter" idx="13" hasCustomPrompt="1"/>
          </p:nvPr>
        </p:nvSpPr>
        <p:spPr>
          <a:xfrm>
            <a:off x="5662528" y="2404062"/>
            <a:ext cx="4848225" cy="1498600"/>
          </a:xfrm>
          <a:prstGeom prst="rect">
            <a:avLst/>
          </a:prstGeom>
        </p:spPr>
        <p:txBody>
          <a:bodyPr>
            <a:noAutofit/>
          </a:bodyPr>
          <a:lstStyle>
            <a:lvl1pPr marL="0" indent="0">
              <a:buNone/>
              <a:defRPr sz="10000" b="1">
                <a:solidFill>
                  <a:schemeClr val="bg1"/>
                </a:solidFill>
              </a:defRPr>
            </a:lvl1pPr>
            <a:lvl2pPr marL="457200" indent="0">
              <a:buNone/>
              <a:defRPr sz="10000" b="1">
                <a:solidFill>
                  <a:schemeClr val="bg1"/>
                </a:solidFill>
              </a:defRPr>
            </a:lvl2pPr>
            <a:lvl3pPr marL="914400" indent="0">
              <a:buNone/>
              <a:defRPr sz="10000" b="1">
                <a:solidFill>
                  <a:schemeClr val="bg1"/>
                </a:solidFill>
              </a:defRPr>
            </a:lvl3pPr>
            <a:lvl4pPr marL="1371600" indent="0">
              <a:buNone/>
              <a:defRPr sz="10000" b="1">
                <a:solidFill>
                  <a:schemeClr val="bg1"/>
                </a:solidFill>
              </a:defRPr>
            </a:lvl4pPr>
            <a:lvl5pPr marL="1828800" indent="0">
              <a:buNone/>
              <a:defRPr sz="10000" b="1">
                <a:solidFill>
                  <a:schemeClr val="bg1"/>
                </a:solidFill>
              </a:defRPr>
            </a:lvl5pPr>
          </a:lstStyle>
          <a:p>
            <a:pPr lvl="0"/>
            <a:r>
              <a:rPr lang="en-US"/>
              <a:t>Big fact</a:t>
            </a:r>
          </a:p>
        </p:txBody>
      </p:sp>
      <p:sp>
        <p:nvSpPr>
          <p:cNvPr id="20" name="Text Placeholder 17">
            <a:extLst>
              <a:ext uri="{FF2B5EF4-FFF2-40B4-BE49-F238E27FC236}">
                <a16:creationId xmlns:a16="http://schemas.microsoft.com/office/drawing/2014/main" id="{F72202C4-A743-6049-8C90-E52E33AFB441}"/>
              </a:ext>
            </a:extLst>
          </p:cNvPr>
          <p:cNvSpPr>
            <a:spLocks noGrp="1"/>
          </p:cNvSpPr>
          <p:nvPr>
            <p:ph type="body" sz="quarter" idx="14" hasCustomPrompt="1"/>
          </p:nvPr>
        </p:nvSpPr>
        <p:spPr>
          <a:xfrm>
            <a:off x="5662529" y="3753477"/>
            <a:ext cx="4848225" cy="426258"/>
          </a:xfrm>
          <a:prstGeom prst="rect">
            <a:avLst/>
          </a:prstGeom>
        </p:spPr>
        <p:txBody>
          <a:bodyPr>
            <a:noAutofit/>
          </a:bodyPr>
          <a:lstStyle>
            <a:lvl1pPr marL="0" indent="0">
              <a:buNone/>
              <a:defRPr sz="2800" b="1">
                <a:solidFill>
                  <a:schemeClr val="bg1"/>
                </a:solidFill>
              </a:defRPr>
            </a:lvl1pPr>
            <a:lvl2pPr marL="457200" indent="0">
              <a:buNone/>
              <a:defRPr sz="10000" b="1">
                <a:solidFill>
                  <a:schemeClr val="bg1"/>
                </a:solidFill>
              </a:defRPr>
            </a:lvl2pPr>
            <a:lvl3pPr marL="914400" indent="0">
              <a:buNone/>
              <a:defRPr sz="10000" b="1">
                <a:solidFill>
                  <a:schemeClr val="bg1"/>
                </a:solidFill>
              </a:defRPr>
            </a:lvl3pPr>
            <a:lvl4pPr marL="1371600" indent="0">
              <a:buNone/>
              <a:defRPr sz="10000" b="1">
                <a:solidFill>
                  <a:schemeClr val="bg1"/>
                </a:solidFill>
              </a:defRPr>
            </a:lvl4pPr>
            <a:lvl5pPr marL="1828800" indent="0">
              <a:buNone/>
              <a:defRPr sz="10000" b="1">
                <a:solidFill>
                  <a:schemeClr val="bg1"/>
                </a:solidFill>
              </a:defRPr>
            </a:lvl5pPr>
          </a:lstStyle>
          <a:p>
            <a:pPr lvl="0"/>
            <a:r>
              <a:rPr lang="en-US"/>
              <a:t>MEDIUM FACT</a:t>
            </a:r>
          </a:p>
        </p:txBody>
      </p:sp>
      <p:sp>
        <p:nvSpPr>
          <p:cNvPr id="21" name="Text Placeholder 17">
            <a:extLst>
              <a:ext uri="{FF2B5EF4-FFF2-40B4-BE49-F238E27FC236}">
                <a16:creationId xmlns:a16="http://schemas.microsoft.com/office/drawing/2014/main" id="{97E2BBD5-35BA-1F47-8841-A2EF668894BA}"/>
              </a:ext>
            </a:extLst>
          </p:cNvPr>
          <p:cNvSpPr>
            <a:spLocks noGrp="1"/>
          </p:cNvSpPr>
          <p:nvPr>
            <p:ph type="body" sz="quarter" idx="15" hasCustomPrompt="1"/>
          </p:nvPr>
        </p:nvSpPr>
        <p:spPr>
          <a:xfrm>
            <a:off x="5662529" y="4094993"/>
            <a:ext cx="4848225" cy="426258"/>
          </a:xfrm>
          <a:prstGeom prst="rect">
            <a:avLst/>
          </a:prstGeom>
        </p:spPr>
        <p:txBody>
          <a:bodyPr>
            <a:noAutofit/>
          </a:bodyPr>
          <a:lstStyle>
            <a:lvl1pPr marL="0" indent="0">
              <a:buNone/>
              <a:defRPr sz="1600" b="0">
                <a:solidFill>
                  <a:schemeClr val="bg1"/>
                </a:solidFill>
              </a:defRPr>
            </a:lvl1pPr>
            <a:lvl2pPr marL="457200" indent="0">
              <a:buNone/>
              <a:defRPr sz="10000" b="1">
                <a:solidFill>
                  <a:schemeClr val="bg1"/>
                </a:solidFill>
              </a:defRPr>
            </a:lvl2pPr>
            <a:lvl3pPr marL="914400" indent="0">
              <a:buNone/>
              <a:defRPr sz="10000" b="1">
                <a:solidFill>
                  <a:schemeClr val="bg1"/>
                </a:solidFill>
              </a:defRPr>
            </a:lvl3pPr>
            <a:lvl4pPr marL="1371600" indent="0">
              <a:buNone/>
              <a:defRPr sz="10000" b="1">
                <a:solidFill>
                  <a:schemeClr val="bg1"/>
                </a:solidFill>
              </a:defRPr>
            </a:lvl4pPr>
            <a:lvl5pPr marL="1828800" indent="0">
              <a:buNone/>
              <a:defRPr sz="10000" b="1">
                <a:solidFill>
                  <a:schemeClr val="bg1"/>
                </a:solidFill>
              </a:defRPr>
            </a:lvl5pPr>
          </a:lstStyle>
          <a:p>
            <a:pPr lvl="0"/>
            <a:r>
              <a:rPr lang="en-US"/>
              <a:t>SMALL FACT</a:t>
            </a:r>
          </a:p>
        </p:txBody>
      </p:sp>
      <p:sp>
        <p:nvSpPr>
          <p:cNvPr id="16" name="Text Placeholder 8">
            <a:extLst>
              <a:ext uri="{FF2B5EF4-FFF2-40B4-BE49-F238E27FC236}">
                <a16:creationId xmlns:a16="http://schemas.microsoft.com/office/drawing/2014/main" id="{89A17A21-70B1-8140-86BA-30C88D825AB7}"/>
              </a:ext>
            </a:extLst>
          </p:cNvPr>
          <p:cNvSpPr>
            <a:spLocks noGrp="1"/>
          </p:cNvSpPr>
          <p:nvPr>
            <p:ph type="body" sz="quarter" idx="16" hasCustomPrompt="1"/>
          </p:nvPr>
        </p:nvSpPr>
        <p:spPr>
          <a:xfrm>
            <a:off x="838200" y="1083075"/>
            <a:ext cx="8915399" cy="452437"/>
          </a:xfrm>
          <a:prstGeom prst="rect">
            <a:avLst/>
          </a:prstGeom>
        </p:spPr>
        <p:txBody>
          <a:bodyPr/>
          <a:lstStyle>
            <a:lvl1pPr>
              <a:buNone/>
              <a:defRPr sz="2400">
                <a:solidFill>
                  <a:srgbClr val="6D6E7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8" name="Picture 7">
            <a:extLst>
              <a:ext uri="{FF2B5EF4-FFF2-40B4-BE49-F238E27FC236}">
                <a16:creationId xmlns:a16="http://schemas.microsoft.com/office/drawing/2014/main" id="{F9103B8B-8226-BD8E-92B5-C7F22CF44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3" name="Rectangle 2">
            <a:extLst>
              <a:ext uri="{FF2B5EF4-FFF2-40B4-BE49-F238E27FC236}">
                <a16:creationId xmlns:a16="http://schemas.microsoft.com/office/drawing/2014/main" id="{3A49595E-5551-5266-1B7F-286E7DB48BE6}"/>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91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nten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4" name="Rectangle 13">
            <a:extLst>
              <a:ext uri="{FF2B5EF4-FFF2-40B4-BE49-F238E27FC236}">
                <a16:creationId xmlns:a16="http://schemas.microsoft.com/office/drawing/2014/main" id="{97B725CA-1BD4-EF46-A511-D0DAA0FC7EBA}"/>
              </a:ext>
            </a:extLst>
          </p:cNvPr>
          <p:cNvSpPr/>
          <p:nvPr userDrawn="1"/>
        </p:nvSpPr>
        <p:spPr>
          <a:xfrm>
            <a:off x="2073729" y="1721288"/>
            <a:ext cx="4218201" cy="1828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DCF0BC7-D703-1B44-B3C0-7860EF5E0633}"/>
              </a:ext>
            </a:extLst>
          </p:cNvPr>
          <p:cNvCxnSpPr>
            <a:cxnSpLocks/>
          </p:cNvCxnSpPr>
          <p:nvPr userDrawn="1"/>
        </p:nvCxnSpPr>
        <p:spPr>
          <a:xfrm flipV="1">
            <a:off x="6291941" y="1721288"/>
            <a:ext cx="0" cy="1828800"/>
          </a:xfrm>
          <a:prstGeom prst="line">
            <a:avLst/>
          </a:prstGeom>
          <a:ln w="101600">
            <a:solidFill>
              <a:srgbClr val="B9D053"/>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626AA18-EDF7-A84F-AFFD-47EB9631EE70}"/>
              </a:ext>
            </a:extLst>
          </p:cNvPr>
          <p:cNvSpPr/>
          <p:nvPr userDrawn="1"/>
        </p:nvSpPr>
        <p:spPr>
          <a:xfrm>
            <a:off x="2073729" y="3739433"/>
            <a:ext cx="4218198" cy="1828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AA885B2-76DF-BB42-ADB8-B2D87F30BD37}"/>
              </a:ext>
            </a:extLst>
          </p:cNvPr>
          <p:cNvCxnSpPr>
            <a:cxnSpLocks/>
          </p:cNvCxnSpPr>
          <p:nvPr userDrawn="1"/>
        </p:nvCxnSpPr>
        <p:spPr>
          <a:xfrm flipV="1">
            <a:off x="6291941" y="3739433"/>
            <a:ext cx="0" cy="1828800"/>
          </a:xfrm>
          <a:prstGeom prst="line">
            <a:avLst/>
          </a:prstGeom>
          <a:ln w="101600">
            <a:solidFill>
              <a:srgbClr val="F3823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71D5981-E943-BB46-9AAD-BD54A3A9424A}"/>
              </a:ext>
            </a:extLst>
          </p:cNvPr>
          <p:cNvSpPr/>
          <p:nvPr userDrawn="1"/>
        </p:nvSpPr>
        <p:spPr>
          <a:xfrm>
            <a:off x="6879496" y="1716778"/>
            <a:ext cx="4218201" cy="1828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50800BC-AC94-FB4A-809A-9946EC86481A}"/>
              </a:ext>
            </a:extLst>
          </p:cNvPr>
          <p:cNvCxnSpPr>
            <a:cxnSpLocks/>
          </p:cNvCxnSpPr>
          <p:nvPr userDrawn="1"/>
        </p:nvCxnSpPr>
        <p:spPr>
          <a:xfrm flipV="1">
            <a:off x="11097708" y="1716778"/>
            <a:ext cx="0" cy="1828800"/>
          </a:xfrm>
          <a:prstGeom prst="line">
            <a:avLst/>
          </a:prstGeom>
          <a:ln w="101600">
            <a:solidFill>
              <a:srgbClr val="57B6E3"/>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5421DD8-4536-1E47-AB50-CE93E12C1F2F}"/>
              </a:ext>
            </a:extLst>
          </p:cNvPr>
          <p:cNvSpPr/>
          <p:nvPr userDrawn="1"/>
        </p:nvSpPr>
        <p:spPr>
          <a:xfrm>
            <a:off x="6879496" y="3734923"/>
            <a:ext cx="4218198" cy="1828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64BDA980-2D2E-DE42-B9E8-43716D74C51E}"/>
              </a:ext>
            </a:extLst>
          </p:cNvPr>
          <p:cNvCxnSpPr>
            <a:cxnSpLocks/>
          </p:cNvCxnSpPr>
          <p:nvPr userDrawn="1"/>
        </p:nvCxnSpPr>
        <p:spPr>
          <a:xfrm flipV="1">
            <a:off x="11097708" y="3734923"/>
            <a:ext cx="0" cy="1828800"/>
          </a:xfrm>
          <a:prstGeom prst="line">
            <a:avLst/>
          </a:prstGeom>
          <a:ln w="1016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292E69F7-E5F2-4749-8B20-39FE61FCBBB0}"/>
              </a:ext>
            </a:extLst>
          </p:cNvPr>
          <p:cNvSpPr>
            <a:spLocks noGrp="1"/>
          </p:cNvSpPr>
          <p:nvPr>
            <p:ph type="body" sz="quarter" idx="12" hasCustomPrompt="1"/>
          </p:nvPr>
        </p:nvSpPr>
        <p:spPr>
          <a:xfrm>
            <a:off x="1765300" y="5688428"/>
            <a:ext cx="4526627" cy="589881"/>
          </a:xfrm>
          <a:prstGeom prst="rect">
            <a:avLst/>
          </a:prstGeom>
        </p:spPr>
        <p:txBody>
          <a:bodyPr>
            <a:noAutofit/>
          </a:bodyPr>
          <a:lstStyle>
            <a:lvl1pPr marL="0" indent="0">
              <a:lnSpc>
                <a:spcPct val="100000"/>
              </a:lnSpc>
              <a:spcBef>
                <a:spcPts val="0"/>
              </a:spcBef>
              <a:buFont typeface="+mj-lt"/>
              <a:buNone/>
              <a:defRPr sz="900"/>
            </a:lvl1pPr>
            <a:lvl2pPr marL="685800" indent="-228600">
              <a:buFont typeface="+mj-lt"/>
              <a:buAutoNum type="arabicPeriod"/>
              <a:defRPr sz="900"/>
            </a:lvl2pPr>
            <a:lvl3pPr marL="914400" indent="0">
              <a:buNone/>
              <a:defRPr sz="900"/>
            </a:lvl3pPr>
            <a:lvl4pPr marL="1371600" indent="0">
              <a:buNone/>
              <a:defRPr sz="900"/>
            </a:lvl4pPr>
            <a:lvl5pPr marL="1828800" indent="0">
              <a:buNone/>
              <a:defRPr sz="900"/>
            </a:lvl5pPr>
          </a:lstStyle>
          <a:p>
            <a:pPr lvl="0"/>
            <a:r>
              <a:rPr lang="en-US"/>
              <a:t>Footnotes Text Box</a:t>
            </a:r>
          </a:p>
          <a:p>
            <a:pPr lvl="1"/>
            <a:r>
              <a:rPr lang="en-US"/>
              <a:t>Numbered list</a:t>
            </a:r>
          </a:p>
          <a:p>
            <a:pPr lvl="1"/>
            <a:r>
              <a:rPr lang="en-US"/>
              <a:t>List can continue in next box</a:t>
            </a:r>
          </a:p>
          <a:p>
            <a:pPr lvl="0"/>
            <a:endParaRPr lang="en-US"/>
          </a:p>
        </p:txBody>
      </p:sp>
      <p:sp>
        <p:nvSpPr>
          <p:cNvPr id="34" name="Text Placeholder 5">
            <a:extLst>
              <a:ext uri="{FF2B5EF4-FFF2-40B4-BE49-F238E27FC236}">
                <a16:creationId xmlns:a16="http://schemas.microsoft.com/office/drawing/2014/main" id="{49CFFFE6-AA20-0A45-AF6C-F4FBAA81CD12}"/>
              </a:ext>
            </a:extLst>
          </p:cNvPr>
          <p:cNvSpPr>
            <a:spLocks noGrp="1"/>
          </p:cNvSpPr>
          <p:nvPr>
            <p:ph type="body" sz="quarter" idx="13" hasCustomPrompt="1"/>
          </p:nvPr>
        </p:nvSpPr>
        <p:spPr>
          <a:xfrm>
            <a:off x="6571067" y="5688428"/>
            <a:ext cx="4526627" cy="589881"/>
          </a:xfrm>
          <a:prstGeom prst="rect">
            <a:avLst/>
          </a:prstGeom>
        </p:spPr>
        <p:txBody>
          <a:bodyPr>
            <a:noAutofit/>
          </a:bodyPr>
          <a:lstStyle>
            <a:lvl1pPr marL="0" indent="0">
              <a:lnSpc>
                <a:spcPct val="100000"/>
              </a:lnSpc>
              <a:spcBef>
                <a:spcPts val="0"/>
              </a:spcBef>
              <a:buFont typeface="+mj-lt"/>
              <a:buNone/>
              <a:defRPr sz="900"/>
            </a:lvl1pPr>
            <a:lvl2pPr marL="685800" indent="-228600">
              <a:buFont typeface="+mj-lt"/>
              <a:buAutoNum type="arabicPeriod" startAt="3"/>
              <a:defRPr sz="900"/>
            </a:lvl2pPr>
            <a:lvl3pPr marL="914400" indent="0">
              <a:buNone/>
              <a:defRPr sz="900"/>
            </a:lvl3pPr>
            <a:lvl4pPr marL="1371600" indent="0">
              <a:buNone/>
              <a:defRPr sz="900"/>
            </a:lvl4pPr>
            <a:lvl5pPr marL="1828800" indent="0">
              <a:buNone/>
              <a:defRPr sz="900"/>
            </a:lvl5pPr>
          </a:lstStyle>
          <a:p>
            <a:pPr lvl="1"/>
            <a:r>
              <a:rPr lang="en-US"/>
              <a:t>Continued list</a:t>
            </a:r>
          </a:p>
          <a:p>
            <a:pPr lvl="1"/>
            <a:r>
              <a:rPr lang="en-US"/>
              <a:t>Can have up to 5 footnotes</a:t>
            </a:r>
          </a:p>
          <a:p>
            <a:pPr lvl="1"/>
            <a:r>
              <a:rPr lang="en-US"/>
              <a:t>Try to keep it limited</a:t>
            </a:r>
          </a:p>
          <a:p>
            <a:pPr lvl="1"/>
            <a:endParaRPr lang="en-US"/>
          </a:p>
          <a:p>
            <a:pPr lvl="0"/>
            <a:endParaRPr lang="en-US"/>
          </a:p>
        </p:txBody>
      </p:sp>
      <p:sp>
        <p:nvSpPr>
          <p:cNvPr id="37" name="Vertical Text Placeholder 36">
            <a:extLst>
              <a:ext uri="{FF2B5EF4-FFF2-40B4-BE49-F238E27FC236}">
                <a16:creationId xmlns:a16="http://schemas.microsoft.com/office/drawing/2014/main" id="{E74EAD48-52C8-F64F-A843-D0B6A4B7C6B4}"/>
              </a:ext>
            </a:extLst>
          </p:cNvPr>
          <p:cNvSpPr>
            <a:spLocks noGrp="1"/>
          </p:cNvSpPr>
          <p:nvPr>
            <p:ph type="body" orient="vert" sz="quarter" idx="14" hasCustomPrompt="1"/>
          </p:nvPr>
        </p:nvSpPr>
        <p:spPr>
          <a:xfrm rot="10800000">
            <a:off x="1779587" y="1715566"/>
            <a:ext cx="407987" cy="1829322"/>
          </a:xfrm>
          <a:prstGeom prst="rect">
            <a:avLst/>
          </a:prstGeom>
          <a:solidFill>
            <a:srgbClr val="B9D053"/>
          </a:solidFill>
        </p:spPr>
        <p:txBody>
          <a:bodyPr vert="eaVert" anchor="ctr">
            <a:noAutofit/>
          </a:bodyPr>
          <a:lstStyle>
            <a:lvl1pPr marL="0" indent="0" algn="ctr">
              <a:buNone/>
              <a:defRPr sz="1100">
                <a:solidFill>
                  <a:schemeClr val="bg1"/>
                </a:solidFill>
              </a:defRPr>
            </a:lvl1pPr>
            <a:lvl2pPr marL="457200" indent="0" algn="ctr">
              <a:buNone/>
              <a:defRPr sz="1100">
                <a:solidFill>
                  <a:schemeClr val="bg1"/>
                </a:solidFill>
              </a:defRPr>
            </a:lvl2pPr>
            <a:lvl3pPr marL="914400" indent="0" algn="ctr">
              <a:buNone/>
              <a:defRPr sz="1100">
                <a:solidFill>
                  <a:schemeClr val="bg1"/>
                </a:solidFill>
              </a:defRPr>
            </a:lvl3pPr>
            <a:lvl4pPr marL="1371600" indent="0" algn="ctr">
              <a:buNone/>
              <a:defRPr sz="1100">
                <a:solidFill>
                  <a:schemeClr val="bg1"/>
                </a:solidFill>
              </a:defRPr>
            </a:lvl4pPr>
            <a:lvl5pPr marL="1828800" indent="0" algn="ctr">
              <a:buNone/>
              <a:defRPr sz="1100">
                <a:solidFill>
                  <a:schemeClr val="bg1"/>
                </a:solidFill>
              </a:defRPr>
            </a:lvl5pPr>
          </a:lstStyle>
          <a:p>
            <a:pPr lvl="0"/>
            <a:r>
              <a:rPr lang="en-US"/>
              <a:t>TITLE GOES HERE</a:t>
            </a:r>
          </a:p>
        </p:txBody>
      </p:sp>
      <p:sp>
        <p:nvSpPr>
          <p:cNvPr id="42" name="Vertical Text Placeholder 36">
            <a:extLst>
              <a:ext uri="{FF2B5EF4-FFF2-40B4-BE49-F238E27FC236}">
                <a16:creationId xmlns:a16="http://schemas.microsoft.com/office/drawing/2014/main" id="{22873981-FB42-534A-BE07-B38BD7F230F0}"/>
              </a:ext>
            </a:extLst>
          </p:cNvPr>
          <p:cNvSpPr>
            <a:spLocks noGrp="1"/>
          </p:cNvSpPr>
          <p:nvPr>
            <p:ph type="body" orient="vert" sz="quarter" idx="15" hasCustomPrompt="1"/>
          </p:nvPr>
        </p:nvSpPr>
        <p:spPr>
          <a:xfrm rot="10800000">
            <a:off x="1779587" y="3734400"/>
            <a:ext cx="407987" cy="1829322"/>
          </a:xfrm>
          <a:prstGeom prst="rect">
            <a:avLst/>
          </a:prstGeom>
          <a:solidFill>
            <a:srgbClr val="F38231"/>
          </a:solidFill>
        </p:spPr>
        <p:txBody>
          <a:bodyPr vert="eaVert" anchor="ctr">
            <a:noAutofit/>
          </a:bodyPr>
          <a:lstStyle>
            <a:lvl1pPr marL="0" indent="0" algn="ctr">
              <a:buNone/>
              <a:defRPr sz="1100">
                <a:solidFill>
                  <a:schemeClr val="bg1"/>
                </a:solidFill>
              </a:defRPr>
            </a:lvl1pPr>
            <a:lvl2pPr marL="457200" indent="0" algn="ctr">
              <a:buNone/>
              <a:defRPr sz="1100">
                <a:solidFill>
                  <a:schemeClr val="bg1"/>
                </a:solidFill>
              </a:defRPr>
            </a:lvl2pPr>
            <a:lvl3pPr marL="914400" indent="0" algn="ctr">
              <a:buNone/>
              <a:defRPr sz="1100">
                <a:solidFill>
                  <a:schemeClr val="bg1"/>
                </a:solidFill>
              </a:defRPr>
            </a:lvl3pPr>
            <a:lvl4pPr marL="1371600" indent="0" algn="ctr">
              <a:buNone/>
              <a:defRPr sz="1100">
                <a:solidFill>
                  <a:schemeClr val="bg1"/>
                </a:solidFill>
              </a:defRPr>
            </a:lvl4pPr>
            <a:lvl5pPr marL="1828800" indent="0" algn="ctr">
              <a:buNone/>
              <a:defRPr sz="1100">
                <a:solidFill>
                  <a:schemeClr val="bg1"/>
                </a:solidFill>
              </a:defRPr>
            </a:lvl5pPr>
          </a:lstStyle>
          <a:p>
            <a:pPr lvl="0"/>
            <a:r>
              <a:rPr lang="en-US"/>
              <a:t>TITLE GOES HERE</a:t>
            </a:r>
          </a:p>
        </p:txBody>
      </p:sp>
      <p:sp>
        <p:nvSpPr>
          <p:cNvPr id="43" name="Vertical Text Placeholder 36">
            <a:extLst>
              <a:ext uri="{FF2B5EF4-FFF2-40B4-BE49-F238E27FC236}">
                <a16:creationId xmlns:a16="http://schemas.microsoft.com/office/drawing/2014/main" id="{B04B2E79-7A7F-6E40-A94B-5C323D120B4C}"/>
              </a:ext>
            </a:extLst>
          </p:cNvPr>
          <p:cNvSpPr>
            <a:spLocks noGrp="1"/>
          </p:cNvSpPr>
          <p:nvPr>
            <p:ph type="body" orient="vert" sz="quarter" idx="16" hasCustomPrompt="1"/>
          </p:nvPr>
        </p:nvSpPr>
        <p:spPr>
          <a:xfrm rot="10800000">
            <a:off x="6580251" y="1711056"/>
            <a:ext cx="407987" cy="1829322"/>
          </a:xfrm>
          <a:prstGeom prst="rect">
            <a:avLst/>
          </a:prstGeom>
          <a:solidFill>
            <a:srgbClr val="57B6E3"/>
          </a:solidFill>
        </p:spPr>
        <p:txBody>
          <a:bodyPr vert="eaVert" anchor="ctr">
            <a:noAutofit/>
          </a:bodyPr>
          <a:lstStyle>
            <a:lvl1pPr marL="0" indent="0" algn="ctr">
              <a:buNone/>
              <a:defRPr sz="1100">
                <a:solidFill>
                  <a:schemeClr val="bg1"/>
                </a:solidFill>
              </a:defRPr>
            </a:lvl1pPr>
            <a:lvl2pPr marL="457200" indent="0" algn="ctr">
              <a:buNone/>
              <a:defRPr sz="1100">
                <a:solidFill>
                  <a:schemeClr val="bg1"/>
                </a:solidFill>
              </a:defRPr>
            </a:lvl2pPr>
            <a:lvl3pPr marL="914400" indent="0" algn="ctr">
              <a:buNone/>
              <a:defRPr sz="1100">
                <a:solidFill>
                  <a:schemeClr val="bg1"/>
                </a:solidFill>
              </a:defRPr>
            </a:lvl3pPr>
            <a:lvl4pPr marL="1371600" indent="0" algn="ctr">
              <a:buNone/>
              <a:defRPr sz="1100">
                <a:solidFill>
                  <a:schemeClr val="bg1"/>
                </a:solidFill>
              </a:defRPr>
            </a:lvl4pPr>
            <a:lvl5pPr marL="1828800" indent="0" algn="ctr">
              <a:buNone/>
              <a:defRPr sz="1100">
                <a:solidFill>
                  <a:schemeClr val="bg1"/>
                </a:solidFill>
              </a:defRPr>
            </a:lvl5pPr>
          </a:lstStyle>
          <a:p>
            <a:pPr lvl="0"/>
            <a:r>
              <a:rPr lang="en-US"/>
              <a:t>TITLE GOES HERE</a:t>
            </a:r>
          </a:p>
        </p:txBody>
      </p:sp>
      <p:sp>
        <p:nvSpPr>
          <p:cNvPr id="44" name="Vertical Text Placeholder 36">
            <a:extLst>
              <a:ext uri="{FF2B5EF4-FFF2-40B4-BE49-F238E27FC236}">
                <a16:creationId xmlns:a16="http://schemas.microsoft.com/office/drawing/2014/main" id="{6F8AA0B2-F948-E940-8F9F-0E5A5D70EA4F}"/>
              </a:ext>
            </a:extLst>
          </p:cNvPr>
          <p:cNvSpPr>
            <a:spLocks noGrp="1"/>
          </p:cNvSpPr>
          <p:nvPr>
            <p:ph type="body" orient="vert" sz="quarter" idx="17" hasCustomPrompt="1"/>
          </p:nvPr>
        </p:nvSpPr>
        <p:spPr>
          <a:xfrm rot="10800000">
            <a:off x="6580250" y="3734400"/>
            <a:ext cx="407987" cy="1829322"/>
          </a:xfrm>
          <a:prstGeom prst="rect">
            <a:avLst/>
          </a:prstGeom>
          <a:solidFill>
            <a:srgbClr val="808285"/>
          </a:solidFill>
        </p:spPr>
        <p:txBody>
          <a:bodyPr vert="eaVert" anchor="ctr">
            <a:noAutofit/>
          </a:bodyPr>
          <a:lstStyle>
            <a:lvl1pPr marL="0" indent="0" algn="ctr">
              <a:buNone/>
              <a:defRPr sz="1100">
                <a:solidFill>
                  <a:schemeClr val="bg1"/>
                </a:solidFill>
              </a:defRPr>
            </a:lvl1pPr>
            <a:lvl2pPr marL="457200" indent="0" algn="ctr">
              <a:buNone/>
              <a:defRPr sz="1100">
                <a:solidFill>
                  <a:schemeClr val="bg1"/>
                </a:solidFill>
              </a:defRPr>
            </a:lvl2pPr>
            <a:lvl3pPr marL="914400" indent="0" algn="ctr">
              <a:buNone/>
              <a:defRPr sz="1100">
                <a:solidFill>
                  <a:schemeClr val="bg1"/>
                </a:solidFill>
              </a:defRPr>
            </a:lvl3pPr>
            <a:lvl4pPr marL="1371600" indent="0" algn="ctr">
              <a:buNone/>
              <a:defRPr sz="1100">
                <a:solidFill>
                  <a:schemeClr val="bg1"/>
                </a:solidFill>
              </a:defRPr>
            </a:lvl4pPr>
            <a:lvl5pPr marL="1828800" indent="0" algn="ctr">
              <a:buNone/>
              <a:defRPr sz="1100">
                <a:solidFill>
                  <a:schemeClr val="bg1"/>
                </a:solidFill>
              </a:defRPr>
            </a:lvl5pPr>
          </a:lstStyle>
          <a:p>
            <a:pPr lvl="0"/>
            <a:r>
              <a:rPr lang="en-US"/>
              <a:t>TITLE GOES HERE</a:t>
            </a:r>
          </a:p>
        </p:txBody>
      </p:sp>
      <p:sp>
        <p:nvSpPr>
          <p:cNvPr id="46" name="Text Placeholder 45">
            <a:extLst>
              <a:ext uri="{FF2B5EF4-FFF2-40B4-BE49-F238E27FC236}">
                <a16:creationId xmlns:a16="http://schemas.microsoft.com/office/drawing/2014/main" id="{0F968A3C-F1BF-C344-923C-6D24A22084B8}"/>
              </a:ext>
            </a:extLst>
          </p:cNvPr>
          <p:cNvSpPr>
            <a:spLocks noGrp="1"/>
          </p:cNvSpPr>
          <p:nvPr>
            <p:ph type="body" sz="quarter" idx="18" hasCustomPrompt="1"/>
          </p:nvPr>
        </p:nvSpPr>
        <p:spPr>
          <a:xfrm>
            <a:off x="2403475" y="1790700"/>
            <a:ext cx="3692525" cy="1749425"/>
          </a:xfrm>
          <a:prstGeom prst="rect">
            <a:avLst/>
          </a:prstGeom>
        </p:spPr>
        <p:txBody>
          <a:bodyPr>
            <a:normAutofit/>
          </a:bodyPr>
          <a:lstStyle>
            <a:lvl1pPr marL="171450" indent="-171450">
              <a:buClr>
                <a:srgbClr val="B9D053"/>
              </a:buClr>
              <a:buFont typeface="Arial" panose="020B0604020202020204" pitchFamily="34" charset="0"/>
              <a:buChar char="•"/>
              <a:defRPr sz="1200">
                <a:solidFill>
                  <a:srgbClr val="6D6E71"/>
                </a:solidFill>
              </a:defRPr>
            </a:lvl1pPr>
            <a:lvl2pPr>
              <a:buClr>
                <a:srgbClr val="B9D053"/>
              </a:buClr>
              <a:defRPr sz="1200"/>
            </a:lvl2pPr>
            <a:lvl3pPr>
              <a:buClr>
                <a:srgbClr val="B9D053"/>
              </a:buClr>
              <a:defRPr sz="1200"/>
            </a:lvl3pPr>
            <a:lvl4pPr>
              <a:buClr>
                <a:srgbClr val="B9D053"/>
              </a:buClr>
              <a:defRPr sz="1200"/>
            </a:lvl4pPr>
            <a:lvl5pPr>
              <a:buClr>
                <a:srgbClr val="B9D053"/>
              </a:buClr>
              <a:defRPr sz="1200"/>
            </a:lvl5pPr>
          </a:lstStyle>
          <a:p>
            <a:pPr lvl="0"/>
            <a:r>
              <a:rPr lang="en-US"/>
              <a:t>Bullet points go here</a:t>
            </a:r>
          </a:p>
          <a:p>
            <a:pPr lvl="0"/>
            <a:r>
              <a:rPr lang="en-US"/>
              <a:t>Use sentence case</a:t>
            </a:r>
          </a:p>
          <a:p>
            <a:pPr lvl="0"/>
            <a:r>
              <a:rPr lang="en-US"/>
              <a:t>No punctuation</a:t>
            </a:r>
          </a:p>
          <a:p>
            <a:pPr lvl="0"/>
            <a:r>
              <a:rPr lang="en-US"/>
              <a:t>Keep them brief</a:t>
            </a:r>
          </a:p>
          <a:p>
            <a:pPr lvl="0"/>
            <a:r>
              <a:rPr lang="en-US"/>
              <a:t>You can have up to six bullets</a:t>
            </a:r>
          </a:p>
          <a:p>
            <a:pPr lvl="0"/>
            <a:r>
              <a:rPr lang="en-US"/>
              <a:t>Keep it interesting</a:t>
            </a:r>
          </a:p>
        </p:txBody>
      </p:sp>
      <p:sp>
        <p:nvSpPr>
          <p:cNvPr id="47" name="Text Placeholder 45">
            <a:extLst>
              <a:ext uri="{FF2B5EF4-FFF2-40B4-BE49-F238E27FC236}">
                <a16:creationId xmlns:a16="http://schemas.microsoft.com/office/drawing/2014/main" id="{0A566813-51D9-1F43-AA45-7F1E85454A7C}"/>
              </a:ext>
            </a:extLst>
          </p:cNvPr>
          <p:cNvSpPr>
            <a:spLocks noGrp="1"/>
          </p:cNvSpPr>
          <p:nvPr>
            <p:ph type="body" sz="quarter" idx="19" hasCustomPrompt="1"/>
          </p:nvPr>
        </p:nvSpPr>
        <p:spPr>
          <a:xfrm>
            <a:off x="2393488" y="3792706"/>
            <a:ext cx="3692525" cy="1749425"/>
          </a:xfrm>
          <a:prstGeom prst="rect">
            <a:avLst/>
          </a:prstGeom>
        </p:spPr>
        <p:txBody>
          <a:bodyPr>
            <a:normAutofit/>
          </a:bodyPr>
          <a:lstStyle>
            <a:lvl1pPr marL="171450" indent="-171450">
              <a:buClr>
                <a:srgbClr val="B9D053"/>
              </a:buClr>
              <a:buFont typeface="Arial" panose="020B0604020202020204" pitchFamily="34" charset="0"/>
              <a:buChar char="•"/>
              <a:defRPr sz="1200">
                <a:solidFill>
                  <a:srgbClr val="6D6E71"/>
                </a:solidFill>
              </a:defRPr>
            </a:lvl1pPr>
            <a:lvl2pPr>
              <a:buClr>
                <a:srgbClr val="B9D053"/>
              </a:buClr>
              <a:defRPr sz="1200"/>
            </a:lvl2pPr>
            <a:lvl3pPr>
              <a:buClr>
                <a:srgbClr val="B9D053"/>
              </a:buClr>
              <a:defRPr sz="1200"/>
            </a:lvl3pPr>
            <a:lvl4pPr>
              <a:buClr>
                <a:srgbClr val="B9D053"/>
              </a:buClr>
              <a:defRPr sz="1200"/>
            </a:lvl4pPr>
            <a:lvl5pPr>
              <a:buClr>
                <a:srgbClr val="B9D053"/>
              </a:buClr>
              <a:defRPr sz="1200"/>
            </a:lvl5pPr>
          </a:lstStyle>
          <a:p>
            <a:pPr lvl="0"/>
            <a:r>
              <a:rPr lang="en-US"/>
              <a:t>Bullet points go here</a:t>
            </a:r>
          </a:p>
          <a:p>
            <a:pPr lvl="0"/>
            <a:r>
              <a:rPr lang="en-US"/>
              <a:t>Use sentence case</a:t>
            </a:r>
          </a:p>
          <a:p>
            <a:pPr lvl="0"/>
            <a:r>
              <a:rPr lang="en-US"/>
              <a:t>No punctuation</a:t>
            </a:r>
          </a:p>
          <a:p>
            <a:pPr lvl="0"/>
            <a:r>
              <a:rPr lang="en-US"/>
              <a:t>Keep them brief</a:t>
            </a:r>
          </a:p>
          <a:p>
            <a:pPr lvl="0"/>
            <a:r>
              <a:rPr lang="en-US"/>
              <a:t>You can have up to six bullets</a:t>
            </a:r>
          </a:p>
          <a:p>
            <a:pPr lvl="0"/>
            <a:r>
              <a:rPr lang="en-US"/>
              <a:t>Keep it interesting</a:t>
            </a:r>
          </a:p>
        </p:txBody>
      </p:sp>
      <p:sp>
        <p:nvSpPr>
          <p:cNvPr id="48" name="Text Placeholder 45">
            <a:extLst>
              <a:ext uri="{FF2B5EF4-FFF2-40B4-BE49-F238E27FC236}">
                <a16:creationId xmlns:a16="http://schemas.microsoft.com/office/drawing/2014/main" id="{616A0DE9-8AE8-CE4C-B828-441D47B632B8}"/>
              </a:ext>
            </a:extLst>
          </p:cNvPr>
          <p:cNvSpPr>
            <a:spLocks noGrp="1"/>
          </p:cNvSpPr>
          <p:nvPr>
            <p:ph type="body" sz="quarter" idx="20" hasCustomPrompt="1"/>
          </p:nvPr>
        </p:nvSpPr>
        <p:spPr>
          <a:xfrm>
            <a:off x="7191709" y="1791492"/>
            <a:ext cx="3692525" cy="1749425"/>
          </a:xfrm>
          <a:prstGeom prst="rect">
            <a:avLst/>
          </a:prstGeom>
        </p:spPr>
        <p:txBody>
          <a:bodyPr>
            <a:normAutofit/>
          </a:bodyPr>
          <a:lstStyle>
            <a:lvl1pPr marL="171450" indent="-171450">
              <a:buClr>
                <a:srgbClr val="B9D053"/>
              </a:buClr>
              <a:buFont typeface="Arial" panose="020B0604020202020204" pitchFamily="34" charset="0"/>
              <a:buChar char="•"/>
              <a:defRPr sz="1200">
                <a:solidFill>
                  <a:srgbClr val="6D6E71"/>
                </a:solidFill>
              </a:defRPr>
            </a:lvl1pPr>
            <a:lvl2pPr>
              <a:buClr>
                <a:srgbClr val="B9D053"/>
              </a:buClr>
              <a:defRPr sz="1200"/>
            </a:lvl2pPr>
            <a:lvl3pPr>
              <a:buClr>
                <a:srgbClr val="B9D053"/>
              </a:buClr>
              <a:defRPr sz="1200"/>
            </a:lvl3pPr>
            <a:lvl4pPr>
              <a:buClr>
                <a:srgbClr val="B9D053"/>
              </a:buClr>
              <a:defRPr sz="1200"/>
            </a:lvl4pPr>
            <a:lvl5pPr>
              <a:buClr>
                <a:srgbClr val="B9D053"/>
              </a:buClr>
              <a:defRPr sz="1200"/>
            </a:lvl5pPr>
          </a:lstStyle>
          <a:p>
            <a:pPr lvl="0"/>
            <a:r>
              <a:rPr lang="en-US"/>
              <a:t>Bullet points go here</a:t>
            </a:r>
          </a:p>
          <a:p>
            <a:pPr lvl="0"/>
            <a:r>
              <a:rPr lang="en-US"/>
              <a:t>Use sentence case</a:t>
            </a:r>
          </a:p>
          <a:p>
            <a:pPr lvl="0"/>
            <a:r>
              <a:rPr lang="en-US"/>
              <a:t>No punctuation</a:t>
            </a:r>
          </a:p>
          <a:p>
            <a:pPr lvl="0"/>
            <a:r>
              <a:rPr lang="en-US"/>
              <a:t>Keep them brief</a:t>
            </a:r>
          </a:p>
          <a:p>
            <a:pPr lvl="0"/>
            <a:r>
              <a:rPr lang="en-US"/>
              <a:t>You can have up to six bullets</a:t>
            </a:r>
          </a:p>
          <a:p>
            <a:pPr lvl="0"/>
            <a:r>
              <a:rPr lang="en-US"/>
              <a:t>Keep it interesting</a:t>
            </a:r>
          </a:p>
        </p:txBody>
      </p:sp>
      <p:sp>
        <p:nvSpPr>
          <p:cNvPr id="49" name="Text Placeholder 45">
            <a:extLst>
              <a:ext uri="{FF2B5EF4-FFF2-40B4-BE49-F238E27FC236}">
                <a16:creationId xmlns:a16="http://schemas.microsoft.com/office/drawing/2014/main" id="{BF27AB79-DFC4-4F47-8026-163FDDC72C12}"/>
              </a:ext>
            </a:extLst>
          </p:cNvPr>
          <p:cNvSpPr>
            <a:spLocks noGrp="1"/>
          </p:cNvSpPr>
          <p:nvPr>
            <p:ph type="body" sz="quarter" idx="21" hasCustomPrompt="1"/>
          </p:nvPr>
        </p:nvSpPr>
        <p:spPr>
          <a:xfrm>
            <a:off x="7181722" y="3793498"/>
            <a:ext cx="3692525" cy="1749425"/>
          </a:xfrm>
          <a:prstGeom prst="rect">
            <a:avLst/>
          </a:prstGeom>
        </p:spPr>
        <p:txBody>
          <a:bodyPr>
            <a:normAutofit/>
          </a:bodyPr>
          <a:lstStyle>
            <a:lvl1pPr marL="171450" indent="-171450">
              <a:buClr>
                <a:srgbClr val="B9D053"/>
              </a:buClr>
              <a:buFont typeface="Arial" panose="020B0604020202020204" pitchFamily="34" charset="0"/>
              <a:buChar char="•"/>
              <a:defRPr sz="1200">
                <a:solidFill>
                  <a:srgbClr val="6D6E71"/>
                </a:solidFill>
              </a:defRPr>
            </a:lvl1pPr>
            <a:lvl2pPr>
              <a:buClr>
                <a:srgbClr val="B9D053"/>
              </a:buClr>
              <a:defRPr sz="1200"/>
            </a:lvl2pPr>
            <a:lvl3pPr>
              <a:buClr>
                <a:srgbClr val="B9D053"/>
              </a:buClr>
              <a:defRPr sz="1200"/>
            </a:lvl3pPr>
            <a:lvl4pPr>
              <a:buClr>
                <a:srgbClr val="B9D053"/>
              </a:buClr>
              <a:defRPr sz="1200"/>
            </a:lvl4pPr>
            <a:lvl5pPr>
              <a:buClr>
                <a:srgbClr val="B9D053"/>
              </a:buClr>
              <a:defRPr sz="1200"/>
            </a:lvl5pPr>
          </a:lstStyle>
          <a:p>
            <a:pPr lvl="0"/>
            <a:r>
              <a:rPr lang="en-US"/>
              <a:t>Bullet points go here</a:t>
            </a:r>
          </a:p>
          <a:p>
            <a:pPr lvl="0"/>
            <a:r>
              <a:rPr lang="en-US"/>
              <a:t>Use sentence case</a:t>
            </a:r>
          </a:p>
          <a:p>
            <a:pPr lvl="0"/>
            <a:r>
              <a:rPr lang="en-US"/>
              <a:t>No punctuation</a:t>
            </a:r>
          </a:p>
          <a:p>
            <a:pPr lvl="0"/>
            <a:r>
              <a:rPr lang="en-US"/>
              <a:t>Keep them brief</a:t>
            </a:r>
          </a:p>
          <a:p>
            <a:pPr lvl="0"/>
            <a:r>
              <a:rPr lang="en-US"/>
              <a:t>You can have up to six bullets</a:t>
            </a:r>
          </a:p>
          <a:p>
            <a:pPr lvl="0"/>
            <a:r>
              <a:rPr lang="en-US"/>
              <a:t>Keep it interesting</a:t>
            </a:r>
          </a:p>
        </p:txBody>
      </p:sp>
      <p:sp>
        <p:nvSpPr>
          <p:cNvPr id="32" name="Text Placeholder 8">
            <a:extLst>
              <a:ext uri="{FF2B5EF4-FFF2-40B4-BE49-F238E27FC236}">
                <a16:creationId xmlns:a16="http://schemas.microsoft.com/office/drawing/2014/main" id="{433EF0CD-4431-9F4B-ADDE-617BA279A666}"/>
              </a:ext>
            </a:extLst>
          </p:cNvPr>
          <p:cNvSpPr>
            <a:spLocks noGrp="1"/>
          </p:cNvSpPr>
          <p:nvPr>
            <p:ph type="body" sz="quarter" idx="22" hasCustomPrompt="1"/>
          </p:nvPr>
        </p:nvSpPr>
        <p:spPr>
          <a:xfrm>
            <a:off x="838200" y="1083075"/>
            <a:ext cx="8915399" cy="452437"/>
          </a:xfrm>
          <a:prstGeom prst="rect">
            <a:avLst/>
          </a:prstGeom>
        </p:spPr>
        <p:txBody>
          <a:bodyPr/>
          <a:lstStyle>
            <a:lvl1pPr>
              <a:buNone/>
              <a:defRPr sz="2400">
                <a:solidFill>
                  <a:srgbClr val="6D6E7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4" name="Picture 3">
            <a:extLst>
              <a:ext uri="{FF2B5EF4-FFF2-40B4-BE49-F238E27FC236}">
                <a16:creationId xmlns:a16="http://schemas.microsoft.com/office/drawing/2014/main" id="{455E3671-B559-5F4E-B0E1-C0F3B632C3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3" name="Rectangle 2">
            <a:extLst>
              <a:ext uri="{FF2B5EF4-FFF2-40B4-BE49-F238E27FC236}">
                <a16:creationId xmlns:a16="http://schemas.microsoft.com/office/drawing/2014/main" id="{273E7B6E-C6F5-33E0-822E-1678800588B6}"/>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78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4" name="Picture Placeholder 3">
            <a:extLst>
              <a:ext uri="{FF2B5EF4-FFF2-40B4-BE49-F238E27FC236}">
                <a16:creationId xmlns:a16="http://schemas.microsoft.com/office/drawing/2014/main" id="{DE78B03E-6C38-FC49-9B4C-71EB4C47670D}"/>
              </a:ext>
            </a:extLst>
          </p:cNvPr>
          <p:cNvSpPr>
            <a:spLocks noGrp="1"/>
          </p:cNvSpPr>
          <p:nvPr>
            <p:ph type="pic" sz="quarter" idx="12"/>
          </p:nvPr>
        </p:nvSpPr>
        <p:spPr>
          <a:xfrm>
            <a:off x="-1" y="1583693"/>
            <a:ext cx="12192000" cy="4367299"/>
          </a:xfrm>
          <a:prstGeom prst="rect">
            <a:avLst/>
          </a:prstGeom>
        </p:spPr>
        <p:txBody>
          <a:bodyPr/>
          <a:lstStyle/>
          <a:p>
            <a:r>
              <a:rPr lang="en-US"/>
              <a:t>Click icon to add picture</a:t>
            </a:r>
          </a:p>
        </p:txBody>
      </p:sp>
      <p:sp>
        <p:nvSpPr>
          <p:cNvPr id="14" name="Text Placeholder 8">
            <a:extLst>
              <a:ext uri="{FF2B5EF4-FFF2-40B4-BE49-F238E27FC236}">
                <a16:creationId xmlns:a16="http://schemas.microsoft.com/office/drawing/2014/main" id="{A9D1BF76-F601-2C40-B3B9-40CACDBD83AF}"/>
              </a:ext>
            </a:extLst>
          </p:cNvPr>
          <p:cNvSpPr>
            <a:spLocks noGrp="1"/>
          </p:cNvSpPr>
          <p:nvPr>
            <p:ph type="body" sz="quarter" idx="13" hasCustomPrompt="1"/>
          </p:nvPr>
        </p:nvSpPr>
        <p:spPr>
          <a:xfrm>
            <a:off x="838200" y="1083075"/>
            <a:ext cx="8915399" cy="452437"/>
          </a:xfrm>
          <a:prstGeom prst="rect">
            <a:avLst/>
          </a:prstGeom>
        </p:spPr>
        <p:txBody>
          <a:bodyPr/>
          <a:lstStyle>
            <a:lvl1pPr>
              <a:buNone/>
              <a:defRPr sz="2400">
                <a:solidFill>
                  <a:srgbClr val="6D6E7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3" name="Picture 2">
            <a:extLst>
              <a:ext uri="{FF2B5EF4-FFF2-40B4-BE49-F238E27FC236}">
                <a16:creationId xmlns:a16="http://schemas.microsoft.com/office/drawing/2014/main" id="{C99663F5-8A3E-0E4E-EC53-4A8EE2A977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8" name="Rectangle 7">
            <a:extLst>
              <a:ext uri="{FF2B5EF4-FFF2-40B4-BE49-F238E27FC236}">
                <a16:creationId xmlns:a16="http://schemas.microsoft.com/office/drawing/2014/main" id="{0ADD1820-3F24-C5BC-1754-2F739862C101}"/>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4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c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C62C1692-BA52-E342-A903-5F7B127D4877}"/>
              </a:ext>
            </a:extLst>
          </p:cNvPr>
          <p:cNvSpPr>
            <a:spLocks noGrp="1"/>
          </p:cNvSpPr>
          <p:nvPr>
            <p:ph type="tbl" sz="quarter" idx="12" hasCustomPrompt="1"/>
          </p:nvPr>
        </p:nvSpPr>
        <p:spPr>
          <a:xfrm>
            <a:off x="1003300" y="1808162"/>
            <a:ext cx="10254876" cy="3741761"/>
          </a:xfrm>
          <a:prstGeom prst="rect">
            <a:avLst/>
          </a:prstGeom>
          <a:solidFill>
            <a:schemeClr val="bg1">
              <a:lumMod val="95000"/>
            </a:schemeClr>
          </a:solidFill>
        </p:spPr>
        <p:txBody>
          <a:bodyPr lIns="457200" tIns="182880" rIns="457200" bIns="182880" numCol="1" spcCol="182880">
            <a:noAutofit/>
          </a:bodyPr>
          <a:lstStyle>
            <a:lvl1pPr marL="0" indent="0" algn="l">
              <a:buNone/>
              <a:defRPr sz="1400">
                <a:solidFill>
                  <a:srgbClr val="6D6E71"/>
                </a:solidFill>
              </a:defRPr>
            </a:lvl1pPr>
          </a:lstStyle>
          <a:p>
            <a:r>
              <a:rPr lang="en-US"/>
              <a:t>Basic Table: Header: White Text; size 14 bold; centered, bright blue background | Table: Gray Text; size 14; left justified; column borders; no outside border </a:t>
            </a:r>
          </a:p>
        </p:txBody>
      </p:sp>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862AE"/>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4" name="Text Placeholder 8">
            <a:extLst>
              <a:ext uri="{FF2B5EF4-FFF2-40B4-BE49-F238E27FC236}">
                <a16:creationId xmlns:a16="http://schemas.microsoft.com/office/drawing/2014/main" id="{A0294FC8-43C5-FD4D-BAEC-7268E70BA1C1}"/>
              </a:ext>
            </a:extLst>
          </p:cNvPr>
          <p:cNvSpPr>
            <a:spLocks noGrp="1"/>
          </p:cNvSpPr>
          <p:nvPr>
            <p:ph type="body" sz="quarter" idx="13" hasCustomPrompt="1"/>
          </p:nvPr>
        </p:nvSpPr>
        <p:spPr>
          <a:xfrm>
            <a:off x="838200" y="1083075"/>
            <a:ext cx="8915399" cy="452437"/>
          </a:xfrm>
          <a:prstGeom prst="rect">
            <a:avLst/>
          </a:prstGeom>
        </p:spPr>
        <p:txBody>
          <a:bodyPr/>
          <a:lstStyle>
            <a:lvl1pPr>
              <a:buNone/>
              <a:defRPr sz="2400">
                <a:solidFill>
                  <a:srgbClr val="6D6E7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8" name="Picture 7">
            <a:extLst>
              <a:ext uri="{FF2B5EF4-FFF2-40B4-BE49-F238E27FC236}">
                <a16:creationId xmlns:a16="http://schemas.microsoft.com/office/drawing/2014/main" id="{D01B397E-446B-40D6-F977-478DBE898A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3" name="Rectangle 2">
            <a:extLst>
              <a:ext uri="{FF2B5EF4-FFF2-40B4-BE49-F238E27FC236}">
                <a16:creationId xmlns:a16="http://schemas.microsoft.com/office/drawing/2014/main" id="{1095B6D4-ED76-4225-88D3-82E49745CCA7}"/>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with Alternating Rows">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C62C1692-BA52-E342-A903-5F7B127D4877}"/>
              </a:ext>
            </a:extLst>
          </p:cNvPr>
          <p:cNvSpPr>
            <a:spLocks noGrp="1"/>
          </p:cNvSpPr>
          <p:nvPr>
            <p:ph type="tbl" sz="quarter" idx="12" hasCustomPrompt="1"/>
          </p:nvPr>
        </p:nvSpPr>
        <p:spPr>
          <a:xfrm>
            <a:off x="1003300" y="1808162"/>
            <a:ext cx="10254876" cy="3741761"/>
          </a:xfrm>
          <a:prstGeom prst="rect">
            <a:avLst/>
          </a:prstGeom>
          <a:solidFill>
            <a:schemeClr val="bg1">
              <a:lumMod val="95000"/>
            </a:schemeClr>
          </a:solidFill>
        </p:spPr>
        <p:txBody>
          <a:bodyPr>
            <a:normAutofit/>
          </a:bodyPr>
          <a:lstStyle>
            <a:lvl1pPr marL="0" indent="0" algn="l">
              <a:buNone/>
              <a:defRPr sz="1400" b="0"/>
            </a:lvl1pPr>
          </a:lstStyle>
          <a:p>
            <a:r>
              <a:rPr lang="en-US"/>
              <a:t>Table with Alternating Rows: Header: White Text; size 14 bold; centered, bright blue background | Table: Gray Text; size 14; left justified; column borders; no outside border; First row and every-other row: Light Gray 5%; Second row and every-other row: Bright Blue with 20% opacity</a:t>
            </a:r>
          </a:p>
        </p:txBody>
      </p:sp>
      <p:sp>
        <p:nvSpPr>
          <p:cNvPr id="2" name="Title 1"/>
          <p:cNvSpPr>
            <a:spLocks noGrp="1"/>
          </p:cNvSpPr>
          <p:nvPr>
            <p:ph type="title" hasCustomPrompt="1"/>
          </p:nvPr>
        </p:nvSpPr>
        <p:spPr>
          <a:xfrm>
            <a:off x="838200" y="448888"/>
            <a:ext cx="10515600" cy="673330"/>
          </a:xfrm>
          <a:prstGeom prst="rect">
            <a:avLst/>
          </a:prstGeom>
        </p:spPr>
        <p:txBody>
          <a:bodyPr/>
          <a:lstStyle>
            <a:lvl1pPr>
              <a:defRPr>
                <a:solidFill>
                  <a:srgbClr val="3670B8"/>
                </a:solidFill>
                <a:latin typeface="Roboto" panose="02000000000000000000" pitchFamily="2" charset="0"/>
                <a:ea typeface="Roboto" panose="02000000000000000000" pitchFamily="2" charset="0"/>
              </a:defRPr>
            </a:lvl1pPr>
          </a:lstStyle>
          <a:p>
            <a:r>
              <a:rPr lang="en-US"/>
              <a:t>Click to add slide title</a:t>
            </a:r>
          </a:p>
        </p:txBody>
      </p:sp>
      <p:sp>
        <p:nvSpPr>
          <p:cNvPr id="5" name="Footer Placeholder 4"/>
          <p:cNvSpPr>
            <a:spLocks noGrp="1"/>
          </p:cNvSpPr>
          <p:nvPr>
            <p:ph type="ftr" sz="quarter" idx="11"/>
          </p:nvPr>
        </p:nvSpPr>
        <p:spPr>
          <a:xfrm>
            <a:off x="6993880" y="6428669"/>
            <a:ext cx="3740727" cy="365125"/>
          </a:xfrm>
          <a:prstGeom prst="rect">
            <a:avLst/>
          </a:prstGeom>
        </p:spPr>
        <p:txBody>
          <a:bodyPr/>
          <a:lstStyle>
            <a:lvl1pPr algn="r">
              <a:defRPr sz="900">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64E0080E-DBBD-8948-9571-E82890A69225}"/>
              </a:ext>
            </a:extLst>
          </p:cNvPr>
          <p:cNvSpPr txBox="1">
            <a:spLocks/>
          </p:cNvSpPr>
          <p:nvPr userDrawn="1"/>
        </p:nvSpPr>
        <p:spPr>
          <a:xfrm>
            <a:off x="10510754" y="6356350"/>
            <a:ext cx="84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23D9A0-4D8D-8D45-959D-F862326FA06C}" type="slidenum">
              <a:rPr lang="en-US" smtClean="0"/>
              <a:pPr/>
              <a:t>‹#›</a:t>
            </a:fld>
            <a:endParaRPr lang="en-US"/>
          </a:p>
        </p:txBody>
      </p:sp>
      <p:cxnSp>
        <p:nvCxnSpPr>
          <p:cNvPr id="10" name="Straight Connector 9">
            <a:extLst>
              <a:ext uri="{FF2B5EF4-FFF2-40B4-BE49-F238E27FC236}">
                <a16:creationId xmlns:a16="http://schemas.microsoft.com/office/drawing/2014/main" id="{05301E2A-AB0F-C646-A1FA-2F2AF0B93254}"/>
              </a:ext>
            </a:extLst>
          </p:cNvPr>
          <p:cNvCxnSpPr/>
          <p:nvPr userDrawn="1"/>
        </p:nvCxnSpPr>
        <p:spPr>
          <a:xfrm flipV="1">
            <a:off x="1765300" y="6273801"/>
            <a:ext cx="9492876" cy="10230"/>
          </a:xfrm>
          <a:prstGeom prst="line">
            <a:avLst/>
          </a:prstGeom>
          <a:ln w="28575">
            <a:solidFill>
              <a:srgbClr val="B9CE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1A6F784-FDC7-6B47-9E7F-67B8289060E5}"/>
              </a:ext>
            </a:extLst>
          </p:cNvPr>
          <p:cNvSpPr txBox="1">
            <a:spLocks/>
          </p:cNvSpPr>
          <p:nvPr userDrawn="1"/>
        </p:nvSpPr>
        <p:spPr>
          <a:xfrm>
            <a:off x="1681245" y="6408737"/>
            <a:ext cx="4503655" cy="242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900">
                <a:solidFill>
                  <a:srgbClr val="808285"/>
                </a:solidFill>
                <a:latin typeface="Roboto" panose="02000000000000000000" pitchFamily="2" charset="0"/>
                <a:ea typeface="Roboto" panose="02000000000000000000" pitchFamily="2" charset="0"/>
                <a:cs typeface="Arial" charset="0"/>
              </a:rPr>
              <a:t>© CMC</a:t>
            </a:r>
            <a:endParaRPr lang="en-US" sz="900">
              <a:solidFill>
                <a:srgbClr val="808285"/>
              </a:solidFill>
              <a:latin typeface="Roboto" panose="02000000000000000000" pitchFamily="2" charset="0"/>
              <a:ea typeface="Roboto" panose="02000000000000000000" pitchFamily="2" charset="0"/>
              <a:cs typeface="Arial" charset="0"/>
            </a:endParaRPr>
          </a:p>
        </p:txBody>
      </p:sp>
      <p:sp>
        <p:nvSpPr>
          <p:cNvPr id="14" name="Text Placeholder 8">
            <a:extLst>
              <a:ext uri="{FF2B5EF4-FFF2-40B4-BE49-F238E27FC236}">
                <a16:creationId xmlns:a16="http://schemas.microsoft.com/office/drawing/2014/main" id="{A67EBCE7-B539-AE4F-B2E4-3A45DEA1445B}"/>
              </a:ext>
            </a:extLst>
          </p:cNvPr>
          <p:cNvSpPr>
            <a:spLocks noGrp="1"/>
          </p:cNvSpPr>
          <p:nvPr>
            <p:ph type="body" sz="quarter" idx="13" hasCustomPrompt="1"/>
          </p:nvPr>
        </p:nvSpPr>
        <p:spPr>
          <a:xfrm>
            <a:off x="838200" y="1083075"/>
            <a:ext cx="8915399" cy="452437"/>
          </a:xfrm>
          <a:prstGeom prst="rect">
            <a:avLst/>
          </a:prstGeom>
        </p:spPr>
        <p:txBody>
          <a:bodyPr/>
          <a:lstStyle>
            <a:lvl1pPr>
              <a:buNone/>
              <a:defRPr sz="2400">
                <a:solidFill>
                  <a:srgbClr val="6D6E71"/>
                </a:solidFill>
              </a:defRPr>
            </a:lvl1pPr>
            <a:lvl2pPr>
              <a:buNone/>
              <a:defRPr sz="2400">
                <a:solidFill>
                  <a:schemeClr val="tx1"/>
                </a:solidFill>
              </a:defRPr>
            </a:lvl2pPr>
            <a:lvl3pPr>
              <a:buNone/>
              <a:defRPr sz="2400">
                <a:solidFill>
                  <a:schemeClr val="tx1"/>
                </a:solidFill>
              </a:defRPr>
            </a:lvl3pPr>
            <a:lvl4pPr>
              <a:buNone/>
              <a:defRPr sz="2400">
                <a:solidFill>
                  <a:schemeClr val="tx1"/>
                </a:solidFill>
              </a:defRPr>
            </a:lvl4pPr>
            <a:lvl5pPr>
              <a:buNone/>
              <a:defRPr sz="2400">
                <a:solidFill>
                  <a:schemeClr val="tx1"/>
                </a:solidFill>
              </a:defRPr>
            </a:lvl5pPr>
          </a:lstStyle>
          <a:p>
            <a:pPr lvl="0"/>
            <a:r>
              <a:rPr lang="en-US"/>
              <a:t>Click to edit optional subtitle</a:t>
            </a:r>
          </a:p>
        </p:txBody>
      </p:sp>
      <p:pic>
        <p:nvPicPr>
          <p:cNvPr id="4" name="Picture 3">
            <a:extLst>
              <a:ext uri="{FF2B5EF4-FFF2-40B4-BE49-F238E27FC236}">
                <a16:creationId xmlns:a16="http://schemas.microsoft.com/office/drawing/2014/main" id="{D25DB47F-7DFD-4AFD-224D-CA4D4D1C45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8407" y="6109168"/>
            <a:ext cx="1340768" cy="670384"/>
          </a:xfrm>
          <a:prstGeom prst="rect">
            <a:avLst/>
          </a:prstGeom>
        </p:spPr>
      </p:pic>
      <p:sp>
        <p:nvSpPr>
          <p:cNvPr id="3" name="Rectangle 2">
            <a:extLst>
              <a:ext uri="{FF2B5EF4-FFF2-40B4-BE49-F238E27FC236}">
                <a16:creationId xmlns:a16="http://schemas.microsoft.com/office/drawing/2014/main" id="{6F837222-1CA7-8164-CA6A-E821DC9DEE93}"/>
              </a:ext>
            </a:extLst>
          </p:cNvPr>
          <p:cNvSpPr/>
          <p:nvPr userDrawn="1"/>
        </p:nvSpPr>
        <p:spPr>
          <a:xfrm>
            <a:off x="-1" y="-966"/>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53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02AF3-7AE6-EDF9-35FA-BBA37E6E5C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EC1629-0A65-966B-CF34-38384777E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F68CF-EA89-6357-B62F-646D51D260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4E1AFB-4ED2-5DEB-9420-5E3A3F599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1C03B3-6D1A-6D31-D965-21B6C8B7C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9D5CF2-D9EF-C9F7-329E-4077FE1EC959}"/>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8" name="Footer Placeholder 7">
            <a:extLst>
              <a:ext uri="{FF2B5EF4-FFF2-40B4-BE49-F238E27FC236}">
                <a16:creationId xmlns:a16="http://schemas.microsoft.com/office/drawing/2014/main" id="{B29D4692-E520-B892-3CB4-D9CDC19710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E37864-77DA-2BD2-EE7F-8041A5F87389}"/>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3363751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bar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C1EBFEB-E4E0-4123-B715-1D1C66E416B4}"/>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3" name="Text Placeholder 2">
            <a:extLst>
              <a:ext uri="{FF2B5EF4-FFF2-40B4-BE49-F238E27FC236}">
                <a16:creationId xmlns:a16="http://schemas.microsoft.com/office/drawing/2014/main" id="{2231A41F-C5D9-A82E-529F-83AB8ABB411A}"/>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
        <p:nvSpPr>
          <p:cNvPr id="4" name="Delay 5">
            <a:extLst>
              <a:ext uri="{FF2B5EF4-FFF2-40B4-BE49-F238E27FC236}">
                <a16:creationId xmlns:a16="http://schemas.microsoft.com/office/drawing/2014/main" id="{DEB0B8AC-81D9-B82B-7277-78B2B61AD153}"/>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a:effectLst>
            <a:innerShdw blurRad="635000">
              <a:prstClr val="black">
                <a:alpha val="6643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2B9065-8358-F107-56B6-359B80B79451}"/>
              </a:ext>
            </a:extLst>
          </p:cNvPr>
          <p:cNvSpPr txBox="1"/>
          <p:nvPr userDrawn="1"/>
        </p:nvSpPr>
        <p:spPr>
          <a:xfrm>
            <a:off x="7215188" y="-3514725"/>
            <a:ext cx="184731" cy="369332"/>
          </a:xfrm>
          <a:prstGeom prst="rect">
            <a:avLst/>
          </a:prstGeom>
          <a:noFill/>
        </p:spPr>
        <p:txBody>
          <a:bodyPr wrap="none" rtlCol="0">
            <a:spAutoFit/>
          </a:bodyPr>
          <a:lstStyle/>
          <a:p>
            <a:pPr algn="l"/>
            <a:endParaRPr lang="en-US">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816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ilding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CD38C-ECDD-3D88-352D-3C80B72A13DB}"/>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3" name="Text Placeholder 2">
            <a:extLst>
              <a:ext uri="{FF2B5EF4-FFF2-40B4-BE49-F238E27FC236}">
                <a16:creationId xmlns:a16="http://schemas.microsoft.com/office/drawing/2014/main" id="{C37883CE-2245-40C7-AE2C-9190F6DFA775}"/>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
        <p:nvSpPr>
          <p:cNvPr id="5" name="Delay 5">
            <a:extLst>
              <a:ext uri="{FF2B5EF4-FFF2-40B4-BE49-F238E27FC236}">
                <a16:creationId xmlns:a16="http://schemas.microsoft.com/office/drawing/2014/main" id="{4CC6528D-DCB4-6337-6324-30B59E764C2A}"/>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635000">
              <a:prstClr val="black">
                <a:alpha val="6643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01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ridge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CD38C-ECDD-3D88-352D-3C80B72A13DB}"/>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3" name="Text Placeholder 2">
            <a:extLst>
              <a:ext uri="{FF2B5EF4-FFF2-40B4-BE49-F238E27FC236}">
                <a16:creationId xmlns:a16="http://schemas.microsoft.com/office/drawing/2014/main" id="{C37883CE-2245-40C7-AE2C-9190F6DFA775}"/>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
        <p:nvSpPr>
          <p:cNvPr id="5" name="Delay 5">
            <a:extLst>
              <a:ext uri="{FF2B5EF4-FFF2-40B4-BE49-F238E27FC236}">
                <a16:creationId xmlns:a16="http://schemas.microsoft.com/office/drawing/2014/main" id="{4CC6528D-DCB4-6337-6324-30B59E764C2A}"/>
              </a:ext>
            </a:extLst>
          </p:cNvPr>
          <p:cNvSpPr/>
          <p:nvPr userDrawn="1"/>
        </p:nvSpPr>
        <p:spPr>
          <a:xfrm flipH="1">
            <a:off x="5254981" y="0"/>
            <a:ext cx="6937019" cy="6858000"/>
          </a:xfrm>
          <a:custGeom>
            <a:avLst/>
            <a:gdLst>
              <a:gd name="connsiteX0" fmla="*/ 0 w 6941574"/>
              <a:gd name="connsiteY0" fmla="*/ 0 h 6858001"/>
              <a:gd name="connsiteX1" fmla="*/ 3470787 w 6941574"/>
              <a:gd name="connsiteY1" fmla="*/ 0 h 6858001"/>
              <a:gd name="connsiteX2" fmla="*/ 6941574 w 6941574"/>
              <a:gd name="connsiteY2" fmla="*/ 3429001 h 6858001"/>
              <a:gd name="connsiteX3" fmla="*/ 3470787 w 6941574"/>
              <a:gd name="connsiteY3" fmla="*/ 6858002 h 6858001"/>
              <a:gd name="connsiteX4" fmla="*/ 0 w 6941574"/>
              <a:gd name="connsiteY4" fmla="*/ 6858001 h 6858001"/>
              <a:gd name="connsiteX5" fmla="*/ 0 w 6941574"/>
              <a:gd name="connsiteY5" fmla="*/ 0 h 6858001"/>
              <a:gd name="connsiteX0" fmla="*/ 0 w 6951910"/>
              <a:gd name="connsiteY0" fmla="*/ 39329 h 6897331"/>
              <a:gd name="connsiteX1" fmla="*/ 4198374 w 6951910"/>
              <a:gd name="connsiteY1" fmla="*/ 0 h 6897331"/>
              <a:gd name="connsiteX2" fmla="*/ 6941574 w 6951910"/>
              <a:gd name="connsiteY2" fmla="*/ 3468330 h 6897331"/>
              <a:gd name="connsiteX3" fmla="*/ 3470787 w 6951910"/>
              <a:gd name="connsiteY3" fmla="*/ 6897331 h 6897331"/>
              <a:gd name="connsiteX4" fmla="*/ 0 w 6951910"/>
              <a:gd name="connsiteY4" fmla="*/ 6897330 h 6897331"/>
              <a:gd name="connsiteX5" fmla="*/ 0 w 6951910"/>
              <a:gd name="connsiteY5" fmla="*/ 39329 h 6897331"/>
              <a:gd name="connsiteX0" fmla="*/ 0 w 6953807"/>
              <a:gd name="connsiteY0" fmla="*/ 39329 h 6897331"/>
              <a:gd name="connsiteX1" fmla="*/ 4198374 w 6953807"/>
              <a:gd name="connsiteY1" fmla="*/ 0 h 6897331"/>
              <a:gd name="connsiteX2" fmla="*/ 6941574 w 6953807"/>
              <a:gd name="connsiteY2" fmla="*/ 3468330 h 6897331"/>
              <a:gd name="connsiteX3" fmla="*/ 3470787 w 6953807"/>
              <a:gd name="connsiteY3" fmla="*/ 6897331 h 6897331"/>
              <a:gd name="connsiteX4" fmla="*/ 0 w 6953807"/>
              <a:gd name="connsiteY4" fmla="*/ 6897330 h 6897331"/>
              <a:gd name="connsiteX5" fmla="*/ 0 w 6953807"/>
              <a:gd name="connsiteY5" fmla="*/ 39329 h 6897331"/>
              <a:gd name="connsiteX0" fmla="*/ 0 w 7287711"/>
              <a:gd name="connsiteY0" fmla="*/ 9832 h 6867834"/>
              <a:gd name="connsiteX1" fmla="*/ 5742039 w 7287711"/>
              <a:gd name="connsiteY1" fmla="*/ 0 h 6867834"/>
              <a:gd name="connsiteX2" fmla="*/ 6941574 w 7287711"/>
              <a:gd name="connsiteY2" fmla="*/ 3438833 h 6867834"/>
              <a:gd name="connsiteX3" fmla="*/ 3470787 w 7287711"/>
              <a:gd name="connsiteY3" fmla="*/ 6867834 h 6867834"/>
              <a:gd name="connsiteX4" fmla="*/ 0 w 7287711"/>
              <a:gd name="connsiteY4" fmla="*/ 6867833 h 6867834"/>
              <a:gd name="connsiteX5" fmla="*/ 0 w 7287711"/>
              <a:gd name="connsiteY5" fmla="*/ 9832 h 6867834"/>
              <a:gd name="connsiteX0" fmla="*/ 0 w 7018561"/>
              <a:gd name="connsiteY0" fmla="*/ 10322 h 6868324"/>
              <a:gd name="connsiteX1" fmla="*/ 5742039 w 7018561"/>
              <a:gd name="connsiteY1" fmla="*/ 490 h 6868324"/>
              <a:gd name="connsiteX2" fmla="*/ 6941574 w 7018561"/>
              <a:gd name="connsiteY2" fmla="*/ 3439323 h 6868324"/>
              <a:gd name="connsiteX3" fmla="*/ 3470787 w 7018561"/>
              <a:gd name="connsiteY3" fmla="*/ 6868324 h 6868324"/>
              <a:gd name="connsiteX4" fmla="*/ 0 w 7018561"/>
              <a:gd name="connsiteY4" fmla="*/ 6868323 h 6868324"/>
              <a:gd name="connsiteX5" fmla="*/ 0 w 7018561"/>
              <a:gd name="connsiteY5" fmla="*/ 10322 h 6868324"/>
              <a:gd name="connsiteX0" fmla="*/ 0 w 7082201"/>
              <a:gd name="connsiteY0" fmla="*/ 10322 h 6868324"/>
              <a:gd name="connsiteX1" fmla="*/ 5742039 w 7082201"/>
              <a:gd name="connsiteY1" fmla="*/ 490 h 6868324"/>
              <a:gd name="connsiteX2" fmla="*/ 6941574 w 7082201"/>
              <a:gd name="connsiteY2" fmla="*/ 3439323 h 6868324"/>
              <a:gd name="connsiteX3" fmla="*/ 5761703 w 7082201"/>
              <a:gd name="connsiteY3" fmla="*/ 6868324 h 6868324"/>
              <a:gd name="connsiteX4" fmla="*/ 0 w 7082201"/>
              <a:gd name="connsiteY4" fmla="*/ 6868323 h 6868324"/>
              <a:gd name="connsiteX5" fmla="*/ 0 w 7082201"/>
              <a:gd name="connsiteY5" fmla="*/ 10322 h 6868324"/>
              <a:gd name="connsiteX0" fmla="*/ 0 w 6941580"/>
              <a:gd name="connsiteY0" fmla="*/ 10322 h 6868449"/>
              <a:gd name="connsiteX1" fmla="*/ 5742039 w 6941580"/>
              <a:gd name="connsiteY1" fmla="*/ 490 h 6868449"/>
              <a:gd name="connsiteX2" fmla="*/ 6941574 w 6941580"/>
              <a:gd name="connsiteY2" fmla="*/ 3439323 h 6868449"/>
              <a:gd name="connsiteX3" fmla="*/ 5761703 w 6941580"/>
              <a:gd name="connsiteY3" fmla="*/ 6868324 h 6868449"/>
              <a:gd name="connsiteX4" fmla="*/ 0 w 6941580"/>
              <a:gd name="connsiteY4" fmla="*/ 6868323 h 6868449"/>
              <a:gd name="connsiteX5" fmla="*/ 0 w 6941580"/>
              <a:gd name="connsiteY5" fmla="*/ 10322 h 6868449"/>
              <a:gd name="connsiteX0" fmla="*/ 0 w 6941582"/>
              <a:gd name="connsiteY0" fmla="*/ 10322 h 6868324"/>
              <a:gd name="connsiteX1" fmla="*/ 5742039 w 6941582"/>
              <a:gd name="connsiteY1" fmla="*/ 490 h 6868324"/>
              <a:gd name="connsiteX2" fmla="*/ 6941574 w 6941582"/>
              <a:gd name="connsiteY2" fmla="*/ 3439323 h 6868324"/>
              <a:gd name="connsiteX3" fmla="*/ 5761703 w 6941582"/>
              <a:gd name="connsiteY3" fmla="*/ 6868324 h 6868324"/>
              <a:gd name="connsiteX4" fmla="*/ 0 w 6941582"/>
              <a:gd name="connsiteY4" fmla="*/ 6868323 h 6868324"/>
              <a:gd name="connsiteX5" fmla="*/ 0 w 6941582"/>
              <a:gd name="connsiteY5" fmla="*/ 10322 h 6868324"/>
              <a:gd name="connsiteX0" fmla="*/ 0 w 6941616"/>
              <a:gd name="connsiteY0" fmla="*/ 10535 h 6868537"/>
              <a:gd name="connsiteX1" fmla="*/ 5742039 w 6941616"/>
              <a:gd name="connsiteY1" fmla="*/ 703 h 6868537"/>
              <a:gd name="connsiteX2" fmla="*/ 6941574 w 6941616"/>
              <a:gd name="connsiteY2" fmla="*/ 3439536 h 6868537"/>
              <a:gd name="connsiteX3" fmla="*/ 5761703 w 6941616"/>
              <a:gd name="connsiteY3" fmla="*/ 6868537 h 6868537"/>
              <a:gd name="connsiteX4" fmla="*/ 0 w 6941616"/>
              <a:gd name="connsiteY4" fmla="*/ 6868536 h 6868537"/>
              <a:gd name="connsiteX5" fmla="*/ 0 w 6941616"/>
              <a:gd name="connsiteY5" fmla="*/ 10535 h 6868537"/>
              <a:gd name="connsiteX0" fmla="*/ 0 w 6941617"/>
              <a:gd name="connsiteY0" fmla="*/ 9832 h 6867834"/>
              <a:gd name="connsiteX1" fmla="*/ 5742039 w 6941617"/>
              <a:gd name="connsiteY1" fmla="*/ 0 h 6867834"/>
              <a:gd name="connsiteX2" fmla="*/ 6941574 w 6941617"/>
              <a:gd name="connsiteY2" fmla="*/ 3438833 h 6867834"/>
              <a:gd name="connsiteX3" fmla="*/ 5761703 w 6941617"/>
              <a:gd name="connsiteY3" fmla="*/ 6867834 h 6867834"/>
              <a:gd name="connsiteX4" fmla="*/ 0 w 6941617"/>
              <a:gd name="connsiteY4" fmla="*/ 6867833 h 6867834"/>
              <a:gd name="connsiteX5" fmla="*/ 0 w 6941617"/>
              <a:gd name="connsiteY5" fmla="*/ 9832 h 6867834"/>
              <a:gd name="connsiteX0" fmla="*/ 0 w 6941617"/>
              <a:gd name="connsiteY0" fmla="*/ 9832 h 6872203"/>
              <a:gd name="connsiteX1" fmla="*/ 5742039 w 6941617"/>
              <a:gd name="connsiteY1" fmla="*/ 0 h 6872203"/>
              <a:gd name="connsiteX2" fmla="*/ 6941574 w 6941617"/>
              <a:gd name="connsiteY2" fmla="*/ 3438833 h 6872203"/>
              <a:gd name="connsiteX3" fmla="*/ 5761703 w 6941617"/>
              <a:gd name="connsiteY3" fmla="*/ 6867834 h 6872203"/>
              <a:gd name="connsiteX4" fmla="*/ 0 w 6941617"/>
              <a:gd name="connsiteY4" fmla="*/ 6867833 h 6872203"/>
              <a:gd name="connsiteX5" fmla="*/ 0 w 6941617"/>
              <a:gd name="connsiteY5" fmla="*/ 9832 h 6872203"/>
              <a:gd name="connsiteX0" fmla="*/ 0 w 6941608"/>
              <a:gd name="connsiteY0" fmla="*/ 9832 h 6872203"/>
              <a:gd name="connsiteX1" fmla="*/ 5742039 w 6941608"/>
              <a:gd name="connsiteY1" fmla="*/ 0 h 6872203"/>
              <a:gd name="connsiteX2" fmla="*/ 6941574 w 6941608"/>
              <a:gd name="connsiteY2" fmla="*/ 3438833 h 6872203"/>
              <a:gd name="connsiteX3" fmla="*/ 5761703 w 6941608"/>
              <a:gd name="connsiteY3" fmla="*/ 6867834 h 6872203"/>
              <a:gd name="connsiteX4" fmla="*/ 0 w 6941608"/>
              <a:gd name="connsiteY4" fmla="*/ 6867833 h 6872203"/>
              <a:gd name="connsiteX5" fmla="*/ 0 w 6941608"/>
              <a:gd name="connsiteY5" fmla="*/ 9832 h 6872203"/>
              <a:gd name="connsiteX0" fmla="*/ 0 w 6941604"/>
              <a:gd name="connsiteY0" fmla="*/ 9832 h 6872203"/>
              <a:gd name="connsiteX1" fmla="*/ 5742039 w 6941604"/>
              <a:gd name="connsiteY1" fmla="*/ 0 h 6872203"/>
              <a:gd name="connsiteX2" fmla="*/ 6941574 w 6941604"/>
              <a:gd name="connsiteY2" fmla="*/ 3438833 h 6872203"/>
              <a:gd name="connsiteX3" fmla="*/ 5761703 w 6941604"/>
              <a:gd name="connsiteY3" fmla="*/ 6867834 h 6872203"/>
              <a:gd name="connsiteX4" fmla="*/ 0 w 6941604"/>
              <a:gd name="connsiteY4" fmla="*/ 6867833 h 6872203"/>
              <a:gd name="connsiteX5" fmla="*/ 0 w 6941604"/>
              <a:gd name="connsiteY5" fmla="*/ 9832 h 6872203"/>
              <a:gd name="connsiteX0" fmla="*/ 0 w 6941602"/>
              <a:gd name="connsiteY0" fmla="*/ 9832 h 6872203"/>
              <a:gd name="connsiteX1" fmla="*/ 5742039 w 6941602"/>
              <a:gd name="connsiteY1" fmla="*/ 0 h 6872203"/>
              <a:gd name="connsiteX2" fmla="*/ 6941574 w 6941602"/>
              <a:gd name="connsiteY2" fmla="*/ 3438833 h 6872203"/>
              <a:gd name="connsiteX3" fmla="*/ 5761703 w 6941602"/>
              <a:gd name="connsiteY3" fmla="*/ 6867834 h 6872203"/>
              <a:gd name="connsiteX4" fmla="*/ 0 w 6941602"/>
              <a:gd name="connsiteY4" fmla="*/ 6867833 h 6872203"/>
              <a:gd name="connsiteX5" fmla="*/ 0 w 6941602"/>
              <a:gd name="connsiteY5" fmla="*/ 9832 h 6872203"/>
              <a:gd name="connsiteX0" fmla="*/ 0 w 6941602"/>
              <a:gd name="connsiteY0" fmla="*/ 9877 h 6872248"/>
              <a:gd name="connsiteX1" fmla="*/ 5742039 w 6941602"/>
              <a:gd name="connsiteY1" fmla="*/ 45 h 6872248"/>
              <a:gd name="connsiteX2" fmla="*/ 6941574 w 6941602"/>
              <a:gd name="connsiteY2" fmla="*/ 3438878 h 6872248"/>
              <a:gd name="connsiteX3" fmla="*/ 5761703 w 6941602"/>
              <a:gd name="connsiteY3" fmla="*/ 6867879 h 6872248"/>
              <a:gd name="connsiteX4" fmla="*/ 0 w 6941602"/>
              <a:gd name="connsiteY4" fmla="*/ 6867878 h 6872248"/>
              <a:gd name="connsiteX5" fmla="*/ 0 w 6941602"/>
              <a:gd name="connsiteY5" fmla="*/ 9877 h 6872248"/>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77 h 6867879"/>
              <a:gd name="connsiteX1" fmla="*/ 5742039 w 6941602"/>
              <a:gd name="connsiteY1" fmla="*/ 45 h 6867879"/>
              <a:gd name="connsiteX2" fmla="*/ 6941574 w 6941602"/>
              <a:gd name="connsiteY2" fmla="*/ 3438878 h 6867879"/>
              <a:gd name="connsiteX3" fmla="*/ 5761703 w 6941602"/>
              <a:gd name="connsiteY3" fmla="*/ 6867879 h 6867879"/>
              <a:gd name="connsiteX4" fmla="*/ 0 w 6941602"/>
              <a:gd name="connsiteY4" fmla="*/ 6867878 h 6867879"/>
              <a:gd name="connsiteX5" fmla="*/ 0 w 6941602"/>
              <a:gd name="connsiteY5" fmla="*/ 9877 h 6867879"/>
              <a:gd name="connsiteX0" fmla="*/ 0 w 6941602"/>
              <a:gd name="connsiteY0" fmla="*/ 9881 h 6867883"/>
              <a:gd name="connsiteX1" fmla="*/ 5742039 w 6941602"/>
              <a:gd name="connsiteY1" fmla="*/ 49 h 6867883"/>
              <a:gd name="connsiteX2" fmla="*/ 6941574 w 6941602"/>
              <a:gd name="connsiteY2" fmla="*/ 3438882 h 6867883"/>
              <a:gd name="connsiteX3" fmla="*/ 5761703 w 6941602"/>
              <a:gd name="connsiteY3" fmla="*/ 6867883 h 6867883"/>
              <a:gd name="connsiteX4" fmla="*/ 0 w 6941602"/>
              <a:gd name="connsiteY4" fmla="*/ 6867882 h 6867883"/>
              <a:gd name="connsiteX5" fmla="*/ 0 w 6941602"/>
              <a:gd name="connsiteY5" fmla="*/ 9881 h 6867883"/>
              <a:gd name="connsiteX0" fmla="*/ 0 w 6941602"/>
              <a:gd name="connsiteY0" fmla="*/ 9833 h 6867835"/>
              <a:gd name="connsiteX1" fmla="*/ 5742039 w 6941602"/>
              <a:gd name="connsiteY1" fmla="*/ 1 h 6867835"/>
              <a:gd name="connsiteX2" fmla="*/ 6941574 w 6941602"/>
              <a:gd name="connsiteY2" fmla="*/ 3438834 h 6867835"/>
              <a:gd name="connsiteX3" fmla="*/ 5761703 w 6941602"/>
              <a:gd name="connsiteY3" fmla="*/ 6867835 h 6867835"/>
              <a:gd name="connsiteX4" fmla="*/ 0 w 6941602"/>
              <a:gd name="connsiteY4" fmla="*/ 6867834 h 6867835"/>
              <a:gd name="connsiteX5" fmla="*/ 0 w 6941602"/>
              <a:gd name="connsiteY5" fmla="*/ 9833 h 6867835"/>
              <a:gd name="connsiteX0" fmla="*/ 0 w 6941575"/>
              <a:gd name="connsiteY0" fmla="*/ 3348 h 6861350"/>
              <a:gd name="connsiteX1" fmla="*/ 5751767 w 6941575"/>
              <a:gd name="connsiteY1" fmla="*/ 1 h 6861350"/>
              <a:gd name="connsiteX2" fmla="*/ 6941574 w 6941575"/>
              <a:gd name="connsiteY2" fmla="*/ 3432349 h 6861350"/>
              <a:gd name="connsiteX3" fmla="*/ 5761703 w 6941575"/>
              <a:gd name="connsiteY3" fmla="*/ 6861350 h 6861350"/>
              <a:gd name="connsiteX4" fmla="*/ 0 w 6941575"/>
              <a:gd name="connsiteY4" fmla="*/ 6861349 h 6861350"/>
              <a:gd name="connsiteX5" fmla="*/ 0 w 6941575"/>
              <a:gd name="connsiteY5" fmla="*/ 3348 h 6861350"/>
              <a:gd name="connsiteX0" fmla="*/ 0 w 6941581"/>
              <a:gd name="connsiteY0" fmla="*/ 105 h 6858107"/>
              <a:gd name="connsiteX1" fmla="*/ 5780950 w 6941581"/>
              <a:gd name="connsiteY1" fmla="*/ 1 h 6858107"/>
              <a:gd name="connsiteX2" fmla="*/ 6941574 w 6941581"/>
              <a:gd name="connsiteY2" fmla="*/ 3429106 h 6858107"/>
              <a:gd name="connsiteX3" fmla="*/ 5761703 w 6941581"/>
              <a:gd name="connsiteY3" fmla="*/ 6858107 h 6858107"/>
              <a:gd name="connsiteX4" fmla="*/ 0 w 6941581"/>
              <a:gd name="connsiteY4" fmla="*/ 6858106 h 6858107"/>
              <a:gd name="connsiteX5" fmla="*/ 0 w 6941581"/>
              <a:gd name="connsiteY5" fmla="*/ 105 h 6858107"/>
              <a:gd name="connsiteX0" fmla="*/ 0 w 6941582"/>
              <a:gd name="connsiteY0" fmla="*/ 104 h 6858106"/>
              <a:gd name="connsiteX1" fmla="*/ 5780950 w 6941582"/>
              <a:gd name="connsiteY1" fmla="*/ 0 h 6858106"/>
              <a:gd name="connsiteX2" fmla="*/ 6941574 w 6941582"/>
              <a:gd name="connsiteY2" fmla="*/ 3429105 h 6858106"/>
              <a:gd name="connsiteX3" fmla="*/ 5761703 w 6941582"/>
              <a:gd name="connsiteY3" fmla="*/ 6858106 h 6858106"/>
              <a:gd name="connsiteX4" fmla="*/ 0 w 6941582"/>
              <a:gd name="connsiteY4" fmla="*/ 6858105 h 6858106"/>
              <a:gd name="connsiteX5" fmla="*/ 0 w 6941582"/>
              <a:gd name="connsiteY5" fmla="*/ 104 h 6858106"/>
              <a:gd name="connsiteX0" fmla="*/ 0 w 6942275"/>
              <a:gd name="connsiteY0" fmla="*/ 104 h 6858106"/>
              <a:gd name="connsiteX1" fmla="*/ 5780950 w 6942275"/>
              <a:gd name="connsiteY1" fmla="*/ 0 h 6858106"/>
              <a:gd name="connsiteX2" fmla="*/ 6941574 w 6942275"/>
              <a:gd name="connsiteY2" fmla="*/ 3429105 h 6858106"/>
              <a:gd name="connsiteX3" fmla="*/ 5761703 w 6942275"/>
              <a:gd name="connsiteY3" fmla="*/ 6858106 h 6858106"/>
              <a:gd name="connsiteX4" fmla="*/ 0 w 6942275"/>
              <a:gd name="connsiteY4" fmla="*/ 6858105 h 6858106"/>
              <a:gd name="connsiteX5" fmla="*/ 0 w 6942275"/>
              <a:gd name="connsiteY5" fmla="*/ 104 h 6858106"/>
              <a:gd name="connsiteX0" fmla="*/ 0 w 6943317"/>
              <a:gd name="connsiteY0" fmla="*/ 104 h 6858106"/>
              <a:gd name="connsiteX1" fmla="*/ 5780950 w 6943317"/>
              <a:gd name="connsiteY1" fmla="*/ 0 h 6858106"/>
              <a:gd name="connsiteX2" fmla="*/ 6941574 w 6943317"/>
              <a:gd name="connsiteY2" fmla="*/ 3429105 h 6858106"/>
              <a:gd name="connsiteX3" fmla="*/ 5761703 w 6943317"/>
              <a:gd name="connsiteY3" fmla="*/ 6858106 h 6858106"/>
              <a:gd name="connsiteX4" fmla="*/ 0 w 6943317"/>
              <a:gd name="connsiteY4" fmla="*/ 6858105 h 6858106"/>
              <a:gd name="connsiteX5" fmla="*/ 0 w 6943317"/>
              <a:gd name="connsiteY5" fmla="*/ 104 h 6858106"/>
              <a:gd name="connsiteX0" fmla="*/ 0 w 6943317"/>
              <a:gd name="connsiteY0" fmla="*/ 110 h 6858112"/>
              <a:gd name="connsiteX1" fmla="*/ 5780950 w 6943317"/>
              <a:gd name="connsiteY1" fmla="*/ 6 h 6858112"/>
              <a:gd name="connsiteX2" fmla="*/ 6941574 w 6943317"/>
              <a:gd name="connsiteY2" fmla="*/ 3429111 h 6858112"/>
              <a:gd name="connsiteX3" fmla="*/ 5761703 w 6943317"/>
              <a:gd name="connsiteY3" fmla="*/ 6858112 h 6858112"/>
              <a:gd name="connsiteX4" fmla="*/ 0 w 6943317"/>
              <a:gd name="connsiteY4" fmla="*/ 6858111 h 6858112"/>
              <a:gd name="connsiteX5" fmla="*/ 0 w 6943317"/>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3266"/>
              <a:gd name="connsiteY0" fmla="*/ 110 h 6858112"/>
              <a:gd name="connsiteX1" fmla="*/ 5780950 w 6943266"/>
              <a:gd name="connsiteY1" fmla="*/ 6 h 6858112"/>
              <a:gd name="connsiteX2" fmla="*/ 6941574 w 6943266"/>
              <a:gd name="connsiteY2" fmla="*/ 3429111 h 6858112"/>
              <a:gd name="connsiteX3" fmla="*/ 5761703 w 6943266"/>
              <a:gd name="connsiteY3" fmla="*/ 6858112 h 6858112"/>
              <a:gd name="connsiteX4" fmla="*/ 0 w 6943266"/>
              <a:gd name="connsiteY4" fmla="*/ 6858111 h 6858112"/>
              <a:gd name="connsiteX5" fmla="*/ 0 w 6943266"/>
              <a:gd name="connsiteY5" fmla="*/ 110 h 6858112"/>
              <a:gd name="connsiteX0" fmla="*/ 0 w 6944333"/>
              <a:gd name="connsiteY0" fmla="*/ 111 h 6858113"/>
              <a:gd name="connsiteX1" fmla="*/ 5780950 w 6944333"/>
              <a:gd name="connsiteY1" fmla="*/ 7 h 6858113"/>
              <a:gd name="connsiteX2" fmla="*/ 6941574 w 6944333"/>
              <a:gd name="connsiteY2" fmla="*/ 3429112 h 6858113"/>
              <a:gd name="connsiteX3" fmla="*/ 5761703 w 6944333"/>
              <a:gd name="connsiteY3" fmla="*/ 6858113 h 6858113"/>
              <a:gd name="connsiteX4" fmla="*/ 0 w 6944333"/>
              <a:gd name="connsiteY4" fmla="*/ 6858112 h 6858113"/>
              <a:gd name="connsiteX5" fmla="*/ 0 w 6944333"/>
              <a:gd name="connsiteY5" fmla="*/ 111 h 6858113"/>
              <a:gd name="connsiteX0" fmla="*/ 0 w 6944333"/>
              <a:gd name="connsiteY0" fmla="*/ 112 h 6858114"/>
              <a:gd name="connsiteX1" fmla="*/ 5780950 w 6944333"/>
              <a:gd name="connsiteY1" fmla="*/ 8 h 6858114"/>
              <a:gd name="connsiteX2" fmla="*/ 6941574 w 6944333"/>
              <a:gd name="connsiteY2" fmla="*/ 3429113 h 6858114"/>
              <a:gd name="connsiteX3" fmla="*/ 5761703 w 6944333"/>
              <a:gd name="connsiteY3" fmla="*/ 6858114 h 6858114"/>
              <a:gd name="connsiteX4" fmla="*/ 0 w 6944333"/>
              <a:gd name="connsiteY4" fmla="*/ 6858113 h 6858114"/>
              <a:gd name="connsiteX5" fmla="*/ 0 w 6944333"/>
              <a:gd name="connsiteY5" fmla="*/ 112 h 6858114"/>
              <a:gd name="connsiteX0" fmla="*/ 0 w 6944742"/>
              <a:gd name="connsiteY0" fmla="*/ 112 h 6858114"/>
              <a:gd name="connsiteX1" fmla="*/ 5780950 w 6944742"/>
              <a:gd name="connsiteY1" fmla="*/ 8 h 6858114"/>
              <a:gd name="connsiteX2" fmla="*/ 6941574 w 6944742"/>
              <a:gd name="connsiteY2" fmla="*/ 3429113 h 6858114"/>
              <a:gd name="connsiteX3" fmla="*/ 5761703 w 6944742"/>
              <a:gd name="connsiteY3" fmla="*/ 6858114 h 6858114"/>
              <a:gd name="connsiteX4" fmla="*/ 0 w 6944742"/>
              <a:gd name="connsiteY4" fmla="*/ 6858113 h 6858114"/>
              <a:gd name="connsiteX5" fmla="*/ 0 w 6944742"/>
              <a:gd name="connsiteY5" fmla="*/ 112 h 6858114"/>
              <a:gd name="connsiteX0" fmla="*/ 0 w 6945176"/>
              <a:gd name="connsiteY0" fmla="*/ 112 h 6858114"/>
              <a:gd name="connsiteX1" fmla="*/ 5780950 w 6945176"/>
              <a:gd name="connsiteY1" fmla="*/ 8 h 6858114"/>
              <a:gd name="connsiteX2" fmla="*/ 6941574 w 6945176"/>
              <a:gd name="connsiteY2" fmla="*/ 3429113 h 6858114"/>
              <a:gd name="connsiteX3" fmla="*/ 5761703 w 6945176"/>
              <a:gd name="connsiteY3" fmla="*/ 6858114 h 6858114"/>
              <a:gd name="connsiteX4" fmla="*/ 0 w 6945176"/>
              <a:gd name="connsiteY4" fmla="*/ 6858113 h 6858114"/>
              <a:gd name="connsiteX5" fmla="*/ 0 w 6945176"/>
              <a:gd name="connsiteY5" fmla="*/ 112 h 6858114"/>
              <a:gd name="connsiteX0" fmla="*/ 0 w 6941755"/>
              <a:gd name="connsiteY0" fmla="*/ 112 h 6858114"/>
              <a:gd name="connsiteX1" fmla="*/ 5780950 w 6941755"/>
              <a:gd name="connsiteY1" fmla="*/ 8 h 6858114"/>
              <a:gd name="connsiteX2" fmla="*/ 6941574 w 6941755"/>
              <a:gd name="connsiteY2" fmla="*/ 3429113 h 6858114"/>
              <a:gd name="connsiteX3" fmla="*/ 5761703 w 6941755"/>
              <a:gd name="connsiteY3" fmla="*/ 6858114 h 6858114"/>
              <a:gd name="connsiteX4" fmla="*/ 0 w 6941755"/>
              <a:gd name="connsiteY4" fmla="*/ 6858113 h 6858114"/>
              <a:gd name="connsiteX5" fmla="*/ 0 w 6941755"/>
              <a:gd name="connsiteY5" fmla="*/ 112 h 6858114"/>
              <a:gd name="connsiteX0" fmla="*/ 0 w 6941575"/>
              <a:gd name="connsiteY0" fmla="*/ 112 h 6858114"/>
              <a:gd name="connsiteX1" fmla="*/ 5780950 w 6941575"/>
              <a:gd name="connsiteY1" fmla="*/ 8 h 6858114"/>
              <a:gd name="connsiteX2" fmla="*/ 6941574 w 6941575"/>
              <a:gd name="connsiteY2" fmla="*/ 3429113 h 6858114"/>
              <a:gd name="connsiteX3" fmla="*/ 5761703 w 6941575"/>
              <a:gd name="connsiteY3" fmla="*/ 6858114 h 6858114"/>
              <a:gd name="connsiteX4" fmla="*/ 0 w 6941575"/>
              <a:gd name="connsiteY4" fmla="*/ 6858113 h 6858114"/>
              <a:gd name="connsiteX5" fmla="*/ 0 w 6941575"/>
              <a:gd name="connsiteY5" fmla="*/ 112 h 6858114"/>
              <a:gd name="connsiteX0" fmla="*/ 0 w 6941602"/>
              <a:gd name="connsiteY0" fmla="*/ 112 h 6858114"/>
              <a:gd name="connsiteX1" fmla="*/ 5780950 w 6941602"/>
              <a:gd name="connsiteY1" fmla="*/ 8 h 6858114"/>
              <a:gd name="connsiteX2" fmla="*/ 6941574 w 6941602"/>
              <a:gd name="connsiteY2" fmla="*/ 3429113 h 6858114"/>
              <a:gd name="connsiteX3" fmla="*/ 5761703 w 6941602"/>
              <a:gd name="connsiteY3" fmla="*/ 6858114 h 6858114"/>
              <a:gd name="connsiteX4" fmla="*/ 0 w 6941602"/>
              <a:gd name="connsiteY4" fmla="*/ 6858113 h 6858114"/>
              <a:gd name="connsiteX5" fmla="*/ 0 w 6941602"/>
              <a:gd name="connsiteY5" fmla="*/ 112 h 6858114"/>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581"/>
              <a:gd name="connsiteY0" fmla="*/ 104 h 6858106"/>
              <a:gd name="connsiteX1" fmla="*/ 5780950 w 6941581"/>
              <a:gd name="connsiteY1" fmla="*/ 0 h 6858106"/>
              <a:gd name="connsiteX2" fmla="*/ 6941574 w 6941581"/>
              <a:gd name="connsiteY2" fmla="*/ 3429105 h 6858106"/>
              <a:gd name="connsiteX3" fmla="*/ 5761703 w 6941581"/>
              <a:gd name="connsiteY3" fmla="*/ 6858106 h 6858106"/>
              <a:gd name="connsiteX4" fmla="*/ 0 w 6941581"/>
              <a:gd name="connsiteY4" fmla="*/ 6858105 h 6858106"/>
              <a:gd name="connsiteX5" fmla="*/ 0 w 6941581"/>
              <a:gd name="connsiteY5" fmla="*/ 104 h 6858106"/>
              <a:gd name="connsiteX0" fmla="*/ 0 w 6941602"/>
              <a:gd name="connsiteY0" fmla="*/ 104 h 6858106"/>
              <a:gd name="connsiteX1" fmla="*/ 5780950 w 6941602"/>
              <a:gd name="connsiteY1" fmla="*/ 0 h 6858106"/>
              <a:gd name="connsiteX2" fmla="*/ 6941574 w 6941602"/>
              <a:gd name="connsiteY2" fmla="*/ 3429105 h 6858106"/>
              <a:gd name="connsiteX3" fmla="*/ 5761703 w 6941602"/>
              <a:gd name="connsiteY3" fmla="*/ 6858106 h 6858106"/>
              <a:gd name="connsiteX4" fmla="*/ 0 w 6941602"/>
              <a:gd name="connsiteY4" fmla="*/ 6858105 h 6858106"/>
              <a:gd name="connsiteX5" fmla="*/ 0 w 6941602"/>
              <a:gd name="connsiteY5" fmla="*/ 104 h 6858106"/>
              <a:gd name="connsiteX0" fmla="*/ 0 w 6941636"/>
              <a:gd name="connsiteY0" fmla="*/ 104 h 6858106"/>
              <a:gd name="connsiteX1" fmla="*/ 5780950 w 6941636"/>
              <a:gd name="connsiteY1" fmla="*/ 0 h 6858106"/>
              <a:gd name="connsiteX2" fmla="*/ 6941574 w 6941636"/>
              <a:gd name="connsiteY2" fmla="*/ 3429105 h 6858106"/>
              <a:gd name="connsiteX3" fmla="*/ 5761703 w 6941636"/>
              <a:gd name="connsiteY3" fmla="*/ 6858106 h 6858106"/>
              <a:gd name="connsiteX4" fmla="*/ 0 w 6941636"/>
              <a:gd name="connsiteY4" fmla="*/ 6858105 h 6858106"/>
              <a:gd name="connsiteX5" fmla="*/ 0 w 6941636"/>
              <a:gd name="connsiteY5" fmla="*/ 104 h 6858106"/>
              <a:gd name="connsiteX0" fmla="*/ 0 w 6941637"/>
              <a:gd name="connsiteY0" fmla="*/ 104 h 6858106"/>
              <a:gd name="connsiteX1" fmla="*/ 5780950 w 6941637"/>
              <a:gd name="connsiteY1" fmla="*/ 0 h 6858106"/>
              <a:gd name="connsiteX2" fmla="*/ 6941574 w 6941637"/>
              <a:gd name="connsiteY2" fmla="*/ 3429105 h 6858106"/>
              <a:gd name="connsiteX3" fmla="*/ 5761703 w 6941637"/>
              <a:gd name="connsiteY3" fmla="*/ 6858106 h 6858106"/>
              <a:gd name="connsiteX4" fmla="*/ 0 w 6941637"/>
              <a:gd name="connsiteY4" fmla="*/ 6858105 h 6858106"/>
              <a:gd name="connsiteX5" fmla="*/ 0 w 6941637"/>
              <a:gd name="connsiteY5" fmla="*/ 104 h 6858106"/>
              <a:gd name="connsiteX0" fmla="*/ 0 w 6941574"/>
              <a:gd name="connsiteY0" fmla="*/ 104 h 6858106"/>
              <a:gd name="connsiteX1" fmla="*/ 5780950 w 6941574"/>
              <a:gd name="connsiteY1" fmla="*/ 0 h 6858106"/>
              <a:gd name="connsiteX2" fmla="*/ 6941574 w 6941574"/>
              <a:gd name="connsiteY2" fmla="*/ 3429105 h 6858106"/>
              <a:gd name="connsiteX3" fmla="*/ 5777590 w 6941574"/>
              <a:gd name="connsiteY3" fmla="*/ 6858106 h 6858106"/>
              <a:gd name="connsiteX4" fmla="*/ 0 w 6941574"/>
              <a:gd name="connsiteY4" fmla="*/ 6858105 h 6858106"/>
              <a:gd name="connsiteX5" fmla="*/ 0 w 6941574"/>
              <a:gd name="connsiteY5" fmla="*/ 104 h 6858106"/>
              <a:gd name="connsiteX0" fmla="*/ 0 w 6944867"/>
              <a:gd name="connsiteY0" fmla="*/ 104 h 6858106"/>
              <a:gd name="connsiteX1" fmla="*/ 5780950 w 6944867"/>
              <a:gd name="connsiteY1" fmla="*/ 0 h 6858106"/>
              <a:gd name="connsiteX2" fmla="*/ 6941574 w 6944867"/>
              <a:gd name="connsiteY2" fmla="*/ 3429105 h 6858106"/>
              <a:gd name="connsiteX3" fmla="*/ 5777590 w 6944867"/>
              <a:gd name="connsiteY3" fmla="*/ 6858106 h 6858106"/>
              <a:gd name="connsiteX4" fmla="*/ 0 w 6944867"/>
              <a:gd name="connsiteY4" fmla="*/ 6858105 h 6858106"/>
              <a:gd name="connsiteX5" fmla="*/ 0 w 6944867"/>
              <a:gd name="connsiteY5" fmla="*/ 104 h 6858106"/>
              <a:gd name="connsiteX0" fmla="*/ 0 w 6941911"/>
              <a:gd name="connsiteY0" fmla="*/ 104 h 6858106"/>
              <a:gd name="connsiteX1" fmla="*/ 5780950 w 6941911"/>
              <a:gd name="connsiteY1" fmla="*/ 0 h 6858106"/>
              <a:gd name="connsiteX2" fmla="*/ 6941574 w 6941911"/>
              <a:gd name="connsiteY2" fmla="*/ 3429105 h 6858106"/>
              <a:gd name="connsiteX3" fmla="*/ 5777590 w 6941911"/>
              <a:gd name="connsiteY3" fmla="*/ 6858106 h 6858106"/>
              <a:gd name="connsiteX4" fmla="*/ 0 w 6941911"/>
              <a:gd name="connsiteY4" fmla="*/ 6858105 h 6858106"/>
              <a:gd name="connsiteX5" fmla="*/ 0 w 6941911"/>
              <a:gd name="connsiteY5" fmla="*/ 104 h 6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1911" h="6858106">
                <a:moveTo>
                  <a:pt x="0" y="104"/>
                </a:moveTo>
                <a:lnTo>
                  <a:pt x="5780950" y="0"/>
                </a:lnTo>
                <a:cubicBezTo>
                  <a:pt x="5842802" y="4531"/>
                  <a:pt x="6919197" y="1437188"/>
                  <a:pt x="6941574" y="3429105"/>
                </a:cubicBezTo>
                <a:cubicBezTo>
                  <a:pt x="6963951" y="5421022"/>
                  <a:pt x="5866037" y="6858105"/>
                  <a:pt x="5777590" y="6858106"/>
                </a:cubicBezTo>
                <a:lnTo>
                  <a:pt x="0" y="6858105"/>
                </a:lnTo>
                <a:lnTo>
                  <a:pt x="0" y="104"/>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a:effectLst>
            <a:innerShdw blurRad="635000">
              <a:prstClr val="black">
                <a:alpha val="6643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77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ills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69824"/>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8029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poxy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137831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bar 2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1"/>
            <a:ext cx="6970676" cy="6877707"/>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98842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cycling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341828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uck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26927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inding Road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14852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idge Daytime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1"/>
            <a:ext cx="6970676" cy="6889531"/>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24705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CB5C-DC57-84FE-882A-4681594FA5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87B49B-18F8-775F-0E5D-F4C738F58960}"/>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4" name="Footer Placeholder 3">
            <a:extLst>
              <a:ext uri="{FF2B5EF4-FFF2-40B4-BE49-F238E27FC236}">
                <a16:creationId xmlns:a16="http://schemas.microsoft.com/office/drawing/2014/main" id="{6FF36C60-6D73-E594-76A7-DB2947746B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769D4E-A84D-F988-EF69-FC4DD327D4A3}"/>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1281788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fety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73766"/>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39410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ltUp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7504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eopier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132973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vaBar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92906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ryoSteel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7831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nsar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29733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ll Tech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7046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ople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405923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eople 2 Transi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43E2E-4BF2-0645-A7F7-B5BE8E3FEC3A}"/>
              </a:ext>
            </a:extLst>
          </p:cNvPr>
          <p:cNvSpPr/>
          <p:nvPr userDrawn="1"/>
        </p:nvSpPr>
        <p:spPr>
          <a:xfrm>
            <a:off x="-1" y="0"/>
            <a:ext cx="12192001" cy="258334"/>
          </a:xfrm>
          <a:prstGeom prst="rect">
            <a:avLst/>
          </a:prstGeom>
          <a:solidFill>
            <a:srgbClr val="38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1348C778-1787-D745-AE8F-3320A0C403DA}"/>
              </a:ext>
            </a:extLst>
          </p:cNvPr>
          <p:cNvSpPr/>
          <p:nvPr userDrawn="1"/>
        </p:nvSpPr>
        <p:spPr>
          <a:xfrm>
            <a:off x="5221324" y="0"/>
            <a:ext cx="6970676" cy="6885590"/>
          </a:xfrm>
          <a:custGeom>
            <a:avLst/>
            <a:gdLst>
              <a:gd name="connsiteX0" fmla="*/ 0 w 7115959"/>
              <a:gd name="connsiteY0" fmla="*/ 0 h 6858000"/>
              <a:gd name="connsiteX1" fmla="*/ 7115959 w 7115959"/>
              <a:gd name="connsiteY1" fmla="*/ 0 h 6858000"/>
              <a:gd name="connsiteX2" fmla="*/ 7115959 w 7115959"/>
              <a:gd name="connsiteY2" fmla="*/ 6858000 h 6858000"/>
              <a:gd name="connsiteX3" fmla="*/ 0 w 7115959"/>
              <a:gd name="connsiteY3" fmla="*/ 6858000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0 w 7115959"/>
              <a:gd name="connsiteY0" fmla="*/ 0 h 6858000"/>
              <a:gd name="connsiteX1" fmla="*/ 7115959 w 7115959"/>
              <a:gd name="connsiteY1" fmla="*/ 0 h 6858000"/>
              <a:gd name="connsiteX2" fmla="*/ 7115959 w 7115959"/>
              <a:gd name="connsiteY2" fmla="*/ 6858000 h 6858000"/>
              <a:gd name="connsiteX3" fmla="*/ 964276 w 7115959"/>
              <a:gd name="connsiteY3" fmla="*/ 6808124 h 6858000"/>
              <a:gd name="connsiteX4" fmla="*/ 0 w 7115959"/>
              <a:gd name="connsiteY4" fmla="*/ 0 h 6858000"/>
              <a:gd name="connsiteX0" fmla="*/ 579187 w 6797372"/>
              <a:gd name="connsiteY0" fmla="*/ 83127 h 6858000"/>
              <a:gd name="connsiteX1" fmla="*/ 6797372 w 6797372"/>
              <a:gd name="connsiteY1" fmla="*/ 0 h 6858000"/>
              <a:gd name="connsiteX2" fmla="*/ 6797372 w 6797372"/>
              <a:gd name="connsiteY2" fmla="*/ 6858000 h 6858000"/>
              <a:gd name="connsiteX3" fmla="*/ 645689 w 6797372"/>
              <a:gd name="connsiteY3" fmla="*/ 6808124 h 6858000"/>
              <a:gd name="connsiteX4" fmla="*/ 579187 w 6797372"/>
              <a:gd name="connsiteY4" fmla="*/ 83127 h 6858000"/>
              <a:gd name="connsiteX0" fmla="*/ 862501 w 7080686"/>
              <a:gd name="connsiteY0" fmla="*/ 83127 h 6858000"/>
              <a:gd name="connsiteX1" fmla="*/ 7080686 w 7080686"/>
              <a:gd name="connsiteY1" fmla="*/ 0 h 6858000"/>
              <a:gd name="connsiteX2" fmla="*/ 7080686 w 7080686"/>
              <a:gd name="connsiteY2" fmla="*/ 6858000 h 6858000"/>
              <a:gd name="connsiteX3" fmla="*/ 929003 w 7080686"/>
              <a:gd name="connsiteY3" fmla="*/ 6808124 h 6858000"/>
              <a:gd name="connsiteX4" fmla="*/ 862501 w 7080686"/>
              <a:gd name="connsiteY4" fmla="*/ 83127 h 6858000"/>
              <a:gd name="connsiteX0" fmla="*/ 852588 w 7070773"/>
              <a:gd name="connsiteY0" fmla="*/ 83127 h 6858001"/>
              <a:gd name="connsiteX1" fmla="*/ 7070773 w 7070773"/>
              <a:gd name="connsiteY1" fmla="*/ 0 h 6858001"/>
              <a:gd name="connsiteX2" fmla="*/ 7070773 w 7070773"/>
              <a:gd name="connsiteY2" fmla="*/ 6858000 h 6858001"/>
              <a:gd name="connsiteX3" fmla="*/ 935715 w 7070773"/>
              <a:gd name="connsiteY3" fmla="*/ 6858001 h 6858001"/>
              <a:gd name="connsiteX4" fmla="*/ 852588 w 7070773"/>
              <a:gd name="connsiteY4" fmla="*/ 83127 h 6858001"/>
              <a:gd name="connsiteX0" fmla="*/ 862503 w 7064062"/>
              <a:gd name="connsiteY0" fmla="*/ 0 h 6858001"/>
              <a:gd name="connsiteX1" fmla="*/ 7064062 w 7064062"/>
              <a:gd name="connsiteY1" fmla="*/ 0 h 6858001"/>
              <a:gd name="connsiteX2" fmla="*/ 7064062 w 7064062"/>
              <a:gd name="connsiteY2" fmla="*/ 6858000 h 6858001"/>
              <a:gd name="connsiteX3" fmla="*/ 929004 w 7064062"/>
              <a:gd name="connsiteY3" fmla="*/ 6858001 h 6858001"/>
              <a:gd name="connsiteX4" fmla="*/ 862503 w 7064062"/>
              <a:gd name="connsiteY4" fmla="*/ 0 h 6858001"/>
              <a:gd name="connsiteX0" fmla="*/ 883991 w 7085550"/>
              <a:gd name="connsiteY0" fmla="*/ 0 h 6858001"/>
              <a:gd name="connsiteX1" fmla="*/ 7085550 w 7085550"/>
              <a:gd name="connsiteY1" fmla="*/ 0 h 6858001"/>
              <a:gd name="connsiteX2" fmla="*/ 7085550 w 7085550"/>
              <a:gd name="connsiteY2" fmla="*/ 6858000 h 6858001"/>
              <a:gd name="connsiteX3" fmla="*/ 950492 w 7085550"/>
              <a:gd name="connsiteY3" fmla="*/ 6858001 h 6858001"/>
              <a:gd name="connsiteX4" fmla="*/ 883991 w 7085550"/>
              <a:gd name="connsiteY4" fmla="*/ 0 h 6858001"/>
              <a:gd name="connsiteX0" fmla="*/ 846508 w 7048067"/>
              <a:gd name="connsiteY0" fmla="*/ 0 h 6858000"/>
              <a:gd name="connsiteX1" fmla="*/ 7048067 w 7048067"/>
              <a:gd name="connsiteY1" fmla="*/ 0 h 6858000"/>
              <a:gd name="connsiteX2" fmla="*/ 7048067 w 7048067"/>
              <a:gd name="connsiteY2" fmla="*/ 6858000 h 6858000"/>
              <a:gd name="connsiteX3" fmla="*/ 977809 w 7048067"/>
              <a:gd name="connsiteY3" fmla="*/ 6850801 h 6858000"/>
              <a:gd name="connsiteX4" fmla="*/ 846508 w 7048067"/>
              <a:gd name="connsiteY4" fmla="*/ 0 h 6858000"/>
              <a:gd name="connsiteX0" fmla="*/ 920296 w 7121855"/>
              <a:gd name="connsiteY0" fmla="*/ 0 h 6858000"/>
              <a:gd name="connsiteX1" fmla="*/ 7121855 w 7121855"/>
              <a:gd name="connsiteY1" fmla="*/ 0 h 6858000"/>
              <a:gd name="connsiteX2" fmla="*/ 7121855 w 7121855"/>
              <a:gd name="connsiteY2" fmla="*/ 6858000 h 6858000"/>
              <a:gd name="connsiteX3" fmla="*/ 1051597 w 7121855"/>
              <a:gd name="connsiteY3" fmla="*/ 6850801 h 6858000"/>
              <a:gd name="connsiteX4" fmla="*/ 920296 w 7121855"/>
              <a:gd name="connsiteY4" fmla="*/ 0 h 6858000"/>
              <a:gd name="connsiteX0" fmla="*/ 870471 w 7072030"/>
              <a:gd name="connsiteY0" fmla="*/ 0 h 6858000"/>
              <a:gd name="connsiteX1" fmla="*/ 7072030 w 7072030"/>
              <a:gd name="connsiteY1" fmla="*/ 0 h 6858000"/>
              <a:gd name="connsiteX2" fmla="*/ 7072030 w 7072030"/>
              <a:gd name="connsiteY2" fmla="*/ 6858000 h 6858000"/>
              <a:gd name="connsiteX3" fmla="*/ 1088172 w 7072030"/>
              <a:gd name="connsiteY3" fmla="*/ 6843601 h 6858000"/>
              <a:gd name="connsiteX4" fmla="*/ 870471 w 7072030"/>
              <a:gd name="connsiteY4" fmla="*/ 0 h 6858000"/>
              <a:gd name="connsiteX0" fmla="*/ 866406 w 7067965"/>
              <a:gd name="connsiteY0" fmla="*/ 0 h 6858000"/>
              <a:gd name="connsiteX1" fmla="*/ 7067965 w 7067965"/>
              <a:gd name="connsiteY1" fmla="*/ 0 h 6858000"/>
              <a:gd name="connsiteX2" fmla="*/ 7067965 w 7067965"/>
              <a:gd name="connsiteY2" fmla="*/ 6858000 h 6858000"/>
              <a:gd name="connsiteX3" fmla="*/ 1091307 w 7067965"/>
              <a:gd name="connsiteY3" fmla="*/ 6850801 h 6858000"/>
              <a:gd name="connsiteX4" fmla="*/ 866406 w 7067965"/>
              <a:gd name="connsiteY4" fmla="*/ 0 h 6858000"/>
              <a:gd name="connsiteX0" fmla="*/ 878056 w 7079615"/>
              <a:gd name="connsiteY0" fmla="*/ 0 h 6858000"/>
              <a:gd name="connsiteX1" fmla="*/ 7079615 w 7079615"/>
              <a:gd name="connsiteY1" fmla="*/ 0 h 6858000"/>
              <a:gd name="connsiteX2" fmla="*/ 7079615 w 7079615"/>
              <a:gd name="connsiteY2" fmla="*/ 6858000 h 6858000"/>
              <a:gd name="connsiteX3" fmla="*/ 1102957 w 7079615"/>
              <a:gd name="connsiteY3" fmla="*/ 6850801 h 6858000"/>
              <a:gd name="connsiteX4" fmla="*/ 878056 w 7079615"/>
              <a:gd name="connsiteY4" fmla="*/ 0 h 6858000"/>
              <a:gd name="connsiteX0" fmla="*/ 970991 w 7014150"/>
              <a:gd name="connsiteY0" fmla="*/ 216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21600 h 6858000"/>
              <a:gd name="connsiteX0" fmla="*/ 970991 w 7014150"/>
              <a:gd name="connsiteY0" fmla="*/ 36000 h 6858000"/>
              <a:gd name="connsiteX1" fmla="*/ 7014150 w 7014150"/>
              <a:gd name="connsiteY1" fmla="*/ 0 h 6858000"/>
              <a:gd name="connsiteX2" fmla="*/ 7014150 w 7014150"/>
              <a:gd name="connsiteY2" fmla="*/ 6858000 h 6858000"/>
              <a:gd name="connsiteX3" fmla="*/ 1037492 w 7014150"/>
              <a:gd name="connsiteY3" fmla="*/ 6850801 h 6858000"/>
              <a:gd name="connsiteX4" fmla="*/ 970991 w 7014150"/>
              <a:gd name="connsiteY4" fmla="*/ 36000 h 6858000"/>
              <a:gd name="connsiteX0" fmla="*/ 945025 w 7031384"/>
              <a:gd name="connsiteY0" fmla="*/ 14400 h 6858000"/>
              <a:gd name="connsiteX1" fmla="*/ 7031384 w 7031384"/>
              <a:gd name="connsiteY1" fmla="*/ 0 h 6858000"/>
              <a:gd name="connsiteX2" fmla="*/ 7031384 w 7031384"/>
              <a:gd name="connsiteY2" fmla="*/ 6858000 h 6858000"/>
              <a:gd name="connsiteX3" fmla="*/ 1054726 w 7031384"/>
              <a:gd name="connsiteY3" fmla="*/ 6850801 h 6858000"/>
              <a:gd name="connsiteX4" fmla="*/ 945025 w 7031384"/>
              <a:gd name="connsiteY4" fmla="*/ 14400 h 6858000"/>
              <a:gd name="connsiteX0" fmla="*/ 1001917 w 7088276"/>
              <a:gd name="connsiteY0" fmla="*/ 14400 h 6858000"/>
              <a:gd name="connsiteX1" fmla="*/ 7088276 w 7088276"/>
              <a:gd name="connsiteY1" fmla="*/ 0 h 6858000"/>
              <a:gd name="connsiteX2" fmla="*/ 7088276 w 7088276"/>
              <a:gd name="connsiteY2" fmla="*/ 6858000 h 6858000"/>
              <a:gd name="connsiteX3" fmla="*/ 1111618 w 7088276"/>
              <a:gd name="connsiteY3" fmla="*/ 6850801 h 6858000"/>
              <a:gd name="connsiteX4" fmla="*/ 1001917 w 7088276"/>
              <a:gd name="connsiteY4" fmla="*/ 14400 h 6858000"/>
              <a:gd name="connsiteX0" fmla="*/ 1052094 w 7052053"/>
              <a:gd name="connsiteY0" fmla="*/ 28800 h 6858000"/>
              <a:gd name="connsiteX1" fmla="*/ 7052053 w 7052053"/>
              <a:gd name="connsiteY1" fmla="*/ 0 h 6858000"/>
              <a:gd name="connsiteX2" fmla="*/ 7052053 w 7052053"/>
              <a:gd name="connsiteY2" fmla="*/ 6858000 h 6858000"/>
              <a:gd name="connsiteX3" fmla="*/ 1075395 w 7052053"/>
              <a:gd name="connsiteY3" fmla="*/ 6850801 h 6858000"/>
              <a:gd name="connsiteX4" fmla="*/ 1052094 w 7052053"/>
              <a:gd name="connsiteY4" fmla="*/ 28800 h 6858000"/>
              <a:gd name="connsiteX0" fmla="*/ 1087621 w 7087580"/>
              <a:gd name="connsiteY0" fmla="*/ 28800 h 6858000"/>
              <a:gd name="connsiteX1" fmla="*/ 7087580 w 7087580"/>
              <a:gd name="connsiteY1" fmla="*/ 0 h 6858000"/>
              <a:gd name="connsiteX2" fmla="*/ 7087580 w 7087580"/>
              <a:gd name="connsiteY2" fmla="*/ 6858000 h 6858000"/>
              <a:gd name="connsiteX3" fmla="*/ 1110922 w 7087580"/>
              <a:gd name="connsiteY3" fmla="*/ 6850801 h 6858000"/>
              <a:gd name="connsiteX4" fmla="*/ 1087621 w 7087580"/>
              <a:gd name="connsiteY4" fmla="*/ 28800 h 6858000"/>
              <a:gd name="connsiteX0" fmla="*/ 1095937 w 7081496"/>
              <a:gd name="connsiteY0" fmla="*/ 0 h 6858000"/>
              <a:gd name="connsiteX1" fmla="*/ 7081496 w 7081496"/>
              <a:gd name="connsiteY1" fmla="*/ 0 h 6858000"/>
              <a:gd name="connsiteX2" fmla="*/ 7081496 w 7081496"/>
              <a:gd name="connsiteY2" fmla="*/ 6858000 h 6858000"/>
              <a:gd name="connsiteX3" fmla="*/ 1104838 w 7081496"/>
              <a:gd name="connsiteY3" fmla="*/ 6850801 h 6858000"/>
              <a:gd name="connsiteX4" fmla="*/ 1095937 w 7081496"/>
              <a:gd name="connsiteY4" fmla="*/ 0 h 6858000"/>
              <a:gd name="connsiteX0" fmla="*/ 1115169 w 7100728"/>
              <a:gd name="connsiteY0" fmla="*/ 0 h 6858000"/>
              <a:gd name="connsiteX1" fmla="*/ 7100728 w 7100728"/>
              <a:gd name="connsiteY1" fmla="*/ 0 h 6858000"/>
              <a:gd name="connsiteX2" fmla="*/ 7100728 w 7100728"/>
              <a:gd name="connsiteY2" fmla="*/ 6858000 h 6858000"/>
              <a:gd name="connsiteX3" fmla="*/ 1124070 w 7100728"/>
              <a:gd name="connsiteY3" fmla="*/ 6850801 h 6858000"/>
              <a:gd name="connsiteX4" fmla="*/ 1115169 w 7100728"/>
              <a:gd name="connsiteY4" fmla="*/ 0 h 6858000"/>
              <a:gd name="connsiteX0" fmla="*/ 1110337 w 7095896"/>
              <a:gd name="connsiteY0" fmla="*/ 0 h 6858000"/>
              <a:gd name="connsiteX1" fmla="*/ 7095896 w 7095896"/>
              <a:gd name="connsiteY1" fmla="*/ 0 h 6858000"/>
              <a:gd name="connsiteX2" fmla="*/ 7095896 w 7095896"/>
              <a:gd name="connsiteY2" fmla="*/ 6858000 h 6858000"/>
              <a:gd name="connsiteX3" fmla="*/ 1119238 w 7095896"/>
              <a:gd name="connsiteY3" fmla="*/ 6850801 h 6858000"/>
              <a:gd name="connsiteX4" fmla="*/ 1110337 w 7095896"/>
              <a:gd name="connsiteY4" fmla="*/ 0 h 6858000"/>
              <a:gd name="connsiteX0" fmla="*/ 1125037 w 7110596"/>
              <a:gd name="connsiteY0" fmla="*/ 0 h 6858000"/>
              <a:gd name="connsiteX1" fmla="*/ 7110596 w 7110596"/>
              <a:gd name="connsiteY1" fmla="*/ 0 h 6858000"/>
              <a:gd name="connsiteX2" fmla="*/ 7110596 w 7110596"/>
              <a:gd name="connsiteY2" fmla="*/ 6858000 h 6858000"/>
              <a:gd name="connsiteX3" fmla="*/ 1133938 w 7110596"/>
              <a:gd name="connsiteY3" fmla="*/ 6850801 h 6858000"/>
              <a:gd name="connsiteX4" fmla="*/ 1125037 w 7110596"/>
              <a:gd name="connsiteY4" fmla="*/ 0 h 6858000"/>
              <a:gd name="connsiteX0" fmla="*/ 1098609 w 7084168"/>
              <a:gd name="connsiteY0" fmla="*/ 0 h 6858000"/>
              <a:gd name="connsiteX1" fmla="*/ 7084168 w 7084168"/>
              <a:gd name="connsiteY1" fmla="*/ 0 h 6858000"/>
              <a:gd name="connsiteX2" fmla="*/ 7084168 w 7084168"/>
              <a:gd name="connsiteY2" fmla="*/ 6858000 h 6858000"/>
              <a:gd name="connsiteX3" fmla="*/ 1107510 w 7084168"/>
              <a:gd name="connsiteY3" fmla="*/ 6850801 h 6858000"/>
              <a:gd name="connsiteX4" fmla="*/ 1098609 w 7084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168" h="6858000">
                <a:moveTo>
                  <a:pt x="1098609" y="0"/>
                </a:moveTo>
                <a:lnTo>
                  <a:pt x="7084168" y="0"/>
                </a:lnTo>
                <a:lnTo>
                  <a:pt x="7084168" y="6858000"/>
                </a:lnTo>
                <a:lnTo>
                  <a:pt x="1107510" y="6850801"/>
                </a:lnTo>
                <a:cubicBezTo>
                  <a:pt x="-640824" y="4527230"/>
                  <a:pt x="-67748" y="1591266"/>
                  <a:pt x="1098609" y="0"/>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a:innerShdw blurRad="457200">
              <a:prstClr val="black">
                <a:alpha val="71777"/>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8B251A-81D2-F82B-589C-B9043AE9A54E}"/>
              </a:ext>
            </a:extLst>
          </p:cNvPr>
          <p:cNvSpPr>
            <a:spLocks noGrp="1"/>
          </p:cNvSpPr>
          <p:nvPr>
            <p:ph type="title" hasCustomPrompt="1"/>
          </p:nvPr>
        </p:nvSpPr>
        <p:spPr>
          <a:xfrm>
            <a:off x="509194" y="2654376"/>
            <a:ext cx="4503655" cy="1219185"/>
          </a:xfrm>
          <a:prstGeom prst="rect">
            <a:avLst/>
          </a:prstGeom>
        </p:spPr>
        <p:txBody>
          <a:bodyPr>
            <a:normAutofit/>
          </a:bodyPr>
          <a:lstStyle>
            <a:lvl1pPr>
              <a:defRPr sz="3800">
                <a:solidFill>
                  <a:srgbClr val="3862AE"/>
                </a:solidFill>
                <a:latin typeface="Roboto" panose="02000000000000000000" pitchFamily="2" charset="0"/>
                <a:ea typeface="Roboto" panose="02000000000000000000" pitchFamily="2" charset="0"/>
              </a:defRPr>
            </a:lvl1pPr>
          </a:lstStyle>
          <a:p>
            <a:r>
              <a:rPr lang="en-US"/>
              <a:t>Click to add Section Name</a:t>
            </a:r>
          </a:p>
        </p:txBody>
      </p:sp>
      <p:sp>
        <p:nvSpPr>
          <p:cNvPr id="4" name="Text Placeholder 2">
            <a:extLst>
              <a:ext uri="{FF2B5EF4-FFF2-40B4-BE49-F238E27FC236}">
                <a16:creationId xmlns:a16="http://schemas.microsoft.com/office/drawing/2014/main" id="{65CC5A4C-AE0A-A42F-55A7-ACB528E9BBC2}"/>
              </a:ext>
            </a:extLst>
          </p:cNvPr>
          <p:cNvSpPr>
            <a:spLocks noGrp="1"/>
          </p:cNvSpPr>
          <p:nvPr>
            <p:ph type="body" sz="quarter" idx="10" hasCustomPrompt="1"/>
          </p:nvPr>
        </p:nvSpPr>
        <p:spPr>
          <a:xfrm>
            <a:off x="500744" y="3853543"/>
            <a:ext cx="4517570" cy="1197428"/>
          </a:xfrm>
          <a:prstGeom prst="rect">
            <a:avLst/>
          </a:prstGeom>
        </p:spPr>
        <p:txBody>
          <a:bodyPr>
            <a:normAutofit/>
          </a:bodyPr>
          <a:lstStyle>
            <a:lvl1pPr marL="0" indent="0">
              <a:buNone/>
              <a:defRPr sz="2200">
                <a:solidFill>
                  <a:srgbClr val="6D6E71"/>
                </a:solidFill>
              </a:defRPr>
            </a:lvl1pPr>
          </a:lstStyle>
          <a:p>
            <a:pPr lvl="0"/>
            <a:r>
              <a:rPr lang="en-US"/>
              <a:t>Click to edit optional subtitle</a:t>
            </a:r>
          </a:p>
        </p:txBody>
      </p:sp>
    </p:spTree>
    <p:extLst>
      <p:ext uri="{BB962C8B-B14F-4D97-AF65-F5344CB8AC3E}">
        <p14:creationId xmlns:p14="http://schemas.microsoft.com/office/powerpoint/2010/main" val="17078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Taglin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9D2CD6-F68F-6ED3-CFF9-14322B7DDD59}"/>
              </a:ext>
            </a:extLst>
          </p:cNvPr>
          <p:cNvSpPr/>
          <p:nvPr userDrawn="1"/>
        </p:nvSpPr>
        <p:spPr>
          <a:xfrm>
            <a:off x="-1" y="0"/>
            <a:ext cx="12192001" cy="68580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4047A81-40D9-F54C-BEC1-F5A4987F0575}"/>
              </a:ext>
            </a:extLst>
          </p:cNvPr>
          <p:cNvSpPr txBox="1"/>
          <p:nvPr userDrawn="1"/>
        </p:nvSpPr>
        <p:spPr>
          <a:xfrm>
            <a:off x="1126671" y="2776472"/>
            <a:ext cx="10394773" cy="1015663"/>
          </a:xfrm>
          <a:prstGeom prst="rect">
            <a:avLst/>
          </a:prstGeom>
          <a:noFill/>
        </p:spPr>
        <p:txBody>
          <a:bodyPr wrap="square" rtlCol="0">
            <a:spAutoFit/>
          </a:bodyPr>
          <a:lstStyle/>
          <a:p>
            <a:r>
              <a:rPr lang="en-US" sz="6000" spc="100">
                <a:solidFill>
                  <a:schemeClr val="bg1">
                    <a:lumMod val="50000"/>
                  </a:schemeClr>
                </a:solidFill>
                <a:latin typeface="Roboto Light" panose="02000000000000000000" pitchFamily="2" charset="0"/>
                <a:ea typeface="Roboto Light" panose="02000000000000000000" pitchFamily="2" charset="0"/>
              </a:rPr>
              <a:t>it’s what’s </a:t>
            </a:r>
            <a:r>
              <a:rPr lang="en-US" sz="6000" b="1" spc="100">
                <a:solidFill>
                  <a:srgbClr val="B9D053"/>
                </a:solidFill>
                <a:latin typeface="Roboto Black" panose="02000000000000000000" pitchFamily="2" charset="0"/>
                <a:ea typeface="Roboto Black" panose="02000000000000000000" pitchFamily="2" charset="0"/>
              </a:rPr>
              <a:t>inside</a:t>
            </a:r>
            <a:r>
              <a:rPr lang="en-US" sz="6000" spc="100">
                <a:solidFill>
                  <a:schemeClr val="tx1">
                    <a:lumMod val="50000"/>
                    <a:lumOff val="50000"/>
                  </a:schemeClr>
                </a:solidFill>
                <a:latin typeface="Roboto Light" panose="02000000000000000000" pitchFamily="2" charset="0"/>
                <a:ea typeface="Roboto Light" panose="02000000000000000000" pitchFamily="2" charset="0"/>
              </a:rPr>
              <a:t> </a:t>
            </a:r>
            <a:r>
              <a:rPr lang="en-US" sz="6000" spc="100">
                <a:solidFill>
                  <a:schemeClr val="bg1">
                    <a:lumMod val="50000"/>
                  </a:schemeClr>
                </a:solidFill>
                <a:latin typeface="Roboto Light" panose="02000000000000000000" pitchFamily="2" charset="0"/>
                <a:ea typeface="Roboto Light" panose="02000000000000000000" pitchFamily="2" charset="0"/>
              </a:rPr>
              <a:t>that counts</a:t>
            </a:r>
          </a:p>
        </p:txBody>
      </p:sp>
    </p:spTree>
    <p:extLst>
      <p:ext uri="{BB962C8B-B14F-4D97-AF65-F5344CB8AC3E}">
        <p14:creationId xmlns:p14="http://schemas.microsoft.com/office/powerpoint/2010/main" val="12819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C636E9-2FE0-D6D1-B238-3DAF1C6CE53E}"/>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3" name="Footer Placeholder 2">
            <a:extLst>
              <a:ext uri="{FF2B5EF4-FFF2-40B4-BE49-F238E27FC236}">
                <a16:creationId xmlns:a16="http://schemas.microsoft.com/office/drawing/2014/main" id="{BBB9A3AD-D97F-A93E-3ACC-E62ECB1227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88CF3D-BAF5-DA97-9A48-9CE652FCC5FA}"/>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24371675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276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MAIN">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D8FB35-F7EB-42C9-91E0-17A19D546B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97"/>
          <a:stretch/>
        </p:blipFill>
        <p:spPr>
          <a:xfrm>
            <a:off x="9627" y="0"/>
            <a:ext cx="9649325"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409B03C-CB7C-4868-A0BE-CC95D60A73E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Subtitle 2">
            <a:extLst>
              <a:ext uri="{FF2B5EF4-FFF2-40B4-BE49-F238E27FC236}">
                <a16:creationId xmlns:a16="http://schemas.microsoft.com/office/drawing/2014/main" id="{C68B9605-C838-491E-92B6-0B518CC66706}"/>
              </a:ext>
            </a:extLst>
          </p:cNvPr>
          <p:cNvSpPr>
            <a:spLocks noGrp="1"/>
          </p:cNvSpPr>
          <p:nvPr>
            <p:ph type="subTitle" idx="1" hasCustomPrompt="1"/>
          </p:nvPr>
        </p:nvSpPr>
        <p:spPr>
          <a:xfrm>
            <a:off x="6851072" y="5622174"/>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15" name="Title 4">
            <a:extLst>
              <a:ext uri="{FF2B5EF4-FFF2-40B4-BE49-F238E27FC236}">
                <a16:creationId xmlns:a16="http://schemas.microsoft.com/office/drawing/2014/main" id="{BB7E764E-F092-4268-9DC0-1BD44912AE5D}"/>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139137687"/>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ROAD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22174"/>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9199228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INTERA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22174"/>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224449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ROADS / INTERLAYER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22174"/>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80092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RAI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580610"/>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997907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WIN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05549"/>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461374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STRATU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630487"/>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244341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INDUSTRI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9BF574-4295-C107-D4ED-A2C29BA41B9A}"/>
              </a:ext>
            </a:extLst>
          </p:cNvPr>
          <p:cNvSpPr>
            <a:spLocks noGrp="1"/>
          </p:cNvSpPr>
          <p:nvPr>
            <p:ph type="subTitle" idx="1" hasCustomPrompt="1"/>
          </p:nvPr>
        </p:nvSpPr>
        <p:spPr>
          <a:xfrm>
            <a:off x="6851072" y="5580611"/>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5" name="Title 4">
            <a:extLst>
              <a:ext uri="{FF2B5EF4-FFF2-40B4-BE49-F238E27FC236}">
                <a16:creationId xmlns:a16="http://schemas.microsoft.com/office/drawing/2014/main" id="{9BB726F2-05F7-3729-C86A-C45B428F198F}"/>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47011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A18DD9-97B9-46F1-BD43-D40BC46B68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11" name="Subtitle 2">
            <a:extLst>
              <a:ext uri="{FF2B5EF4-FFF2-40B4-BE49-F238E27FC236}">
                <a16:creationId xmlns:a16="http://schemas.microsoft.com/office/drawing/2014/main" id="{B962934D-191A-41BE-A3A3-75E8D471704F}"/>
              </a:ext>
            </a:extLst>
          </p:cNvPr>
          <p:cNvSpPr>
            <a:spLocks noGrp="1"/>
          </p:cNvSpPr>
          <p:nvPr>
            <p:ph type="subTitle" idx="1" hasCustomPrompt="1"/>
          </p:nvPr>
        </p:nvSpPr>
        <p:spPr>
          <a:xfrm>
            <a:off x="6851072" y="5580611"/>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12" name="Title 4">
            <a:extLst>
              <a:ext uri="{FF2B5EF4-FFF2-40B4-BE49-F238E27FC236}">
                <a16:creationId xmlns:a16="http://schemas.microsoft.com/office/drawing/2014/main" id="{C15155D7-541A-4AC1-B714-78F35FD69C87}"/>
              </a:ext>
            </a:extLst>
          </p:cNvPr>
          <p:cNvSpPr txBox="1">
            <a:spLocks/>
          </p:cNvSpPr>
          <p:nvPr userDrawn="1"/>
        </p:nvSpPr>
        <p:spPr>
          <a:xfrm>
            <a:off x="6851072" y="3653270"/>
            <a:ext cx="4722091" cy="1833130"/>
          </a:xfrm>
          <a:prstGeom prst="rect">
            <a:avLst/>
          </a:prstGeom>
        </p:spPr>
        <p:txBody>
          <a:bodyPr/>
          <a:lstStyle>
            <a:lvl1pPr algn="ctr"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24752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FD31-4809-A6E1-609E-1FF1D47598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26775E-0D65-BED1-218C-1BDF0B80AE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CEBEA7-2394-6443-EA3A-5B941C770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35DEF-01C9-28B5-384E-ADEE8CBB6DB6}"/>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6" name="Footer Placeholder 5">
            <a:extLst>
              <a:ext uri="{FF2B5EF4-FFF2-40B4-BE49-F238E27FC236}">
                <a16:creationId xmlns:a16="http://schemas.microsoft.com/office/drawing/2014/main" id="{F50C0603-5E81-9433-EE71-26C715827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62C3AB-E420-5ACC-AAEF-14A8F7C2FB18}"/>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1522736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CUSTOM">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D9C5F-B02A-406B-8140-5CC0DEE672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 name="Subtitle 2">
            <a:extLst>
              <a:ext uri="{FF2B5EF4-FFF2-40B4-BE49-F238E27FC236}">
                <a16:creationId xmlns:a16="http://schemas.microsoft.com/office/drawing/2014/main" id="{BF80A521-526A-4DBC-82DD-2DF3E18EA749}"/>
              </a:ext>
            </a:extLst>
          </p:cNvPr>
          <p:cNvSpPr>
            <a:spLocks noGrp="1"/>
          </p:cNvSpPr>
          <p:nvPr>
            <p:ph type="subTitle" idx="1" hasCustomPrompt="1"/>
          </p:nvPr>
        </p:nvSpPr>
        <p:spPr>
          <a:xfrm>
            <a:off x="6851072" y="5580611"/>
            <a:ext cx="5124450" cy="609599"/>
          </a:xfrm>
          <a:prstGeom prst="rect">
            <a:avLst/>
          </a:prstGeom>
        </p:spPr>
        <p:txBody>
          <a:bodyPr/>
          <a:lstStyle>
            <a:lvl1pPr marL="0" indent="0" algn="l">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Presenter Name, Title</a:t>
            </a:r>
          </a:p>
          <a:p>
            <a:r>
              <a:rPr lang="en-GB" sz="1800">
                <a:solidFill>
                  <a:schemeClr val="bg1"/>
                </a:solidFill>
                <a:latin typeface="Tahoma" panose="020B0604030504040204" pitchFamily="34" charset="0"/>
                <a:ea typeface="Tahoma" panose="020B0604030504040204" pitchFamily="34" charset="0"/>
                <a:cs typeface="Tahoma" panose="020B0604030504040204" pitchFamily="34" charset="0"/>
              </a:rPr>
              <a:t>Date</a:t>
            </a:r>
          </a:p>
        </p:txBody>
      </p:sp>
      <p:sp>
        <p:nvSpPr>
          <p:cNvPr id="9" name="Title 4">
            <a:extLst>
              <a:ext uri="{FF2B5EF4-FFF2-40B4-BE49-F238E27FC236}">
                <a16:creationId xmlns:a16="http://schemas.microsoft.com/office/drawing/2014/main" id="{947EC2E8-84EB-4B1D-8E8D-33EEB6FC5AC3}"/>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549991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INTERIOR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BB0B-C5AB-9085-F2E5-D9BF073F8BE4}"/>
              </a:ext>
            </a:extLst>
          </p:cNvPr>
          <p:cNvSpPr>
            <a:spLocks noGrp="1"/>
          </p:cNvSpPr>
          <p:nvPr>
            <p:ph type="title"/>
          </p:nvPr>
        </p:nvSpPr>
        <p:spPr>
          <a:xfrm>
            <a:off x="838200" y="365126"/>
            <a:ext cx="10515600" cy="681622"/>
          </a:xfrm>
          <a:prstGeom prst="rect">
            <a:avLst/>
          </a:prstGeo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465A1D-5A81-4CCA-6169-81D52A0B35C0}"/>
              </a:ext>
            </a:extLst>
          </p:cNvPr>
          <p:cNvSpPr>
            <a:spLocks noGrp="1"/>
          </p:cNvSpPr>
          <p:nvPr>
            <p:ph idx="1"/>
          </p:nvPr>
        </p:nvSpPr>
        <p:spPr>
          <a:xfrm>
            <a:off x="838200" y="1227221"/>
            <a:ext cx="10515600" cy="494974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645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TERIO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F0BB56-B303-35ED-0DE5-53E9DC0C5684}"/>
              </a:ext>
            </a:extLst>
          </p:cNvPr>
          <p:cNvSpPr>
            <a:spLocks noGrp="1"/>
          </p:cNvSpPr>
          <p:nvPr>
            <p:ph sz="half" idx="1"/>
          </p:nvPr>
        </p:nvSpPr>
        <p:spPr>
          <a:xfrm>
            <a:off x="838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5AB7A-67FA-48DF-32CA-8037654C4A38}"/>
              </a:ext>
            </a:extLst>
          </p:cNvPr>
          <p:cNvSpPr>
            <a:spLocks noGrp="1"/>
          </p:cNvSpPr>
          <p:nvPr>
            <p:ph sz="half" idx="2"/>
          </p:nvPr>
        </p:nvSpPr>
        <p:spPr>
          <a:xfrm>
            <a:off x="6172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83B2E6F-1E0B-1BFD-6F4E-6F4B87F1F334}"/>
              </a:ext>
            </a:extLst>
          </p:cNvPr>
          <p:cNvSpPr>
            <a:spLocks noGrp="1"/>
          </p:cNvSpPr>
          <p:nvPr>
            <p:ph type="title"/>
          </p:nvPr>
        </p:nvSpPr>
        <p:spPr>
          <a:xfrm>
            <a:off x="838200" y="365126"/>
            <a:ext cx="10515600" cy="681622"/>
          </a:xfrm>
          <a:prstGeom prst="rect">
            <a:avLst/>
          </a:prstGeo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41052291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ERIOR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26B02C8-CD9A-C57C-D7F4-E43C822EAC79}"/>
              </a:ext>
            </a:extLst>
          </p:cNvPr>
          <p:cNvSpPr>
            <a:spLocks noGrp="1"/>
          </p:cNvSpPr>
          <p:nvPr>
            <p:ph sz="half" idx="1"/>
          </p:nvPr>
        </p:nvSpPr>
        <p:spPr>
          <a:xfrm>
            <a:off x="838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DC3D60D4-863F-8970-D02B-6C0FC6914370}"/>
              </a:ext>
            </a:extLst>
          </p:cNvPr>
          <p:cNvSpPr>
            <a:spLocks noGrp="1"/>
          </p:cNvSpPr>
          <p:nvPr>
            <p:ph sz="half" idx="2"/>
          </p:nvPr>
        </p:nvSpPr>
        <p:spPr>
          <a:xfrm>
            <a:off x="6172200" y="1253330"/>
            <a:ext cx="5181600" cy="456995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FECF995-A1EF-8D62-C68F-01294BBA56B4}"/>
              </a:ext>
            </a:extLst>
          </p:cNvPr>
          <p:cNvSpPr>
            <a:spLocks noGrp="1"/>
          </p:cNvSpPr>
          <p:nvPr>
            <p:ph type="title"/>
          </p:nvPr>
        </p:nvSpPr>
        <p:spPr>
          <a:xfrm>
            <a:off x="838200" y="365126"/>
            <a:ext cx="10515600" cy="681622"/>
          </a:xfrm>
          <a:prstGeom prst="rect">
            <a:avLst/>
          </a:prstGeo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41521418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TERIOR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C59F8-B77D-BA6B-91AC-CDF0F35C78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7EBE95-4D23-4FB3-A31C-6A0ECA3B721F}"/>
              </a:ext>
            </a:extLst>
          </p:cNvPr>
          <p:cNvSpPr>
            <a:spLocks noGrp="1"/>
          </p:cNvSpPr>
          <p:nvPr>
            <p:ph idx="1"/>
          </p:nvPr>
        </p:nvSpPr>
        <p:spPr>
          <a:xfrm>
            <a:off x="5183188" y="987425"/>
            <a:ext cx="6172200" cy="48736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C2F3A7-F09A-1D03-C67C-3D44966F43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31030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8EFEF60-1071-13EE-B972-9CF8E2ED60F9}"/>
              </a:ext>
            </a:extLst>
          </p:cNvPr>
          <p:cNvSpPr>
            <a:spLocks noGrp="1"/>
          </p:cNvSpPr>
          <p:nvPr>
            <p:ph type="title"/>
          </p:nvPr>
        </p:nvSpPr>
        <p:spPr>
          <a:xfrm>
            <a:off x="6851072" y="3653270"/>
            <a:ext cx="4722091" cy="1833130"/>
          </a:xfrm>
          <a:prstGeom prst="rect">
            <a:avLst/>
          </a:prstGeom>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6446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3D60-CCFB-F87E-5494-C7394EC485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5BAB45-4B57-AE51-AFE4-22CF5EDDA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B06902-C4D2-A91E-E3D6-6CB593F19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CA36E-C700-DB4E-DB3D-21EB446F8B09}"/>
              </a:ext>
            </a:extLst>
          </p:cNvPr>
          <p:cNvSpPr>
            <a:spLocks noGrp="1"/>
          </p:cNvSpPr>
          <p:nvPr>
            <p:ph type="dt" sz="half" idx="10"/>
          </p:nvPr>
        </p:nvSpPr>
        <p:spPr/>
        <p:txBody>
          <a:bodyPr/>
          <a:lstStyle/>
          <a:p>
            <a:fld id="{3922C840-55AB-4ACA-9508-FDA3384F094A}" type="datetimeFigureOut">
              <a:rPr lang="en-GB" smtClean="0"/>
              <a:t>10/06/2026</a:t>
            </a:fld>
            <a:endParaRPr lang="en-GB"/>
          </a:p>
        </p:txBody>
      </p:sp>
      <p:sp>
        <p:nvSpPr>
          <p:cNvPr id="6" name="Footer Placeholder 5">
            <a:extLst>
              <a:ext uri="{FF2B5EF4-FFF2-40B4-BE49-F238E27FC236}">
                <a16:creationId xmlns:a16="http://schemas.microsoft.com/office/drawing/2014/main" id="{17AD98C5-AE08-06BD-D708-3A9CE3D872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4842F2-EAB4-7896-1BE8-0D2971B1D9BF}"/>
              </a:ext>
            </a:extLst>
          </p:cNvPr>
          <p:cNvSpPr>
            <a:spLocks noGrp="1"/>
          </p:cNvSpPr>
          <p:nvPr>
            <p:ph type="sldNum" sz="quarter" idx="12"/>
          </p:nvPr>
        </p:nvSpPr>
        <p:spPr/>
        <p:txBody>
          <a:bodyPr/>
          <a:lstStyle/>
          <a:p>
            <a:fld id="{357F8E30-7016-4CE9-BC8C-528CC7B50A14}" type="slidenum">
              <a:rPr lang="en-GB" smtClean="0"/>
              <a:t>‹#›</a:t>
            </a:fld>
            <a:endParaRPr lang="en-GB"/>
          </a:p>
        </p:txBody>
      </p:sp>
    </p:spTree>
    <p:extLst>
      <p:ext uri="{BB962C8B-B14F-4D97-AF65-F5344CB8AC3E}">
        <p14:creationId xmlns:p14="http://schemas.microsoft.com/office/powerpoint/2010/main" val="313282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3.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F83A54-17ED-C223-B8D2-BA25278B2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81C83-1A4C-0D81-35B3-93FB21EB2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BEC0A5-AABE-EACB-4CF4-7C8CC975DD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22C840-55AB-4ACA-9508-FDA3384F094A}" type="datetimeFigureOut">
              <a:rPr lang="en-GB" smtClean="0"/>
              <a:t>10/06/2026</a:t>
            </a:fld>
            <a:endParaRPr lang="en-GB"/>
          </a:p>
        </p:txBody>
      </p:sp>
      <p:sp>
        <p:nvSpPr>
          <p:cNvPr id="5" name="Footer Placeholder 4">
            <a:extLst>
              <a:ext uri="{FF2B5EF4-FFF2-40B4-BE49-F238E27FC236}">
                <a16:creationId xmlns:a16="http://schemas.microsoft.com/office/drawing/2014/main" id="{64AEB3EC-1B91-DB5C-EFEE-5B62BB0B6D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2A02F8A-80AB-27DD-E0DC-4FE0ABA03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7F8E30-7016-4CE9-BC8C-528CC7B50A14}" type="slidenum">
              <a:rPr lang="en-GB" smtClean="0"/>
              <a:t>‹#›</a:t>
            </a:fld>
            <a:endParaRPr lang="en-GB"/>
          </a:p>
        </p:txBody>
      </p:sp>
    </p:spTree>
    <p:extLst>
      <p:ext uri="{BB962C8B-B14F-4D97-AF65-F5344CB8AC3E}">
        <p14:creationId xmlns:p14="http://schemas.microsoft.com/office/powerpoint/2010/main" val="2724792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5FCCD-230B-DF3B-63A5-7ECE2488B323}"/>
              </a:ext>
            </a:extLst>
          </p:cNvPr>
          <p:cNvSpPr/>
          <p:nvPr userDrawn="1"/>
        </p:nvSpPr>
        <p:spPr>
          <a:xfrm>
            <a:off x="0" y="0"/>
            <a:ext cx="12192000" cy="6858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693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35"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9804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81.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68.jpe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9.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39.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C2F51CCC-969B-C871-6B04-0AF1E3ADA591}"/>
              </a:ext>
            </a:extLst>
          </p:cNvPr>
          <p:cNvSpPr>
            <a:spLocks noGrp="1"/>
          </p:cNvSpPr>
          <p:nvPr>
            <p:ph type="subTitle" idx="1"/>
          </p:nvPr>
        </p:nvSpPr>
        <p:spPr>
          <a:xfrm>
            <a:off x="7232072" y="4653049"/>
            <a:ext cx="5124450" cy="609599"/>
          </a:xfrm>
        </p:spPr>
        <p:txBody>
          <a:bodyPr/>
          <a:lstStyle/>
          <a:p>
            <a:r>
              <a:rPr lang="en-GB" dirty="0"/>
              <a:t>Jacek Kawalec</a:t>
            </a:r>
          </a:p>
        </p:txBody>
      </p:sp>
      <p:sp>
        <p:nvSpPr>
          <p:cNvPr id="6" name="Title 5">
            <a:extLst>
              <a:ext uri="{FF2B5EF4-FFF2-40B4-BE49-F238E27FC236}">
                <a16:creationId xmlns:a16="http://schemas.microsoft.com/office/drawing/2014/main" id="{2135BDDB-9B54-C316-B83A-AFFD3F61E826}"/>
              </a:ext>
            </a:extLst>
          </p:cNvPr>
          <p:cNvSpPr>
            <a:spLocks noGrp="1"/>
          </p:cNvSpPr>
          <p:nvPr>
            <p:ph type="title"/>
          </p:nvPr>
        </p:nvSpPr>
        <p:spPr>
          <a:xfrm>
            <a:off x="6851072" y="3653270"/>
            <a:ext cx="5124450" cy="1833130"/>
          </a:xfrm>
        </p:spPr>
        <p:txBody>
          <a:bodyPr/>
          <a:lstStyle/>
          <a:p>
            <a:pPr algn="l"/>
            <a:r>
              <a:rPr lang="en-GB" dirty="0"/>
              <a:t>Sustainable Solutions backed by industry leading R &amp; D</a:t>
            </a:r>
          </a:p>
        </p:txBody>
      </p:sp>
    </p:spTree>
    <p:extLst>
      <p:ext uri="{BB962C8B-B14F-4D97-AF65-F5344CB8AC3E}">
        <p14:creationId xmlns:p14="http://schemas.microsoft.com/office/powerpoint/2010/main" val="3781463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C7BC5-5560-7B56-2AA0-C4BAD9EE2E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91484EE-DFE7-1494-EA5C-FA21CA1DF1B3}"/>
              </a:ext>
            </a:extLst>
          </p:cNvPr>
          <p:cNvSpPr txBox="1"/>
          <p:nvPr/>
        </p:nvSpPr>
        <p:spPr>
          <a:xfrm>
            <a:off x="452285" y="4176824"/>
            <a:ext cx="5348748" cy="830997"/>
          </a:xfrm>
          <a:prstGeom prst="rect">
            <a:avLst/>
          </a:prstGeom>
          <a:noFill/>
        </p:spPr>
        <p:txBody>
          <a:bodyPr wrap="square">
            <a:spAutoFit/>
          </a:bodyPr>
          <a:lstStyle/>
          <a:p>
            <a:pPr algn="ctr">
              <a:buSzPts val="1000"/>
              <a:tabLst>
                <a:tab pos="457200" algn="l"/>
              </a:tabLst>
            </a:pPr>
            <a:r>
              <a:rPr lang="en-US" sz="2400" b="1" i="1" dirty="0">
                <a:solidFill>
                  <a:srgbClr val="002060"/>
                </a:solidFill>
              </a:rPr>
              <a:t>Access the </a:t>
            </a:r>
            <a:r>
              <a:rPr lang="en-GB" sz="2400" b="1" i="1" dirty="0">
                <a:solidFill>
                  <a:srgbClr val="002060"/>
                </a:solidFill>
              </a:rPr>
              <a:t>Presentations </a:t>
            </a:r>
          </a:p>
          <a:p>
            <a:pPr algn="ctr">
              <a:buSzPts val="1000"/>
              <a:tabLst>
                <a:tab pos="457200" algn="l"/>
              </a:tabLst>
            </a:pPr>
            <a:r>
              <a:rPr lang="en-US" sz="2400" b="1" i="1" dirty="0">
                <a:solidFill>
                  <a:srgbClr val="002060"/>
                </a:solidFill>
              </a:rPr>
              <a:t>and inquire more</a:t>
            </a:r>
          </a:p>
        </p:txBody>
      </p:sp>
      <p:pic>
        <p:nvPicPr>
          <p:cNvPr id="3" name="Picture 2" descr="A blue logo with text&#10;&#10;AI-generated content may be incorrect.">
            <a:extLst>
              <a:ext uri="{FF2B5EF4-FFF2-40B4-BE49-F238E27FC236}">
                <a16:creationId xmlns:a16="http://schemas.microsoft.com/office/drawing/2014/main" id="{600F1207-40A5-476F-1994-17B21F3F44E5}"/>
              </a:ext>
            </a:extLst>
          </p:cNvPr>
          <p:cNvPicPr>
            <a:picLocks noChangeAspect="1"/>
          </p:cNvPicPr>
          <p:nvPr/>
        </p:nvPicPr>
        <p:blipFill>
          <a:blip r:embed="rId3">
            <a:extLst>
              <a:ext uri="{28A0092B-C50C-407E-A947-70E740481C1C}">
                <a14:useLocalDpi xmlns:a14="http://schemas.microsoft.com/office/drawing/2010/main" val="0"/>
              </a:ext>
            </a:extLst>
          </a:blip>
          <a:srcRect t="23379" b="29994"/>
          <a:stretch>
            <a:fillRect/>
          </a:stretch>
        </p:blipFill>
        <p:spPr>
          <a:xfrm>
            <a:off x="619432" y="1765831"/>
            <a:ext cx="4781214" cy="1486215"/>
          </a:xfrm>
          <a:prstGeom prst="rect">
            <a:avLst/>
          </a:prstGeom>
        </p:spPr>
      </p:pic>
      <p:pic>
        <p:nvPicPr>
          <p:cNvPr id="5" name="Picture 4">
            <a:extLst>
              <a:ext uri="{FF2B5EF4-FFF2-40B4-BE49-F238E27FC236}">
                <a16:creationId xmlns:a16="http://schemas.microsoft.com/office/drawing/2014/main" id="{B6D973E1-098A-EBA5-5C31-6DD63CA07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355" y="1305257"/>
            <a:ext cx="3893578" cy="3893578"/>
          </a:xfrm>
          <a:prstGeom prst="rect">
            <a:avLst/>
          </a:prstGeom>
        </p:spPr>
      </p:pic>
    </p:spTree>
    <p:extLst>
      <p:ext uri="{BB962C8B-B14F-4D97-AF65-F5344CB8AC3E}">
        <p14:creationId xmlns:p14="http://schemas.microsoft.com/office/powerpoint/2010/main" val="3363937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D0CF-3712-F548-C0B9-FF29515DC51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9ED43ED-BC7F-449A-D374-BBDBE1A8F369}"/>
              </a:ext>
            </a:extLst>
          </p:cNvPr>
          <p:cNvSpPr>
            <a:spLocks noGrp="1"/>
          </p:cNvSpPr>
          <p:nvPr>
            <p:ph type="subTitle" idx="1"/>
          </p:nvPr>
        </p:nvSpPr>
        <p:spPr/>
        <p:txBody>
          <a:bodyPr/>
          <a:lstStyle/>
          <a:p>
            <a:endParaRPr lang="en-GB"/>
          </a:p>
        </p:txBody>
      </p:sp>
      <p:pic>
        <p:nvPicPr>
          <p:cNvPr id="5" name="Tensar InterAx product video EnglishUK">
            <a:hlinkClick r:id="" action="ppaction://media"/>
            <a:extLst>
              <a:ext uri="{FF2B5EF4-FFF2-40B4-BE49-F238E27FC236}">
                <a16:creationId xmlns:a16="http://schemas.microsoft.com/office/drawing/2014/main" id="{064155CB-FAAB-FB02-DAFA-D1628B2456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2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5A5D-1A3F-A815-BF01-FBF0108F6A9F}"/>
              </a:ext>
            </a:extLst>
          </p:cNvPr>
          <p:cNvSpPr>
            <a:spLocks noGrp="1"/>
          </p:cNvSpPr>
          <p:nvPr>
            <p:ph type="title"/>
          </p:nvPr>
        </p:nvSpPr>
        <p:spPr/>
        <p:txBody>
          <a:bodyPr/>
          <a:lstStyle/>
          <a:p>
            <a:r>
              <a:rPr lang="en-GB" dirty="0"/>
              <a:t>Sustainability delivered</a:t>
            </a:r>
          </a:p>
        </p:txBody>
      </p:sp>
      <p:sp>
        <p:nvSpPr>
          <p:cNvPr id="10" name="Content Placeholder 9">
            <a:extLst>
              <a:ext uri="{FF2B5EF4-FFF2-40B4-BE49-F238E27FC236}">
                <a16:creationId xmlns:a16="http://schemas.microsoft.com/office/drawing/2014/main" id="{E3C9E5F7-8966-A24A-7F87-7652A8EEAC9A}"/>
              </a:ext>
            </a:extLst>
          </p:cNvPr>
          <p:cNvSpPr>
            <a:spLocks noGrp="1"/>
          </p:cNvSpPr>
          <p:nvPr>
            <p:ph idx="1"/>
          </p:nvPr>
        </p:nvSpPr>
        <p:spPr/>
        <p:txBody>
          <a:bodyPr/>
          <a:lstStyle/>
          <a:p>
            <a:r>
              <a:rPr lang="en-GB" dirty="0"/>
              <a:t>Manufactured using 100% renewable energy </a:t>
            </a:r>
          </a:p>
          <a:p>
            <a:r>
              <a:rPr lang="en-GB" dirty="0"/>
              <a:t>Temp works? Why not recycle! </a:t>
            </a:r>
          </a:p>
          <a:p>
            <a:r>
              <a:rPr lang="en-GB" dirty="0"/>
              <a:t>Reduced time, reduced aggregate = Reduced CO2! </a:t>
            </a:r>
          </a:p>
        </p:txBody>
      </p:sp>
      <p:pic>
        <p:nvPicPr>
          <p:cNvPr id="9" name="Picture 8">
            <a:extLst>
              <a:ext uri="{FF2B5EF4-FFF2-40B4-BE49-F238E27FC236}">
                <a16:creationId xmlns:a16="http://schemas.microsoft.com/office/drawing/2014/main" id="{E2B09C3F-4AD6-EF97-5666-3F600114275C}"/>
              </a:ext>
            </a:extLst>
          </p:cNvPr>
          <p:cNvPicPr>
            <a:picLocks noChangeAspect="1"/>
          </p:cNvPicPr>
          <p:nvPr/>
        </p:nvPicPr>
        <p:blipFill>
          <a:blip r:embed="rId2"/>
          <a:stretch>
            <a:fillRect/>
          </a:stretch>
        </p:blipFill>
        <p:spPr>
          <a:xfrm>
            <a:off x="1197151" y="3590925"/>
            <a:ext cx="8613834" cy="2394261"/>
          </a:xfrm>
          <a:prstGeom prst="rect">
            <a:avLst/>
          </a:prstGeom>
        </p:spPr>
      </p:pic>
    </p:spTree>
    <p:extLst>
      <p:ext uri="{BB962C8B-B14F-4D97-AF65-F5344CB8AC3E}">
        <p14:creationId xmlns:p14="http://schemas.microsoft.com/office/powerpoint/2010/main" val="346870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DE5D49-D36B-EAF0-20A1-2BEF9C5172DA}"/>
              </a:ext>
            </a:extLst>
          </p:cNvPr>
          <p:cNvSpPr>
            <a:spLocks noGrp="1"/>
          </p:cNvSpPr>
          <p:nvPr>
            <p:ph type="title"/>
          </p:nvPr>
        </p:nvSpPr>
        <p:spPr/>
        <p:txBody>
          <a:bodyPr/>
          <a:lstStyle/>
          <a:p>
            <a:r>
              <a:rPr lang="en-GB" dirty="0"/>
              <a:t>Tensar geogrids </a:t>
            </a:r>
            <a:r>
              <a:rPr lang="pl-PL" dirty="0" err="1"/>
              <a:t>can</a:t>
            </a:r>
            <a:r>
              <a:rPr lang="pl-PL" dirty="0"/>
              <a:t> </a:t>
            </a:r>
            <a:r>
              <a:rPr lang="en-GB" dirty="0"/>
              <a:t>be removed and recycled</a:t>
            </a:r>
            <a:r>
              <a:rPr lang="pl-PL" dirty="0"/>
              <a:t>!!!</a:t>
            </a:r>
            <a:endParaRPr lang="en-US" dirty="0"/>
          </a:p>
        </p:txBody>
      </p:sp>
      <p:sp>
        <p:nvSpPr>
          <p:cNvPr id="7" name="Content Placeholder 6">
            <a:extLst>
              <a:ext uri="{FF2B5EF4-FFF2-40B4-BE49-F238E27FC236}">
                <a16:creationId xmlns:a16="http://schemas.microsoft.com/office/drawing/2014/main" id="{8ADB4336-D0C6-7FA7-2ECD-BDCB23C71C7E}"/>
              </a:ext>
            </a:extLst>
          </p:cNvPr>
          <p:cNvSpPr>
            <a:spLocks noGrp="1"/>
          </p:cNvSpPr>
          <p:nvPr>
            <p:ph idx="1"/>
          </p:nvPr>
        </p:nvSpPr>
        <p:spPr>
          <a:xfrm>
            <a:off x="962083" y="1019278"/>
            <a:ext cx="8985535" cy="1144504"/>
          </a:xfrm>
        </p:spPr>
        <p:txBody>
          <a:bodyPr/>
          <a:lstStyle/>
          <a:p>
            <a:pPr marL="0" indent="0" algn="ctr">
              <a:buNone/>
            </a:pPr>
            <a:r>
              <a:rPr lang="en-US" sz="2000" b="1" i="0" u="none" strike="noStrike" baseline="0" dirty="0">
                <a:solidFill>
                  <a:srgbClr val="000000"/>
                </a:solidFill>
              </a:rPr>
              <a:t>All of </a:t>
            </a:r>
            <a:r>
              <a:rPr lang="en-US" sz="2000" b="1" i="0" u="none" strike="noStrike" baseline="0" dirty="0" err="1">
                <a:solidFill>
                  <a:srgbClr val="000000"/>
                </a:solidFill>
              </a:rPr>
              <a:t>Tensar’s</a:t>
            </a:r>
            <a:r>
              <a:rPr lang="en-US" sz="2000" b="1" i="0" u="none" strike="noStrike" baseline="0" dirty="0">
                <a:solidFill>
                  <a:srgbClr val="000000"/>
                </a:solidFill>
              </a:rPr>
              <a:t> geogrids and </a:t>
            </a:r>
            <a:r>
              <a:rPr lang="en-US" sz="2000" b="1" i="0" u="none" strike="noStrike" baseline="0" dirty="0" err="1">
                <a:solidFill>
                  <a:srgbClr val="000000"/>
                </a:solidFill>
              </a:rPr>
              <a:t>geocomposites</a:t>
            </a:r>
            <a:r>
              <a:rPr lang="en-US" sz="2000" b="1" i="0" u="none" strike="noStrike" baseline="0" dirty="0">
                <a:solidFill>
                  <a:srgbClr val="000000"/>
                </a:solidFill>
              </a:rPr>
              <a:t> can be removed and recycled. This reflects our dedication as market leaders to meet customer needs and support environmentally responsible practices. </a:t>
            </a:r>
          </a:p>
          <a:p>
            <a:pPr marL="0" indent="0" algn="ctr">
              <a:lnSpc>
                <a:spcPct val="107000"/>
              </a:lnSpc>
              <a:spcAft>
                <a:spcPts val="800"/>
              </a:spcAft>
              <a:buNone/>
            </a:pPr>
            <a:endParaRPr lang="en-GB" sz="1200" dirty="0">
              <a:latin typeface="Tahoma" panose="020B0604030504040204" pitchFamily="34" charset="0"/>
              <a:ea typeface="SimSun" panose="02010600030101010101" pitchFamily="2" charset="-122"/>
              <a:cs typeface="Times New Roman" panose="02020603050405020304" pitchFamily="18" charset="0"/>
            </a:endParaRPr>
          </a:p>
          <a:p>
            <a:pPr marL="0" indent="0" algn="ctr">
              <a:buNone/>
            </a:pPr>
            <a:endParaRPr lang="en-US" dirty="0"/>
          </a:p>
        </p:txBody>
      </p:sp>
      <p:pic>
        <p:nvPicPr>
          <p:cNvPr id="2" name="Picture 1" descr="A pile of gravel next to a fence&#10;&#10;Description automatically generated">
            <a:extLst>
              <a:ext uri="{FF2B5EF4-FFF2-40B4-BE49-F238E27FC236}">
                <a16:creationId xmlns:a16="http://schemas.microsoft.com/office/drawing/2014/main" id="{1E2E93D1-FD1A-03A9-62FB-A12629B3E3B3}"/>
              </a:ext>
            </a:extLst>
          </p:cNvPr>
          <p:cNvPicPr>
            <a:picLocks noChangeAspect="1"/>
          </p:cNvPicPr>
          <p:nvPr/>
        </p:nvPicPr>
        <p:blipFill>
          <a:blip r:embed="rId3" cstate="print">
            <a:extLst>
              <a:ext uri="{28A0092B-C50C-407E-A947-70E740481C1C}">
                <a14:useLocalDpi xmlns:a14="http://schemas.microsoft.com/office/drawing/2010/main" val="0"/>
              </a:ext>
            </a:extLst>
          </a:blip>
          <a:srcRect l="26969"/>
          <a:stretch/>
        </p:blipFill>
        <p:spPr>
          <a:xfrm rot="5400000">
            <a:off x="892607" y="2173323"/>
            <a:ext cx="4018178" cy="4126992"/>
          </a:xfrm>
          <a:prstGeom prst="rect">
            <a:avLst/>
          </a:prstGeom>
        </p:spPr>
      </p:pic>
      <p:pic>
        <p:nvPicPr>
          <p:cNvPr id="3" name="Picture 2" descr="A metal tray with black objects on it&#10;&#10;Description automatically generated">
            <a:extLst>
              <a:ext uri="{FF2B5EF4-FFF2-40B4-BE49-F238E27FC236}">
                <a16:creationId xmlns:a16="http://schemas.microsoft.com/office/drawing/2014/main" id="{E59787A4-0097-F440-0122-B75B2F423F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8" t="22647" r="1088" b="20408"/>
          <a:stretch/>
        </p:blipFill>
        <p:spPr bwMode="auto">
          <a:xfrm flipH="1">
            <a:off x="5650992" y="2163782"/>
            <a:ext cx="4296626" cy="420162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0FA3F8B7-3E06-5BBF-80A4-CDF376DF2541}"/>
              </a:ext>
            </a:extLst>
          </p:cNvPr>
          <p:cNvSpPr txBox="1"/>
          <p:nvPr/>
        </p:nvSpPr>
        <p:spPr>
          <a:xfrm>
            <a:off x="1173448" y="6369762"/>
            <a:ext cx="3069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22C3E"/>
                </a:solidFill>
                <a:effectLst/>
                <a:uLnTx/>
                <a:uFillTx/>
                <a:latin typeface="Tahoma"/>
                <a:ea typeface="+mn-ea"/>
                <a:cs typeface="+mn-cs"/>
              </a:rPr>
              <a:t>Exhumed </a:t>
            </a:r>
            <a:r>
              <a:rPr kumimoji="0" lang="en-GB" sz="1600" b="1" i="0" u="none" strike="noStrike" kern="1200" cap="none" spc="0" normalizeH="0" baseline="0" noProof="0" dirty="0" err="1">
                <a:ln>
                  <a:noFill/>
                </a:ln>
                <a:solidFill>
                  <a:srgbClr val="B22C3E"/>
                </a:solidFill>
                <a:effectLst/>
                <a:uLnTx/>
                <a:uFillTx/>
                <a:latin typeface="Tahoma"/>
                <a:ea typeface="+mn-ea"/>
                <a:cs typeface="+mn-cs"/>
              </a:rPr>
              <a:t>InterAx</a:t>
            </a:r>
            <a:r>
              <a:rPr kumimoji="0" lang="en-GB" sz="1600" b="1" i="0" u="none" strike="noStrike" kern="1200" cap="none" spc="0" normalizeH="0" baseline="0" noProof="0" dirty="0">
                <a:ln>
                  <a:noFill/>
                </a:ln>
                <a:solidFill>
                  <a:srgbClr val="B22C3E"/>
                </a:solidFill>
                <a:effectLst/>
                <a:uLnTx/>
                <a:uFillTx/>
                <a:latin typeface="Tahoma"/>
                <a:ea typeface="+mn-ea"/>
                <a:cs typeface="+mn-cs"/>
              </a:rPr>
              <a:t> NX850</a:t>
            </a:r>
            <a:endParaRPr kumimoji="0" lang="en-US" sz="1600" b="1" i="0" u="none" strike="noStrike" kern="1200" cap="none" spc="0" normalizeH="0" baseline="0" noProof="0" dirty="0">
              <a:ln>
                <a:noFill/>
              </a:ln>
              <a:solidFill>
                <a:srgbClr val="B22C3E"/>
              </a:solidFill>
              <a:effectLst/>
              <a:uLnTx/>
              <a:uFillTx/>
              <a:latin typeface="Tahoma"/>
              <a:ea typeface="+mn-ea"/>
              <a:cs typeface="+mn-cs"/>
            </a:endParaRPr>
          </a:p>
        </p:txBody>
      </p:sp>
      <p:sp>
        <p:nvSpPr>
          <p:cNvPr id="5" name="TextBox 4">
            <a:extLst>
              <a:ext uri="{FF2B5EF4-FFF2-40B4-BE49-F238E27FC236}">
                <a16:creationId xmlns:a16="http://schemas.microsoft.com/office/drawing/2014/main" id="{8A398E67-16CE-0874-986A-96222182A273}"/>
              </a:ext>
            </a:extLst>
          </p:cNvPr>
          <p:cNvSpPr txBox="1"/>
          <p:nvPr/>
        </p:nvSpPr>
        <p:spPr>
          <a:xfrm>
            <a:off x="5586984" y="6492873"/>
            <a:ext cx="4718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B22C3E"/>
                </a:solidFill>
                <a:effectLst/>
                <a:uLnTx/>
                <a:uFillTx/>
                <a:latin typeface="Tahoma"/>
                <a:ea typeface="+mn-ea"/>
                <a:cs typeface="+mn-cs"/>
              </a:rPr>
              <a:t>Recycled granulated </a:t>
            </a:r>
            <a:r>
              <a:rPr kumimoji="0" lang="en-GB" b="1" i="0" u="none" strike="noStrike" kern="1200" cap="none" spc="0" normalizeH="0" baseline="0" noProof="0" dirty="0" err="1">
                <a:ln>
                  <a:noFill/>
                </a:ln>
                <a:solidFill>
                  <a:srgbClr val="B22C3E"/>
                </a:solidFill>
                <a:effectLst/>
                <a:uLnTx/>
                <a:uFillTx/>
                <a:latin typeface="Tahoma"/>
                <a:ea typeface="+mn-ea"/>
                <a:cs typeface="+mn-cs"/>
              </a:rPr>
              <a:t>InterAx</a:t>
            </a:r>
            <a:r>
              <a:rPr kumimoji="0" lang="en-GB" b="1" i="0" u="none" strike="noStrike" kern="1200" cap="none" spc="0" normalizeH="0" baseline="0" noProof="0" dirty="0">
                <a:ln>
                  <a:noFill/>
                </a:ln>
                <a:solidFill>
                  <a:srgbClr val="B22C3E"/>
                </a:solidFill>
                <a:effectLst/>
                <a:uLnTx/>
                <a:uFillTx/>
                <a:latin typeface="Tahoma"/>
                <a:ea typeface="+mn-ea"/>
                <a:cs typeface="+mn-cs"/>
              </a:rPr>
              <a:t> NX850</a:t>
            </a:r>
            <a:endParaRPr kumimoji="0" lang="en-US" b="1" i="0" u="none" strike="noStrike" kern="1200" cap="none" spc="0" normalizeH="0" baseline="0" noProof="0" dirty="0">
              <a:ln>
                <a:noFill/>
              </a:ln>
              <a:solidFill>
                <a:srgbClr val="B22C3E"/>
              </a:solidFill>
              <a:effectLst/>
              <a:uLnTx/>
              <a:uFillTx/>
              <a:latin typeface="Tahoma"/>
              <a:ea typeface="+mn-ea"/>
              <a:cs typeface="+mn-cs"/>
            </a:endParaRPr>
          </a:p>
        </p:txBody>
      </p:sp>
    </p:spTree>
    <p:extLst>
      <p:ext uri="{BB962C8B-B14F-4D97-AF65-F5344CB8AC3E}">
        <p14:creationId xmlns:p14="http://schemas.microsoft.com/office/powerpoint/2010/main" val="3549989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1E7A77-8D3D-406A-92CC-3181283DD423}"/>
              </a:ext>
            </a:extLst>
          </p:cNvPr>
          <p:cNvPicPr>
            <a:picLocks noChangeAspect="1"/>
          </p:cNvPicPr>
          <p:nvPr/>
        </p:nvPicPr>
        <p:blipFill>
          <a:blip r:embed="rId3"/>
          <a:stretch>
            <a:fillRect/>
          </a:stretch>
        </p:blipFill>
        <p:spPr>
          <a:xfrm>
            <a:off x="1452465" y="1193533"/>
            <a:ext cx="8720236" cy="518821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01E212F-F5E4-4B72-A815-46373586DD8A}"/>
              </a:ext>
            </a:extLst>
          </p:cNvPr>
          <p:cNvSpPr>
            <a:spLocks noGrp="1"/>
          </p:cNvSpPr>
          <p:nvPr>
            <p:ph type="title"/>
          </p:nvPr>
        </p:nvSpPr>
        <p:spPr/>
        <p:txBody>
          <a:bodyPr/>
          <a:lstStyle/>
          <a:p>
            <a:r>
              <a:rPr lang="en-GB"/>
              <a:t>Tensar+ Value – Environmental Cost</a:t>
            </a:r>
          </a:p>
        </p:txBody>
      </p:sp>
      <p:sp>
        <p:nvSpPr>
          <p:cNvPr id="4" name="Slide Number Placeholder 3">
            <a:extLst>
              <a:ext uri="{FF2B5EF4-FFF2-40B4-BE49-F238E27FC236}">
                <a16:creationId xmlns:a16="http://schemas.microsoft.com/office/drawing/2014/main" id="{7CE1A405-F1CF-418E-BA61-C721936549F9}"/>
              </a:ext>
            </a:extLst>
          </p:cNvPr>
          <p:cNvSpPr>
            <a:spLocks noGrp="1"/>
          </p:cNvSpPr>
          <p:nvPr>
            <p:ph type="sldNum" sz="quarter" idx="4294967295"/>
          </p:nvPr>
        </p:nvSpPr>
        <p:spPr>
          <a:xfrm>
            <a:off x="0" y="6381750"/>
            <a:ext cx="45085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6555A-416C-4702-B61D-B9EAD20C59EE}" type="slidenum">
              <a:rPr kumimoji="0" lang="en-GB" sz="1200" b="0" i="0" u="none" strike="noStrike" kern="1200" cap="none" spc="0" normalizeH="0" baseline="0" noProof="0" smtClean="0">
                <a:ln>
                  <a:noFill/>
                </a:ln>
                <a:solidFill>
                  <a:srgbClr val="B22C3E">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B22C3E">
                  <a:tint val="75000"/>
                </a:srgbClr>
              </a:solidFill>
              <a:effectLst/>
              <a:uLnTx/>
              <a:uFillTx/>
              <a:latin typeface="Tahoma"/>
              <a:ea typeface="+mn-ea"/>
              <a:cs typeface="+mn-cs"/>
            </a:endParaRPr>
          </a:p>
        </p:txBody>
      </p:sp>
      <p:sp>
        <p:nvSpPr>
          <p:cNvPr id="8" name="Rectangle 7">
            <a:extLst>
              <a:ext uri="{FF2B5EF4-FFF2-40B4-BE49-F238E27FC236}">
                <a16:creationId xmlns:a16="http://schemas.microsoft.com/office/drawing/2014/main" id="{5A693376-54C1-07DC-8C5D-2DC1EFC218D4}"/>
              </a:ext>
            </a:extLst>
          </p:cNvPr>
          <p:cNvSpPr/>
          <p:nvPr/>
        </p:nvSpPr>
        <p:spPr>
          <a:xfrm>
            <a:off x="5812583" y="3325291"/>
            <a:ext cx="2056269" cy="15148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33F102F5-3B40-7122-3E89-2C30C6B04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860" y="193284"/>
            <a:ext cx="1958433" cy="650528"/>
          </a:xfrm>
          <a:prstGeom prst="rect">
            <a:avLst/>
          </a:prstGeom>
        </p:spPr>
      </p:pic>
    </p:spTree>
    <p:extLst>
      <p:ext uri="{BB962C8B-B14F-4D97-AF65-F5344CB8AC3E}">
        <p14:creationId xmlns:p14="http://schemas.microsoft.com/office/powerpoint/2010/main" val="20174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212F-F5E4-4B72-A815-46373586DD8A}"/>
              </a:ext>
            </a:extLst>
          </p:cNvPr>
          <p:cNvSpPr>
            <a:spLocks noGrp="1"/>
          </p:cNvSpPr>
          <p:nvPr>
            <p:ph type="title"/>
          </p:nvPr>
        </p:nvSpPr>
        <p:spPr/>
        <p:txBody>
          <a:bodyPr/>
          <a:lstStyle/>
          <a:p>
            <a:r>
              <a:rPr lang="en-GB"/>
              <a:t>Tensar+ Value – Environmental Cost</a:t>
            </a:r>
          </a:p>
        </p:txBody>
      </p:sp>
      <p:sp>
        <p:nvSpPr>
          <p:cNvPr id="4" name="Slide Number Placeholder 3">
            <a:extLst>
              <a:ext uri="{FF2B5EF4-FFF2-40B4-BE49-F238E27FC236}">
                <a16:creationId xmlns:a16="http://schemas.microsoft.com/office/drawing/2014/main" id="{7CE1A405-F1CF-418E-BA61-C721936549F9}"/>
              </a:ext>
            </a:extLst>
          </p:cNvPr>
          <p:cNvSpPr>
            <a:spLocks noGrp="1"/>
          </p:cNvSpPr>
          <p:nvPr>
            <p:ph type="sldNum" sz="quarter" idx="4294967295"/>
          </p:nvPr>
        </p:nvSpPr>
        <p:spPr>
          <a:xfrm>
            <a:off x="0" y="6381750"/>
            <a:ext cx="45085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6555A-416C-4702-B61D-B9EAD20C59EE}" type="slidenum">
              <a:rPr kumimoji="0" lang="en-GB" sz="1200" b="0" i="0" u="none" strike="noStrike" kern="1200" cap="none" spc="0" normalizeH="0" baseline="0" noProof="0" smtClean="0">
                <a:ln>
                  <a:noFill/>
                </a:ln>
                <a:solidFill>
                  <a:srgbClr val="B22C3E">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B22C3E">
                  <a:tint val="75000"/>
                </a:srgb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CAF9F2A-A5D2-40D4-B0CB-B368515792BE}"/>
              </a:ext>
            </a:extLst>
          </p:cNvPr>
          <p:cNvPicPr>
            <a:picLocks noChangeAspect="1"/>
          </p:cNvPicPr>
          <p:nvPr/>
        </p:nvPicPr>
        <p:blipFill>
          <a:blip r:embed="rId3"/>
          <a:stretch>
            <a:fillRect/>
          </a:stretch>
        </p:blipFill>
        <p:spPr>
          <a:xfrm>
            <a:off x="1024054" y="1755741"/>
            <a:ext cx="4200573" cy="2872557"/>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CB1B9BF9-F9F7-4968-993C-7E886345E373}"/>
              </a:ext>
            </a:extLst>
          </p:cNvPr>
          <p:cNvSpPr/>
          <p:nvPr/>
        </p:nvSpPr>
        <p:spPr>
          <a:xfrm rot="12948239" flipV="1">
            <a:off x="4842571" y="1955951"/>
            <a:ext cx="401790" cy="463939"/>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pic>
        <p:nvPicPr>
          <p:cNvPr id="9" name="Picture 8">
            <a:extLst>
              <a:ext uri="{FF2B5EF4-FFF2-40B4-BE49-F238E27FC236}">
                <a16:creationId xmlns:a16="http://schemas.microsoft.com/office/drawing/2014/main" id="{7E6029A9-9F14-4B09-9C9B-AC660D790B61}"/>
              </a:ext>
            </a:extLst>
          </p:cNvPr>
          <p:cNvPicPr>
            <a:picLocks noChangeAspect="1"/>
          </p:cNvPicPr>
          <p:nvPr/>
        </p:nvPicPr>
        <p:blipFill>
          <a:blip r:embed="rId4"/>
          <a:stretch>
            <a:fillRect/>
          </a:stretch>
        </p:blipFill>
        <p:spPr>
          <a:xfrm>
            <a:off x="5741195" y="1755741"/>
            <a:ext cx="4998339" cy="3209959"/>
          </a:xfrm>
          <a:prstGeom prst="rect">
            <a:avLst/>
          </a:prstGeom>
          <a:ln>
            <a:noFill/>
          </a:ln>
          <a:effectLst>
            <a:outerShdw blurRad="292100" dist="139700" dir="2700000" algn="tl" rotWithShape="0">
              <a:srgbClr val="333333">
                <a:alpha val="65000"/>
              </a:srgbClr>
            </a:outerShdw>
          </a:effectLst>
        </p:spPr>
      </p:pic>
      <p:pic>
        <p:nvPicPr>
          <p:cNvPr id="10" name="Picture 9" descr="Logo, company name&#10;&#10;Description automatically generated">
            <a:extLst>
              <a:ext uri="{FF2B5EF4-FFF2-40B4-BE49-F238E27FC236}">
                <a16:creationId xmlns:a16="http://schemas.microsoft.com/office/drawing/2014/main" id="{09790D89-1F91-D380-D498-C75F5C679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1860" y="193284"/>
            <a:ext cx="1958433" cy="650528"/>
          </a:xfrm>
          <a:prstGeom prst="rect">
            <a:avLst/>
          </a:prstGeom>
        </p:spPr>
      </p:pic>
    </p:spTree>
    <p:extLst>
      <p:ext uri="{BB962C8B-B14F-4D97-AF65-F5344CB8AC3E}">
        <p14:creationId xmlns:p14="http://schemas.microsoft.com/office/powerpoint/2010/main" val="13355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5A3F7C4B-4743-3BC3-6BB1-BD1905D981D9}"/>
              </a:ext>
            </a:extLst>
          </p:cNvPr>
          <p:cNvSpPr>
            <a:spLocks noGrp="1"/>
          </p:cNvSpPr>
          <p:nvPr>
            <p:ph type="subTitle" idx="1"/>
          </p:nvPr>
        </p:nvSpPr>
        <p:spPr/>
        <p:txBody>
          <a:bodyPr/>
          <a:lstStyle/>
          <a:p>
            <a:endParaRPr lang="en-GB"/>
          </a:p>
        </p:txBody>
      </p:sp>
      <p:sp>
        <p:nvSpPr>
          <p:cNvPr id="6" name="Title 5">
            <a:extLst>
              <a:ext uri="{FF2B5EF4-FFF2-40B4-BE49-F238E27FC236}">
                <a16:creationId xmlns:a16="http://schemas.microsoft.com/office/drawing/2014/main" id="{6B596AF2-98F4-2363-E39A-C526E338F8E4}"/>
              </a:ext>
            </a:extLst>
          </p:cNvPr>
          <p:cNvSpPr>
            <a:spLocks noGrp="1"/>
          </p:cNvSpPr>
          <p:nvPr>
            <p:ph type="title"/>
          </p:nvPr>
        </p:nvSpPr>
        <p:spPr/>
        <p:txBody>
          <a:bodyPr/>
          <a:lstStyle/>
          <a:p>
            <a:r>
              <a:rPr lang="en-GB" dirty="0"/>
              <a:t>Case Studies</a:t>
            </a:r>
          </a:p>
        </p:txBody>
      </p:sp>
    </p:spTree>
    <p:extLst>
      <p:ext uri="{BB962C8B-B14F-4D97-AF65-F5344CB8AC3E}">
        <p14:creationId xmlns:p14="http://schemas.microsoft.com/office/powerpoint/2010/main" val="67386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40F6-4A28-81C4-E113-5AE63194D871}"/>
              </a:ext>
            </a:extLst>
          </p:cNvPr>
          <p:cNvSpPr>
            <a:spLocks noGrp="1"/>
          </p:cNvSpPr>
          <p:nvPr>
            <p:ph type="title"/>
          </p:nvPr>
        </p:nvSpPr>
        <p:spPr/>
        <p:txBody>
          <a:bodyPr/>
          <a:lstStyle/>
          <a:p>
            <a:r>
              <a:rPr lang="en-GB"/>
              <a:t>Road Foundation</a:t>
            </a:r>
          </a:p>
        </p:txBody>
      </p:sp>
      <p:pic>
        <p:nvPicPr>
          <p:cNvPr id="7" name="Picture 6">
            <a:extLst>
              <a:ext uri="{FF2B5EF4-FFF2-40B4-BE49-F238E27FC236}">
                <a16:creationId xmlns:a16="http://schemas.microsoft.com/office/drawing/2014/main" id="{C0D2372C-FA77-2B7A-49E5-D38F3887E97F}"/>
              </a:ext>
            </a:extLst>
          </p:cNvPr>
          <p:cNvPicPr>
            <a:picLocks noChangeAspect="1"/>
          </p:cNvPicPr>
          <p:nvPr/>
        </p:nvPicPr>
        <p:blipFill>
          <a:blip r:embed="rId2"/>
          <a:srcRect l="-141576" t="97255" r="207957" b="-32542"/>
          <a:stretch>
            <a:fillRect/>
          </a:stretch>
        </p:blipFill>
        <p:spPr>
          <a:xfrm>
            <a:off x="3289388" y="4248149"/>
            <a:ext cx="1444537" cy="1497619"/>
          </a:xfrm>
          <a:prstGeom prst="rect">
            <a:avLst/>
          </a:prstGeom>
        </p:spPr>
      </p:pic>
      <p:pic>
        <p:nvPicPr>
          <p:cNvPr id="9" name="Picture 8">
            <a:extLst>
              <a:ext uri="{FF2B5EF4-FFF2-40B4-BE49-F238E27FC236}">
                <a16:creationId xmlns:a16="http://schemas.microsoft.com/office/drawing/2014/main" id="{966F3962-B200-90C0-6A3C-BA6C0C860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942" y="2609852"/>
            <a:ext cx="1768987" cy="1768987"/>
          </a:xfrm>
          <a:prstGeom prst="rect">
            <a:avLst/>
          </a:prstGeom>
        </p:spPr>
      </p:pic>
      <p:sp>
        <p:nvSpPr>
          <p:cNvPr id="10" name="TextBox 9">
            <a:extLst>
              <a:ext uri="{FF2B5EF4-FFF2-40B4-BE49-F238E27FC236}">
                <a16:creationId xmlns:a16="http://schemas.microsoft.com/office/drawing/2014/main" id="{FFC7CF88-6CAD-68F0-0CDE-8477278909B1}"/>
              </a:ext>
            </a:extLst>
          </p:cNvPr>
          <p:cNvSpPr txBox="1"/>
          <p:nvPr/>
        </p:nvSpPr>
        <p:spPr>
          <a:xfrm>
            <a:off x="9922950" y="1648165"/>
            <a:ext cx="2362200" cy="830997"/>
          </a:xfrm>
          <a:prstGeom prst="rect">
            <a:avLst/>
          </a:prstGeom>
          <a:noFill/>
        </p:spPr>
        <p:txBody>
          <a:bodyPr wrap="square" rtlCol="0">
            <a:spAutoFit/>
          </a:bodyPr>
          <a:lstStyle/>
          <a:p>
            <a:r>
              <a:rPr lang="en-GB" sz="2400" b="1">
                <a:solidFill>
                  <a:srgbClr val="0070C0"/>
                </a:solidFill>
              </a:rPr>
              <a:t>58% CO2 Reduction</a:t>
            </a:r>
          </a:p>
        </p:txBody>
      </p:sp>
      <p:pic>
        <p:nvPicPr>
          <p:cNvPr id="3" name="Picture 2" descr="A screenshot of a application&#10;&#10;AI-generated content may be incorrect.">
            <a:extLst>
              <a:ext uri="{FF2B5EF4-FFF2-40B4-BE49-F238E27FC236}">
                <a16:creationId xmlns:a16="http://schemas.microsoft.com/office/drawing/2014/main" id="{75FC81C9-CC5F-8F34-FEBA-31AD7337A15D}"/>
              </a:ext>
            </a:extLst>
          </p:cNvPr>
          <p:cNvPicPr>
            <a:picLocks noChangeAspect="1"/>
          </p:cNvPicPr>
          <p:nvPr/>
        </p:nvPicPr>
        <p:blipFill>
          <a:blip r:embed="rId4"/>
          <a:stretch>
            <a:fillRect/>
          </a:stretch>
        </p:blipFill>
        <p:spPr>
          <a:xfrm>
            <a:off x="963245" y="1201614"/>
            <a:ext cx="3401925" cy="4833447"/>
          </a:xfrm>
          <a:prstGeom prst="rect">
            <a:avLst/>
          </a:prstGeom>
        </p:spPr>
      </p:pic>
      <p:pic>
        <p:nvPicPr>
          <p:cNvPr id="4" name="Picture 3" descr="A screenshot of a graph&#10;&#10;AI-generated content may be incorrect.">
            <a:extLst>
              <a:ext uri="{FF2B5EF4-FFF2-40B4-BE49-F238E27FC236}">
                <a16:creationId xmlns:a16="http://schemas.microsoft.com/office/drawing/2014/main" id="{86D0F760-8CB3-59CB-92FC-0E312DC210AB}"/>
              </a:ext>
            </a:extLst>
          </p:cNvPr>
          <p:cNvPicPr>
            <a:picLocks noChangeAspect="1"/>
          </p:cNvPicPr>
          <p:nvPr/>
        </p:nvPicPr>
        <p:blipFill>
          <a:blip r:embed="rId5"/>
          <a:stretch>
            <a:fillRect/>
          </a:stretch>
        </p:blipFill>
        <p:spPr>
          <a:xfrm>
            <a:off x="4484442" y="1204180"/>
            <a:ext cx="4796391" cy="2453420"/>
          </a:xfrm>
          <a:prstGeom prst="rect">
            <a:avLst/>
          </a:prstGeom>
        </p:spPr>
      </p:pic>
    </p:spTree>
    <p:extLst>
      <p:ext uri="{BB962C8B-B14F-4D97-AF65-F5344CB8AC3E}">
        <p14:creationId xmlns:p14="http://schemas.microsoft.com/office/powerpoint/2010/main" val="163282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5EAD-2D99-2F59-DD99-E203EC506775}"/>
              </a:ext>
            </a:extLst>
          </p:cNvPr>
          <p:cNvSpPr>
            <a:spLocks noGrp="1"/>
          </p:cNvSpPr>
          <p:nvPr>
            <p:ph type="title"/>
          </p:nvPr>
        </p:nvSpPr>
        <p:spPr/>
        <p:txBody>
          <a:bodyPr/>
          <a:lstStyle/>
          <a:p>
            <a:r>
              <a:rPr lang="en-GB"/>
              <a:t>Bridge Abutment</a:t>
            </a:r>
          </a:p>
        </p:txBody>
      </p:sp>
      <p:pic>
        <p:nvPicPr>
          <p:cNvPr id="7" name="Picture 6">
            <a:extLst>
              <a:ext uri="{FF2B5EF4-FFF2-40B4-BE49-F238E27FC236}">
                <a16:creationId xmlns:a16="http://schemas.microsoft.com/office/drawing/2014/main" id="{128E36E8-8E6C-4324-27F2-B4D45862B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8942" y="2609852"/>
            <a:ext cx="1768987" cy="1768987"/>
          </a:xfrm>
          <a:prstGeom prst="rect">
            <a:avLst/>
          </a:prstGeom>
        </p:spPr>
      </p:pic>
      <p:sp>
        <p:nvSpPr>
          <p:cNvPr id="8" name="TextBox 7">
            <a:extLst>
              <a:ext uri="{FF2B5EF4-FFF2-40B4-BE49-F238E27FC236}">
                <a16:creationId xmlns:a16="http://schemas.microsoft.com/office/drawing/2014/main" id="{D6070073-167B-7CE2-0939-99D1CF64B22D}"/>
              </a:ext>
            </a:extLst>
          </p:cNvPr>
          <p:cNvSpPr txBox="1"/>
          <p:nvPr/>
        </p:nvSpPr>
        <p:spPr>
          <a:xfrm>
            <a:off x="9922950" y="1648165"/>
            <a:ext cx="2362200" cy="830997"/>
          </a:xfrm>
          <a:prstGeom prst="rect">
            <a:avLst/>
          </a:prstGeom>
          <a:noFill/>
        </p:spPr>
        <p:txBody>
          <a:bodyPr wrap="square" rtlCol="0">
            <a:spAutoFit/>
          </a:bodyPr>
          <a:lstStyle/>
          <a:p>
            <a:r>
              <a:rPr lang="en-GB" sz="2400" b="1">
                <a:solidFill>
                  <a:srgbClr val="0070C0"/>
                </a:solidFill>
              </a:rPr>
              <a:t>66% CO2 Reduction</a:t>
            </a:r>
          </a:p>
        </p:txBody>
      </p:sp>
      <p:pic>
        <p:nvPicPr>
          <p:cNvPr id="3" name="Picture 2" descr="A close-up of a document&#10;&#10;AI-generated content may be incorrect.">
            <a:extLst>
              <a:ext uri="{FF2B5EF4-FFF2-40B4-BE49-F238E27FC236}">
                <a16:creationId xmlns:a16="http://schemas.microsoft.com/office/drawing/2014/main" id="{6D04A7A2-628C-D5C0-CCA2-7FD8B2B68293}"/>
              </a:ext>
            </a:extLst>
          </p:cNvPr>
          <p:cNvPicPr>
            <a:picLocks noChangeAspect="1"/>
          </p:cNvPicPr>
          <p:nvPr/>
        </p:nvPicPr>
        <p:blipFill>
          <a:blip r:embed="rId3"/>
          <a:stretch>
            <a:fillRect/>
          </a:stretch>
        </p:blipFill>
        <p:spPr>
          <a:xfrm>
            <a:off x="1022838" y="1314572"/>
            <a:ext cx="3440305" cy="4872309"/>
          </a:xfrm>
          <a:prstGeom prst="rect">
            <a:avLst/>
          </a:prstGeom>
        </p:spPr>
      </p:pic>
      <p:pic>
        <p:nvPicPr>
          <p:cNvPr id="4" name="Picture 3" descr="A screenshot of a computer screen&#10;&#10;AI-generated content may be incorrect.">
            <a:extLst>
              <a:ext uri="{FF2B5EF4-FFF2-40B4-BE49-F238E27FC236}">
                <a16:creationId xmlns:a16="http://schemas.microsoft.com/office/drawing/2014/main" id="{94715B95-EEF7-2A9D-50A6-667FDAF6DE55}"/>
              </a:ext>
            </a:extLst>
          </p:cNvPr>
          <p:cNvPicPr>
            <a:picLocks noChangeAspect="1"/>
          </p:cNvPicPr>
          <p:nvPr/>
        </p:nvPicPr>
        <p:blipFill>
          <a:blip r:embed="rId4"/>
          <a:stretch>
            <a:fillRect/>
          </a:stretch>
        </p:blipFill>
        <p:spPr>
          <a:xfrm>
            <a:off x="4539762" y="1314084"/>
            <a:ext cx="3506155" cy="4872309"/>
          </a:xfrm>
          <a:prstGeom prst="rect">
            <a:avLst/>
          </a:prstGeom>
        </p:spPr>
      </p:pic>
    </p:spTree>
    <p:extLst>
      <p:ext uri="{BB962C8B-B14F-4D97-AF65-F5344CB8AC3E}">
        <p14:creationId xmlns:p14="http://schemas.microsoft.com/office/powerpoint/2010/main" val="194719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Tensar">
      <a:dk1>
        <a:srgbClr val="B22C3E"/>
      </a:dk1>
      <a:lt1>
        <a:sysClr val="window" lastClr="FFFFFF"/>
      </a:lt1>
      <a:dk2>
        <a:srgbClr val="24333B"/>
      </a:dk2>
      <a:lt2>
        <a:srgbClr val="A7B6BF"/>
      </a:lt2>
      <a:accent1>
        <a:srgbClr val="F7943E"/>
      </a:accent1>
      <a:accent2>
        <a:srgbClr val="A6CE39"/>
      </a:accent2>
      <a:accent3>
        <a:srgbClr val="00A29D"/>
      </a:accent3>
      <a:accent4>
        <a:srgbClr val="E2ECF1"/>
      </a:accent4>
      <a:accent5>
        <a:srgbClr val="B22C3E"/>
      </a:accent5>
      <a:accent6>
        <a:srgbClr val="A7B6BF"/>
      </a:accent6>
      <a:hlink>
        <a:srgbClr val="24333B"/>
      </a:hlink>
      <a:folHlink>
        <a:srgbClr val="A7B6BF"/>
      </a:folHlink>
    </a:clrScheme>
    <a:fontScheme name="Tensar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nsar-CMC-PPT-Template-2023-small" id="{7349E369-EB48-46E0-AC2F-37973178EDAF}" vid="{85773297-0350-4B97-9485-68A9653880A8}"/>
    </a:ext>
  </a:extLst>
</a:theme>
</file>

<file path=ppt/theme/theme3.xml><?xml version="1.0" encoding="utf-8"?>
<a:theme xmlns:a="http://schemas.openxmlformats.org/drawingml/2006/main" name="2_Office Theme">
  <a:themeElements>
    <a:clrScheme name="Tensar">
      <a:dk1>
        <a:srgbClr val="B22C3E"/>
      </a:dk1>
      <a:lt1>
        <a:sysClr val="window" lastClr="FFFFFF"/>
      </a:lt1>
      <a:dk2>
        <a:srgbClr val="24333B"/>
      </a:dk2>
      <a:lt2>
        <a:srgbClr val="A7B6BF"/>
      </a:lt2>
      <a:accent1>
        <a:srgbClr val="F7943E"/>
      </a:accent1>
      <a:accent2>
        <a:srgbClr val="A6CE39"/>
      </a:accent2>
      <a:accent3>
        <a:srgbClr val="00A29D"/>
      </a:accent3>
      <a:accent4>
        <a:srgbClr val="E2ECF1"/>
      </a:accent4>
      <a:accent5>
        <a:srgbClr val="B22C3E"/>
      </a:accent5>
      <a:accent6>
        <a:srgbClr val="A7B6BF"/>
      </a:accent6>
      <a:hlink>
        <a:srgbClr val="24333B"/>
      </a:hlink>
      <a:folHlink>
        <a:srgbClr val="A7B6BF"/>
      </a:folHlink>
    </a:clrScheme>
    <a:fontScheme name="Tensar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E761176D-0EE8-43B9-A8DA-050CD1128C48}" vid="{C96123AF-A8B1-4F1A-AB39-0D77BF31984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1282</TotalTime>
  <Words>985</Words>
  <Application>Microsoft Office PowerPoint</Application>
  <PresentationFormat>Widescreen</PresentationFormat>
  <Paragraphs>51</Paragraphs>
  <Slides>10</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Aptos</vt:lpstr>
      <vt:lpstr>Aptos Display</vt:lpstr>
      <vt:lpstr>Arial</vt:lpstr>
      <vt:lpstr>Roboto</vt:lpstr>
      <vt:lpstr>Roboto Black</vt:lpstr>
      <vt:lpstr>Roboto Light</vt:lpstr>
      <vt:lpstr>Segoe UI</vt:lpstr>
      <vt:lpstr>Tahoma</vt:lpstr>
      <vt:lpstr>Office Theme</vt:lpstr>
      <vt:lpstr>1_Office Theme</vt:lpstr>
      <vt:lpstr>2_Office Theme</vt:lpstr>
      <vt:lpstr>Sustainable Solutions backed by industry leading R &amp; D</vt:lpstr>
      <vt:lpstr>PowerPoint Presentation</vt:lpstr>
      <vt:lpstr>Sustainability delivered</vt:lpstr>
      <vt:lpstr>Tensar geogrids can be removed and recycled!!!</vt:lpstr>
      <vt:lpstr>Tensar+ Value – Environmental Cost</vt:lpstr>
      <vt:lpstr>Tensar+ Value – Environmental Cost</vt:lpstr>
      <vt:lpstr>Case Studies</vt:lpstr>
      <vt:lpstr>Road Foundation</vt:lpstr>
      <vt:lpstr>Bridge Abutment</vt:lpstr>
      <vt:lpstr>PowerPoint Presentation</vt:lpstr>
    </vt:vector>
  </TitlesOfParts>
  <Company>Commercial Metals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Roberts, Lisa</dc:creator>
  <cp:lastModifiedBy>Panagiotis Angelakos</cp:lastModifiedBy>
  <cp:revision>12</cp:revision>
  <dcterms:created xsi:type="dcterms:W3CDTF">2026-05-01T08:35:10Z</dcterms:created>
  <dcterms:modified xsi:type="dcterms:W3CDTF">2026-06-10T17:35:13Z</dcterms:modified>
</cp:coreProperties>
</file>