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3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4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1"/>
  </p:notesMasterIdLst>
  <p:sldIdLst>
    <p:sldId id="910" r:id="rId5"/>
    <p:sldId id="3578" r:id="rId6"/>
    <p:sldId id="3586" r:id="rId7"/>
    <p:sldId id="3590" r:id="rId8"/>
    <p:sldId id="3591" r:id="rId9"/>
    <p:sldId id="3592" r:id="rId10"/>
  </p:sldIdLst>
  <p:sldSz cx="12192000" cy="6858000"/>
  <p:notesSz cx="7099300" cy="102362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82E2808-F7D2-48E9-80B1-68A451C4FA37}">
          <p14:sldIdLst>
            <p14:sldId id="910"/>
            <p14:sldId id="3578"/>
            <p14:sldId id="3586"/>
            <p14:sldId id="3590"/>
            <p14:sldId id="3591"/>
            <p14:sldId id="3592"/>
          </p14:sldIdLst>
        </p14:section>
        <p14:section name="ConeTec" id="{D2656E77-3169-4664-8867-76C7532A2C9F}">
          <p14:sldIdLst/>
        </p14:section>
        <p14:section name="Stability" id="{6914E3CD-606D-44F4-9E05-D948BE1545FC}">
          <p14:sldIdLst/>
        </p14:section>
        <p14:section name="Design Consideration" id="{214FC956-3D78-40DC-AC19-CF4F5F913789}">
          <p14:sldIdLst/>
        </p14:section>
        <p14:section name="Constructability" id="{4CC06643-AC66-4E9D-865D-2F0458D7DD1C}">
          <p14:sldIdLst/>
        </p14:section>
        <p14:section name="MainWorks" id="{5C7DD785-0C97-48C3-A604-D493D298FE3F}">
          <p14:sldIdLst/>
        </p14:section>
        <p14:section name="Project Discovery" id="{CC44B158-789C-4D37-83F3-615A7C01A45C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D1AF655-71E5-E047-FB8D-968D77F8BE70}" name="Nick Cowman" initials="NC" userId="S::nick@cowman.com.au::314149a6-f94b-4ba1-ba89-3fc93e9cdf9d" providerId="AD"/>
  <p188:author id="{AF13F8A3-87C9-A3AF-DAB8-106186120E8F}" name="Guest User" initials="GU" userId="S::urn:spo:anon#d0928a073d5d8930306b7b228b2b1e4e086eabba96d09c65d018a3a8bd89d96b::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LLIES Stewart" initials="GS" lastIdx="1" clrIdx="0">
    <p:extLst>
      <p:ext uri="{19B8F6BF-5375-455C-9EA6-DF929625EA0E}">
        <p15:presenceInfo xmlns:p15="http://schemas.microsoft.com/office/powerpoint/2012/main" userId="S-1-5-21-1728987941-372796727-1813581772-12395" providerId="AD"/>
      </p:ext>
    </p:extLst>
  </p:cmAuthor>
  <p:cmAuthor id="2" name="CRITON Oceane" initials="CO" lastIdx="1" clrIdx="1">
    <p:extLst>
      <p:ext uri="{19B8F6BF-5375-455C-9EA6-DF929625EA0E}">
        <p15:presenceInfo xmlns:p15="http://schemas.microsoft.com/office/powerpoint/2012/main" userId="S::oceane.criton@vinci-construction.com::ab15c811-e786-4b6a-893d-b1d7110e6f6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25"/>
    <a:srgbClr val="FFFFFF"/>
    <a:srgbClr val="9A3A3A"/>
    <a:srgbClr val="FFA7A7"/>
    <a:srgbClr val="C67D1C"/>
    <a:srgbClr val="E60000"/>
    <a:srgbClr val="004991"/>
    <a:srgbClr val="1F5C99"/>
    <a:srgbClr val="2305A3"/>
    <a:srgbClr val="0941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51" autoAdjust="0"/>
    <p:restoredTop sz="85329" autoAdjust="0"/>
  </p:normalViewPr>
  <p:slideViewPr>
    <p:cSldViewPr snapToGrid="0">
      <p:cViewPr varScale="1">
        <p:scale>
          <a:sx n="127" d="100"/>
          <a:sy n="127" d="100"/>
        </p:scale>
        <p:origin x="1422" y="3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RGANTI Michael" userId="ea101b28-429e-462a-babf-b23c824eee84" providerId="ADAL" clId="{B5B012B6-F361-4569-8B3F-0633700024F4}"/>
    <pc:docChg chg="modSld">
      <pc:chgData name="MORGANTI Michael" userId="ea101b28-429e-462a-babf-b23c824eee84" providerId="ADAL" clId="{B5B012B6-F361-4569-8B3F-0633700024F4}" dt="2026-04-15T03:45:39.727" v="3" actId="20577"/>
      <pc:docMkLst>
        <pc:docMk/>
      </pc:docMkLst>
      <pc:sldChg chg="modNotesTx">
        <pc:chgData name="MORGANTI Michael" userId="ea101b28-429e-462a-babf-b23c824eee84" providerId="ADAL" clId="{B5B012B6-F361-4569-8B3F-0633700024F4}" dt="2026-04-15T03:45:24.824" v="0" actId="20577"/>
        <pc:sldMkLst>
          <pc:docMk/>
          <pc:sldMk cId="969795082" sldId="3578"/>
        </pc:sldMkLst>
      </pc:sldChg>
      <pc:sldChg chg="modNotesTx">
        <pc:chgData name="MORGANTI Michael" userId="ea101b28-429e-462a-babf-b23c824eee84" providerId="ADAL" clId="{B5B012B6-F361-4569-8B3F-0633700024F4}" dt="2026-04-15T03:45:32.440" v="1" actId="20577"/>
        <pc:sldMkLst>
          <pc:docMk/>
          <pc:sldMk cId="4017543043" sldId="3586"/>
        </pc:sldMkLst>
      </pc:sldChg>
      <pc:sldChg chg="modNotesTx">
        <pc:chgData name="MORGANTI Michael" userId="ea101b28-429e-462a-babf-b23c824eee84" providerId="ADAL" clId="{B5B012B6-F361-4569-8B3F-0633700024F4}" dt="2026-04-15T03:45:35.297" v="2" actId="20577"/>
        <pc:sldMkLst>
          <pc:docMk/>
          <pc:sldMk cId="2300512740" sldId="3590"/>
        </pc:sldMkLst>
      </pc:sldChg>
      <pc:sldChg chg="modNotesTx">
        <pc:chgData name="MORGANTI Michael" userId="ea101b28-429e-462a-babf-b23c824eee84" providerId="ADAL" clId="{B5B012B6-F361-4569-8B3F-0633700024F4}" dt="2026-04-15T03:45:39.727" v="3" actId="20577"/>
        <pc:sldMkLst>
          <pc:docMk/>
          <pc:sldMk cId="908690373" sldId="3591"/>
        </pc:sldMkLst>
      </pc:sldChg>
    </pc:docChg>
  </pc:docChgLst>
  <pc:docChgLst>
    <pc:chgData name="HUBAUT Alexandre" userId="e5aa6943-1e09-4c00-9f71-e4f6173762a6" providerId="ADAL" clId="{8B8E8CF6-023A-43C2-B962-7E7A461D2AB6}"/>
    <pc:docChg chg="undo custSel addSld delSld modSld sldOrd delMainMaster modSection">
      <pc:chgData name="HUBAUT Alexandre" userId="e5aa6943-1e09-4c00-9f71-e4f6173762a6" providerId="ADAL" clId="{8B8E8CF6-023A-43C2-B962-7E7A461D2AB6}" dt="2026-03-26T02:36:52.278" v="2116" actId="20577"/>
      <pc:docMkLst>
        <pc:docMk/>
      </pc:docMkLst>
      <pc:sldChg chg="addSp delSp modSp mod">
        <pc:chgData name="HUBAUT Alexandre" userId="e5aa6943-1e09-4c00-9f71-e4f6173762a6" providerId="ADAL" clId="{8B8E8CF6-023A-43C2-B962-7E7A461D2AB6}" dt="2026-03-25T05:48:39.987" v="1355" actId="1076"/>
        <pc:sldMkLst>
          <pc:docMk/>
          <pc:sldMk cId="2389196736" sldId="910"/>
        </pc:sldMkLst>
        <pc:spChg chg="add mod">
          <ac:chgData name="HUBAUT Alexandre" userId="e5aa6943-1e09-4c00-9f71-e4f6173762a6" providerId="ADAL" clId="{8B8E8CF6-023A-43C2-B962-7E7A461D2AB6}" dt="2026-03-23T01:01:11.204" v="125" actId="1076"/>
          <ac:spMkLst>
            <pc:docMk/>
            <pc:sldMk cId="2389196736" sldId="910"/>
            <ac:spMk id="12" creationId="{32107E96-8A90-A566-3689-0CA24986EB2E}"/>
          </ac:spMkLst>
        </pc:spChg>
        <pc:picChg chg="add mod modCrop">
          <ac:chgData name="HUBAUT Alexandre" userId="e5aa6943-1e09-4c00-9f71-e4f6173762a6" providerId="ADAL" clId="{8B8E8CF6-023A-43C2-B962-7E7A461D2AB6}" dt="2026-03-23T00:59:09.019" v="28" actId="1076"/>
          <ac:picMkLst>
            <pc:docMk/>
            <pc:sldMk cId="2389196736" sldId="910"/>
            <ac:picMk id="4" creationId="{F84E5843-C577-6D3A-D068-CF56141F96D3}"/>
          </ac:picMkLst>
        </pc:picChg>
        <pc:picChg chg="add mod">
          <ac:chgData name="HUBAUT Alexandre" userId="e5aa6943-1e09-4c00-9f71-e4f6173762a6" providerId="ADAL" clId="{8B8E8CF6-023A-43C2-B962-7E7A461D2AB6}" dt="2026-03-23T02:26:08.820" v="135" actId="1076"/>
          <ac:picMkLst>
            <pc:docMk/>
            <pc:sldMk cId="2389196736" sldId="910"/>
            <ac:picMk id="11" creationId="{4160260E-C326-7ABC-1DAA-AA08962CB0A2}"/>
          </ac:picMkLst>
        </pc:picChg>
        <pc:picChg chg="mod">
          <ac:chgData name="HUBAUT Alexandre" userId="e5aa6943-1e09-4c00-9f71-e4f6173762a6" providerId="ADAL" clId="{8B8E8CF6-023A-43C2-B962-7E7A461D2AB6}" dt="2026-03-25T05:48:39.987" v="1355" actId="1076"/>
          <ac:picMkLst>
            <pc:docMk/>
            <pc:sldMk cId="2389196736" sldId="910"/>
            <ac:picMk id="24" creationId="{204EB172-5D35-01C4-621D-F4273B98AFC2}"/>
          </ac:picMkLst>
        </pc:picChg>
      </pc:sldChg>
      <pc:sldChg chg="addSp delSp modSp new mod modAnim modNotesTx">
        <pc:chgData name="HUBAUT Alexandre" userId="e5aa6943-1e09-4c00-9f71-e4f6173762a6" providerId="ADAL" clId="{8B8E8CF6-023A-43C2-B962-7E7A461D2AB6}" dt="2026-03-26T02:36:52.278" v="2116" actId="20577"/>
        <pc:sldMkLst>
          <pc:docMk/>
          <pc:sldMk cId="969795082" sldId="3578"/>
        </pc:sldMkLst>
        <pc:spChg chg="add mod">
          <ac:chgData name="HUBAUT Alexandre" userId="e5aa6943-1e09-4c00-9f71-e4f6173762a6" providerId="ADAL" clId="{8B8E8CF6-023A-43C2-B962-7E7A461D2AB6}" dt="2026-03-25T05:06:08.280" v="1007" actId="1076"/>
          <ac:spMkLst>
            <pc:docMk/>
            <pc:sldMk cId="969795082" sldId="3578"/>
            <ac:spMk id="16" creationId="{76ABF189-50E6-F150-4E41-1939E8FDE11C}"/>
          </ac:spMkLst>
        </pc:spChg>
        <pc:spChg chg="add mod">
          <ac:chgData name="HUBAUT Alexandre" userId="e5aa6943-1e09-4c00-9f71-e4f6173762a6" providerId="ADAL" clId="{8B8E8CF6-023A-43C2-B962-7E7A461D2AB6}" dt="2026-03-25T05:06:10.690" v="1008" actId="1076"/>
          <ac:spMkLst>
            <pc:docMk/>
            <pc:sldMk cId="969795082" sldId="3578"/>
            <ac:spMk id="17" creationId="{3C73F82E-06D0-3E79-2201-7C8733425D51}"/>
          </ac:spMkLst>
        </pc:spChg>
        <pc:spChg chg="add mod">
          <ac:chgData name="HUBAUT Alexandre" userId="e5aa6943-1e09-4c00-9f71-e4f6173762a6" providerId="ADAL" clId="{8B8E8CF6-023A-43C2-B962-7E7A461D2AB6}" dt="2026-03-25T05:05:46.471" v="1000" actId="1076"/>
          <ac:spMkLst>
            <pc:docMk/>
            <pc:sldMk cId="969795082" sldId="3578"/>
            <ac:spMk id="18" creationId="{DD3A5F5C-B2D3-B100-E223-FE24FCB55297}"/>
          </ac:spMkLst>
        </pc:spChg>
        <pc:spChg chg="add mod">
          <ac:chgData name="HUBAUT Alexandre" userId="e5aa6943-1e09-4c00-9f71-e4f6173762a6" providerId="ADAL" clId="{8B8E8CF6-023A-43C2-B962-7E7A461D2AB6}" dt="2026-03-25T05:02:24.949" v="997" actId="1076"/>
          <ac:spMkLst>
            <pc:docMk/>
            <pc:sldMk cId="969795082" sldId="3578"/>
            <ac:spMk id="20" creationId="{F3CF53A5-A9C0-E79C-F24D-F6AB19297FFE}"/>
          </ac:spMkLst>
        </pc:spChg>
        <pc:picChg chg="add mod">
          <ac:chgData name="HUBAUT Alexandre" userId="e5aa6943-1e09-4c00-9f71-e4f6173762a6" providerId="ADAL" clId="{8B8E8CF6-023A-43C2-B962-7E7A461D2AB6}" dt="2026-03-25T04:48:56.589" v="973" actId="1076"/>
          <ac:picMkLst>
            <pc:docMk/>
            <pc:sldMk cId="969795082" sldId="3578"/>
            <ac:picMk id="6" creationId="{42F35B88-5A9D-C8FC-2230-F4F126B1B0BB}"/>
          </ac:picMkLst>
        </pc:picChg>
        <pc:picChg chg="add mod">
          <ac:chgData name="HUBAUT Alexandre" userId="e5aa6943-1e09-4c00-9f71-e4f6173762a6" providerId="ADAL" clId="{8B8E8CF6-023A-43C2-B962-7E7A461D2AB6}" dt="2026-03-23T03:50:35.484" v="154" actId="1076"/>
          <ac:picMkLst>
            <pc:docMk/>
            <pc:sldMk cId="969795082" sldId="3578"/>
            <ac:picMk id="8" creationId="{76B3E800-C7DE-E708-B0CE-67D8E7BB9EFE}"/>
          </ac:picMkLst>
        </pc:picChg>
        <pc:picChg chg="add mod">
          <ac:chgData name="HUBAUT Alexandre" userId="e5aa6943-1e09-4c00-9f71-e4f6173762a6" providerId="ADAL" clId="{8B8E8CF6-023A-43C2-B962-7E7A461D2AB6}" dt="2026-03-25T04:48:54.987" v="972" actId="1076"/>
          <ac:picMkLst>
            <pc:docMk/>
            <pc:sldMk cId="969795082" sldId="3578"/>
            <ac:picMk id="9" creationId="{7CBF7FBD-5DA3-2979-A23F-A3E3C75D59FE}"/>
          </ac:picMkLst>
        </pc:picChg>
        <pc:picChg chg="add mod ord">
          <ac:chgData name="HUBAUT Alexandre" userId="e5aa6943-1e09-4c00-9f71-e4f6173762a6" providerId="ADAL" clId="{8B8E8CF6-023A-43C2-B962-7E7A461D2AB6}" dt="2026-03-25T05:06:03.027" v="1005" actId="166"/>
          <ac:picMkLst>
            <pc:docMk/>
            <pc:sldMk cId="969795082" sldId="3578"/>
            <ac:picMk id="12" creationId="{C9EADA5C-2ACB-4926-0A14-6A53BC906002}"/>
          </ac:picMkLst>
        </pc:picChg>
        <pc:picChg chg="add mod ord">
          <ac:chgData name="HUBAUT Alexandre" userId="e5aa6943-1e09-4c00-9f71-e4f6173762a6" providerId="ADAL" clId="{8B8E8CF6-023A-43C2-B962-7E7A461D2AB6}" dt="2026-03-25T05:05:59.656" v="1004" actId="1076"/>
          <ac:picMkLst>
            <pc:docMk/>
            <pc:sldMk cId="969795082" sldId="3578"/>
            <ac:picMk id="13" creationId="{B0A78F82-E546-4DFE-A352-2BC63C80DF73}"/>
          </ac:picMkLst>
        </pc:picChg>
        <pc:picChg chg="add mod">
          <ac:chgData name="HUBAUT Alexandre" userId="e5aa6943-1e09-4c00-9f71-e4f6173762a6" providerId="ADAL" clId="{8B8E8CF6-023A-43C2-B962-7E7A461D2AB6}" dt="2026-03-25T05:06:05.800" v="1006" actId="1076"/>
          <ac:picMkLst>
            <pc:docMk/>
            <pc:sldMk cId="969795082" sldId="3578"/>
            <ac:picMk id="14" creationId="{E6EE1006-592F-8EE9-148D-6A64A168F65D}"/>
          </ac:picMkLst>
        </pc:picChg>
      </pc:sldChg>
      <pc:sldChg chg="addSp delSp modSp new mod modAnim modNotesTx">
        <pc:chgData name="HUBAUT Alexandre" userId="e5aa6943-1e09-4c00-9f71-e4f6173762a6" providerId="ADAL" clId="{8B8E8CF6-023A-43C2-B962-7E7A461D2AB6}" dt="2026-03-25T05:58:37.152" v="1760" actId="20577"/>
        <pc:sldMkLst>
          <pc:docMk/>
          <pc:sldMk cId="4017543043" sldId="3586"/>
        </pc:sldMkLst>
        <pc:spChg chg="mod">
          <ac:chgData name="HUBAUT Alexandre" userId="e5aa6943-1e09-4c00-9f71-e4f6173762a6" providerId="ADAL" clId="{8B8E8CF6-023A-43C2-B962-7E7A461D2AB6}" dt="2026-03-25T05:58:33.166" v="1759"/>
          <ac:spMkLst>
            <pc:docMk/>
            <pc:sldMk cId="4017543043" sldId="3586"/>
            <ac:spMk id="2" creationId="{599EBFA3-9190-C16F-834F-ADCBAF1D2648}"/>
          </ac:spMkLst>
        </pc:spChg>
        <pc:spChg chg="add mod">
          <ac:chgData name="HUBAUT Alexandre" userId="e5aa6943-1e09-4c00-9f71-e4f6173762a6" providerId="ADAL" clId="{8B8E8CF6-023A-43C2-B962-7E7A461D2AB6}" dt="2026-03-23T05:07:31.692" v="543" actId="2085"/>
          <ac:spMkLst>
            <pc:docMk/>
            <pc:sldMk cId="4017543043" sldId="3586"/>
            <ac:spMk id="22" creationId="{2580654E-CB9F-8F3C-6906-9FAA13281735}"/>
          </ac:spMkLst>
        </pc:spChg>
        <pc:spChg chg="add mod">
          <ac:chgData name="HUBAUT Alexandre" userId="e5aa6943-1e09-4c00-9f71-e4f6173762a6" providerId="ADAL" clId="{8B8E8CF6-023A-43C2-B962-7E7A461D2AB6}" dt="2026-03-23T05:03:12.838" v="541" actId="14100"/>
          <ac:spMkLst>
            <pc:docMk/>
            <pc:sldMk cId="4017543043" sldId="3586"/>
            <ac:spMk id="23" creationId="{5E0EE2D0-AA60-5927-1364-B912573662AD}"/>
          </ac:spMkLst>
        </pc:spChg>
        <pc:picChg chg="add mod ord modCrop">
          <ac:chgData name="HUBAUT Alexandre" userId="e5aa6943-1e09-4c00-9f71-e4f6173762a6" providerId="ADAL" clId="{8B8E8CF6-023A-43C2-B962-7E7A461D2AB6}" dt="2026-03-23T04:57:56.323" v="404" actId="1076"/>
          <ac:picMkLst>
            <pc:docMk/>
            <pc:sldMk cId="4017543043" sldId="3586"/>
            <ac:picMk id="12" creationId="{A7707ABE-DAF5-2D21-55B5-C3612DB3D71C}"/>
          </ac:picMkLst>
        </pc:picChg>
        <pc:picChg chg="add mod modCrop">
          <ac:chgData name="HUBAUT Alexandre" userId="e5aa6943-1e09-4c00-9f71-e4f6173762a6" providerId="ADAL" clId="{8B8E8CF6-023A-43C2-B962-7E7A461D2AB6}" dt="2026-03-23T05:22:56.801" v="619" actId="732"/>
          <ac:picMkLst>
            <pc:docMk/>
            <pc:sldMk cId="4017543043" sldId="3586"/>
            <ac:picMk id="16" creationId="{B335032F-3E2A-EB24-D58D-6B11F8AE8628}"/>
          </ac:picMkLst>
        </pc:picChg>
        <pc:picChg chg="add mod">
          <ac:chgData name="HUBAUT Alexandre" userId="e5aa6943-1e09-4c00-9f71-e4f6173762a6" providerId="ADAL" clId="{8B8E8CF6-023A-43C2-B962-7E7A461D2AB6}" dt="2026-03-23T05:35:56.461" v="757" actId="14100"/>
          <ac:picMkLst>
            <pc:docMk/>
            <pc:sldMk cId="4017543043" sldId="3586"/>
            <ac:picMk id="26" creationId="{880FAE50-E6A7-2995-2E85-8270597C3E8C}"/>
          </ac:picMkLst>
        </pc:picChg>
        <pc:picChg chg="add mod">
          <ac:chgData name="HUBAUT Alexandre" userId="e5aa6943-1e09-4c00-9f71-e4f6173762a6" providerId="ADAL" clId="{8B8E8CF6-023A-43C2-B962-7E7A461D2AB6}" dt="2026-03-23T05:36:11.483" v="758"/>
          <ac:picMkLst>
            <pc:docMk/>
            <pc:sldMk cId="4017543043" sldId="3586"/>
            <ac:picMk id="27" creationId="{2137DB7D-922F-261C-1C16-162262BBF97B}"/>
          </ac:picMkLst>
        </pc:picChg>
        <pc:inkChg chg="add">
          <ac:chgData name="HUBAUT Alexandre" userId="e5aa6943-1e09-4c00-9f71-e4f6173762a6" providerId="ADAL" clId="{8B8E8CF6-023A-43C2-B962-7E7A461D2AB6}" dt="2026-03-23T04:17:24.505" v="207" actId="9405"/>
          <ac:inkMkLst>
            <pc:docMk/>
            <pc:sldMk cId="4017543043" sldId="3586"/>
            <ac:inkMk id="6" creationId="{328AFDC8-630F-0BC6-955C-34D99AAE2ADD}"/>
          </ac:inkMkLst>
        </pc:inkChg>
        <pc:inkChg chg="add">
          <ac:chgData name="HUBAUT Alexandre" userId="e5aa6943-1e09-4c00-9f71-e4f6173762a6" providerId="ADAL" clId="{8B8E8CF6-023A-43C2-B962-7E7A461D2AB6}" dt="2026-03-23T04:17:26.920" v="208" actId="9405"/>
          <ac:inkMkLst>
            <pc:docMk/>
            <pc:sldMk cId="4017543043" sldId="3586"/>
            <ac:inkMk id="7" creationId="{A80ECDB6-DF21-4B89-AF0D-3265693EA45D}"/>
          </ac:inkMkLst>
        </pc:inkChg>
        <pc:inkChg chg="add">
          <ac:chgData name="HUBAUT Alexandre" userId="e5aa6943-1e09-4c00-9f71-e4f6173762a6" providerId="ADAL" clId="{8B8E8CF6-023A-43C2-B962-7E7A461D2AB6}" dt="2026-03-23T04:17:27.656" v="209" actId="9405"/>
          <ac:inkMkLst>
            <pc:docMk/>
            <pc:sldMk cId="4017543043" sldId="3586"/>
            <ac:inkMk id="8" creationId="{DED53A13-30BD-E6F0-8251-E81D0B4D0E85}"/>
          </ac:inkMkLst>
        </pc:inkChg>
      </pc:sldChg>
      <pc:sldChg chg="addSp delSp modSp add mod modAnim modNotesTx">
        <pc:chgData name="HUBAUT Alexandre" userId="e5aa6943-1e09-4c00-9f71-e4f6173762a6" providerId="ADAL" clId="{8B8E8CF6-023A-43C2-B962-7E7A461D2AB6}" dt="2026-03-26T02:32:27.542" v="2097" actId="167"/>
        <pc:sldMkLst>
          <pc:docMk/>
          <pc:sldMk cId="2300512740" sldId="3590"/>
        </pc:sldMkLst>
        <pc:spChg chg="mod">
          <ac:chgData name="HUBAUT Alexandre" userId="e5aa6943-1e09-4c00-9f71-e4f6173762a6" providerId="ADAL" clId="{8B8E8CF6-023A-43C2-B962-7E7A461D2AB6}" dt="2026-03-23T05:24:55.066" v="655" actId="20577"/>
          <ac:spMkLst>
            <pc:docMk/>
            <pc:sldMk cId="2300512740" sldId="3590"/>
            <ac:spMk id="2" creationId="{B5E26DF1-42F1-F0B4-506C-8934997EC723}"/>
          </ac:spMkLst>
        </pc:spChg>
        <pc:spChg chg="add mod">
          <ac:chgData name="HUBAUT Alexandre" userId="e5aa6943-1e09-4c00-9f71-e4f6173762a6" providerId="ADAL" clId="{8B8E8CF6-023A-43C2-B962-7E7A461D2AB6}" dt="2026-03-26T02:32:23.899" v="2095" actId="478"/>
          <ac:spMkLst>
            <pc:docMk/>
            <pc:sldMk cId="2300512740" sldId="3590"/>
            <ac:spMk id="10" creationId="{483EE30E-8680-2D86-7128-0169BFFC146A}"/>
          </ac:spMkLst>
        </pc:spChg>
        <pc:spChg chg="add mod">
          <ac:chgData name="HUBAUT Alexandre" userId="e5aa6943-1e09-4c00-9f71-e4f6173762a6" providerId="ADAL" clId="{8B8E8CF6-023A-43C2-B962-7E7A461D2AB6}" dt="2026-03-23T05:15:01.816" v="546"/>
          <ac:spMkLst>
            <pc:docMk/>
            <pc:sldMk cId="2300512740" sldId="3590"/>
            <ac:spMk id="20" creationId="{E4D1C299-1D83-37D6-047E-A84C75035A38}"/>
          </ac:spMkLst>
        </pc:spChg>
        <pc:spChg chg="add mod">
          <ac:chgData name="HUBAUT Alexandre" userId="e5aa6943-1e09-4c00-9f71-e4f6173762a6" providerId="ADAL" clId="{8B8E8CF6-023A-43C2-B962-7E7A461D2AB6}" dt="2026-03-23T05:15:01.816" v="546"/>
          <ac:spMkLst>
            <pc:docMk/>
            <pc:sldMk cId="2300512740" sldId="3590"/>
            <ac:spMk id="21" creationId="{8506AF12-4349-DD1B-AD2D-83F1F6C90C85}"/>
          </ac:spMkLst>
        </pc:spChg>
        <pc:spChg chg="add mod">
          <ac:chgData name="HUBAUT Alexandre" userId="e5aa6943-1e09-4c00-9f71-e4f6173762a6" providerId="ADAL" clId="{8B8E8CF6-023A-43C2-B962-7E7A461D2AB6}" dt="2026-03-23T05:21:59.740" v="613"/>
          <ac:spMkLst>
            <pc:docMk/>
            <pc:sldMk cId="2300512740" sldId="3590"/>
            <ac:spMk id="22" creationId="{8B4A0945-3E3E-E2E3-A36F-B1333E8F6CBD}"/>
          </ac:spMkLst>
        </pc:spChg>
        <pc:spChg chg="add mod">
          <ac:chgData name="HUBAUT Alexandre" userId="e5aa6943-1e09-4c00-9f71-e4f6173762a6" providerId="ADAL" clId="{8B8E8CF6-023A-43C2-B962-7E7A461D2AB6}" dt="2026-03-23T05:21:59.740" v="613"/>
          <ac:spMkLst>
            <pc:docMk/>
            <pc:sldMk cId="2300512740" sldId="3590"/>
            <ac:spMk id="24" creationId="{6E3481C6-BDA0-6CE1-B7E5-6A2178C555D1}"/>
          </ac:spMkLst>
        </pc:spChg>
        <pc:spChg chg="add mod">
          <ac:chgData name="HUBAUT Alexandre" userId="e5aa6943-1e09-4c00-9f71-e4f6173762a6" providerId="ADAL" clId="{8B8E8CF6-023A-43C2-B962-7E7A461D2AB6}" dt="2026-03-23T05:21:59.740" v="613"/>
          <ac:spMkLst>
            <pc:docMk/>
            <pc:sldMk cId="2300512740" sldId="3590"/>
            <ac:spMk id="25" creationId="{4A651374-1725-4D1F-9E53-72BE6E0761DB}"/>
          </ac:spMkLst>
        </pc:spChg>
        <pc:spChg chg="add mod">
          <ac:chgData name="HUBAUT Alexandre" userId="e5aa6943-1e09-4c00-9f71-e4f6173762a6" providerId="ADAL" clId="{8B8E8CF6-023A-43C2-B962-7E7A461D2AB6}" dt="2026-03-23T05:21:59.740" v="613"/>
          <ac:spMkLst>
            <pc:docMk/>
            <pc:sldMk cId="2300512740" sldId="3590"/>
            <ac:spMk id="27" creationId="{D9EE5214-0A02-0C45-76F6-2B99DB44C489}"/>
          </ac:spMkLst>
        </pc:spChg>
        <pc:spChg chg="add mod">
          <ac:chgData name="HUBAUT Alexandre" userId="e5aa6943-1e09-4c00-9f71-e4f6173762a6" providerId="ADAL" clId="{8B8E8CF6-023A-43C2-B962-7E7A461D2AB6}" dt="2026-03-23T05:21:59.740" v="613"/>
          <ac:spMkLst>
            <pc:docMk/>
            <pc:sldMk cId="2300512740" sldId="3590"/>
            <ac:spMk id="28" creationId="{C9918485-D334-CA80-F05D-1F69A31D275C}"/>
          </ac:spMkLst>
        </pc:spChg>
        <pc:spChg chg="add mod">
          <ac:chgData name="HUBAUT Alexandre" userId="e5aa6943-1e09-4c00-9f71-e4f6173762a6" providerId="ADAL" clId="{8B8E8CF6-023A-43C2-B962-7E7A461D2AB6}" dt="2026-03-23T05:21:59.740" v="613"/>
          <ac:spMkLst>
            <pc:docMk/>
            <pc:sldMk cId="2300512740" sldId="3590"/>
            <ac:spMk id="29" creationId="{09358941-DF3D-A4A9-70FD-CE50C5A74661}"/>
          </ac:spMkLst>
        </pc:spChg>
        <pc:spChg chg="add mod">
          <ac:chgData name="HUBAUT Alexandre" userId="e5aa6943-1e09-4c00-9f71-e4f6173762a6" providerId="ADAL" clId="{8B8E8CF6-023A-43C2-B962-7E7A461D2AB6}" dt="2026-03-23T05:21:59.740" v="613"/>
          <ac:spMkLst>
            <pc:docMk/>
            <pc:sldMk cId="2300512740" sldId="3590"/>
            <ac:spMk id="30" creationId="{1E6A0515-C189-FE85-4117-593282CC81BD}"/>
          </ac:spMkLst>
        </pc:spChg>
        <pc:spChg chg="add mod">
          <ac:chgData name="HUBAUT Alexandre" userId="e5aa6943-1e09-4c00-9f71-e4f6173762a6" providerId="ADAL" clId="{8B8E8CF6-023A-43C2-B962-7E7A461D2AB6}" dt="2026-03-23T05:21:59.740" v="613"/>
          <ac:spMkLst>
            <pc:docMk/>
            <pc:sldMk cId="2300512740" sldId="3590"/>
            <ac:spMk id="31" creationId="{1A093E10-66FF-0D7C-064B-A9214D93C0B6}"/>
          </ac:spMkLst>
        </pc:spChg>
        <pc:spChg chg="add mod">
          <ac:chgData name="HUBAUT Alexandre" userId="e5aa6943-1e09-4c00-9f71-e4f6173762a6" providerId="ADAL" clId="{8B8E8CF6-023A-43C2-B962-7E7A461D2AB6}" dt="2026-03-23T05:21:59.740" v="613"/>
          <ac:spMkLst>
            <pc:docMk/>
            <pc:sldMk cId="2300512740" sldId="3590"/>
            <ac:spMk id="33" creationId="{4F1B7ED0-C770-6D7D-7FAF-00C156B057EE}"/>
          </ac:spMkLst>
        </pc:spChg>
        <pc:spChg chg="add mod">
          <ac:chgData name="HUBAUT Alexandre" userId="e5aa6943-1e09-4c00-9f71-e4f6173762a6" providerId="ADAL" clId="{8B8E8CF6-023A-43C2-B962-7E7A461D2AB6}" dt="2026-03-23T05:21:59.740" v="613"/>
          <ac:spMkLst>
            <pc:docMk/>
            <pc:sldMk cId="2300512740" sldId="3590"/>
            <ac:spMk id="34" creationId="{D380DB90-7EEA-6F56-2CC1-2975F9303D79}"/>
          </ac:spMkLst>
        </pc:spChg>
        <pc:spChg chg="add mod">
          <ac:chgData name="HUBAUT Alexandre" userId="e5aa6943-1e09-4c00-9f71-e4f6173762a6" providerId="ADAL" clId="{8B8E8CF6-023A-43C2-B962-7E7A461D2AB6}" dt="2026-03-23T05:39:55.436" v="792" actId="1076"/>
          <ac:spMkLst>
            <pc:docMk/>
            <pc:sldMk cId="2300512740" sldId="3590"/>
            <ac:spMk id="37" creationId="{CC760DD3-59C3-096F-79C7-584451F95732}"/>
          </ac:spMkLst>
        </pc:spChg>
        <pc:spChg chg="add mod">
          <ac:chgData name="HUBAUT Alexandre" userId="e5aa6943-1e09-4c00-9f71-e4f6173762a6" providerId="ADAL" clId="{8B8E8CF6-023A-43C2-B962-7E7A461D2AB6}" dt="2026-03-25T06:01:16.040" v="1850" actId="693"/>
          <ac:spMkLst>
            <pc:docMk/>
            <pc:sldMk cId="2300512740" sldId="3590"/>
            <ac:spMk id="40" creationId="{6662327C-A17E-6CFC-3078-3E0C646A0F4E}"/>
          </ac:spMkLst>
        </pc:spChg>
        <pc:spChg chg="add mod">
          <ac:chgData name="HUBAUT Alexandre" userId="e5aa6943-1e09-4c00-9f71-e4f6173762a6" providerId="ADAL" clId="{8B8E8CF6-023A-43C2-B962-7E7A461D2AB6}" dt="2026-03-25T06:01:16.040" v="1850" actId="693"/>
          <ac:spMkLst>
            <pc:docMk/>
            <pc:sldMk cId="2300512740" sldId="3590"/>
            <ac:spMk id="41" creationId="{63ECFE95-7E63-FD70-D21C-8C2C9692DE64}"/>
          </ac:spMkLst>
        </pc:spChg>
        <pc:picChg chg="add mod ord">
          <ac:chgData name="HUBAUT Alexandre" userId="e5aa6943-1e09-4c00-9f71-e4f6173762a6" providerId="ADAL" clId="{8B8E8CF6-023A-43C2-B962-7E7A461D2AB6}" dt="2026-03-26T02:32:27.542" v="2097" actId="167"/>
          <ac:picMkLst>
            <pc:docMk/>
            <pc:sldMk cId="2300512740" sldId="3590"/>
            <ac:picMk id="12" creationId="{0013AFD0-64EE-38E0-912A-2EEEDE9459BC}"/>
          </ac:picMkLst>
        </pc:picChg>
        <pc:picChg chg="mod modCrop">
          <ac:chgData name="HUBAUT Alexandre" userId="e5aa6943-1e09-4c00-9f71-e4f6173762a6" providerId="ADAL" clId="{8B8E8CF6-023A-43C2-B962-7E7A461D2AB6}" dt="2026-03-23T05:23:24.013" v="621" actId="732"/>
          <ac:picMkLst>
            <pc:docMk/>
            <pc:sldMk cId="2300512740" sldId="3590"/>
            <ac:picMk id="16" creationId="{F7A752FB-740A-A409-ADAE-F040331599E1}"/>
          </ac:picMkLst>
        </pc:picChg>
        <pc:picChg chg="mod modCrop">
          <ac:chgData name="HUBAUT Alexandre" userId="e5aa6943-1e09-4c00-9f71-e4f6173762a6" providerId="ADAL" clId="{8B8E8CF6-023A-43C2-B962-7E7A461D2AB6}" dt="2026-03-23T05:33:14.209" v="716" actId="1076"/>
          <ac:picMkLst>
            <pc:docMk/>
            <pc:sldMk cId="2300512740" sldId="3590"/>
            <ac:picMk id="17" creationId="{4145AE21-6706-0574-BC85-E78E94313E30}"/>
          </ac:picMkLst>
        </pc:picChg>
        <pc:picChg chg="add mod">
          <ac:chgData name="HUBAUT Alexandre" userId="e5aa6943-1e09-4c00-9f71-e4f6173762a6" providerId="ADAL" clId="{8B8E8CF6-023A-43C2-B962-7E7A461D2AB6}" dt="2026-03-23T05:36:13.107" v="759"/>
          <ac:picMkLst>
            <pc:docMk/>
            <pc:sldMk cId="2300512740" sldId="3590"/>
            <ac:picMk id="38" creationId="{182F3C26-542E-2CC8-9BD6-21E89C863644}"/>
          </ac:picMkLst>
        </pc:picChg>
        <pc:picChg chg="add mod">
          <ac:chgData name="HUBAUT Alexandre" userId="e5aa6943-1e09-4c00-9f71-e4f6173762a6" providerId="ADAL" clId="{8B8E8CF6-023A-43C2-B962-7E7A461D2AB6}" dt="2026-03-23T05:40:13.981" v="798" actId="14100"/>
          <ac:picMkLst>
            <pc:docMk/>
            <pc:sldMk cId="2300512740" sldId="3590"/>
            <ac:picMk id="39" creationId="{BA8045FC-909B-8710-7B1F-932E5ABC320A}"/>
          </ac:picMkLst>
        </pc:picChg>
        <pc:inkChg chg="add mod">
          <ac:chgData name="HUBAUT Alexandre" userId="e5aa6943-1e09-4c00-9f71-e4f6173762a6" providerId="ADAL" clId="{8B8E8CF6-023A-43C2-B962-7E7A461D2AB6}" dt="2026-03-23T05:15:01.816" v="546"/>
          <ac:inkMkLst>
            <pc:docMk/>
            <pc:sldMk cId="2300512740" sldId="3590"/>
            <ac:inkMk id="13" creationId="{D68723F1-74CE-C4A2-C695-866D7181D4F6}"/>
          </ac:inkMkLst>
        </pc:inkChg>
        <pc:inkChg chg="add mod">
          <ac:chgData name="HUBAUT Alexandre" userId="e5aa6943-1e09-4c00-9f71-e4f6173762a6" providerId="ADAL" clId="{8B8E8CF6-023A-43C2-B962-7E7A461D2AB6}" dt="2026-03-23T05:15:01.816" v="546"/>
          <ac:inkMkLst>
            <pc:docMk/>
            <pc:sldMk cId="2300512740" sldId="3590"/>
            <ac:inkMk id="14" creationId="{654702E6-5730-5BAE-E036-06E6BB731ED2}"/>
          </ac:inkMkLst>
        </pc:inkChg>
        <pc:inkChg chg="add mod">
          <ac:chgData name="HUBAUT Alexandre" userId="e5aa6943-1e09-4c00-9f71-e4f6173762a6" providerId="ADAL" clId="{8B8E8CF6-023A-43C2-B962-7E7A461D2AB6}" dt="2026-03-23T05:15:01.816" v="546"/>
          <ac:inkMkLst>
            <pc:docMk/>
            <pc:sldMk cId="2300512740" sldId="3590"/>
            <ac:inkMk id="15" creationId="{6A393C65-B89A-85AE-46D4-AAC25B90CDE6}"/>
          </ac:inkMkLst>
        </pc:inkChg>
      </pc:sldChg>
      <pc:sldChg chg="addSp delSp modSp add mod delAnim modAnim modNotesTx">
        <pc:chgData name="HUBAUT Alexandre" userId="e5aa6943-1e09-4c00-9f71-e4f6173762a6" providerId="ADAL" clId="{8B8E8CF6-023A-43C2-B962-7E7A461D2AB6}" dt="2026-03-26T02:32:42.284" v="2102" actId="167"/>
        <pc:sldMkLst>
          <pc:docMk/>
          <pc:sldMk cId="908690373" sldId="3591"/>
        </pc:sldMkLst>
        <pc:spChg chg="mod">
          <ac:chgData name="HUBAUT Alexandre" userId="e5aa6943-1e09-4c00-9f71-e4f6173762a6" providerId="ADAL" clId="{8B8E8CF6-023A-43C2-B962-7E7A461D2AB6}" dt="2026-03-23T05:25:00.512" v="663" actId="20577"/>
          <ac:spMkLst>
            <pc:docMk/>
            <pc:sldMk cId="908690373" sldId="3591"/>
            <ac:spMk id="2" creationId="{F9D7A790-EB47-EE8D-2989-21A9E31E1216}"/>
          </ac:spMkLst>
        </pc:spChg>
        <pc:spChg chg="add mod">
          <ac:chgData name="HUBAUT Alexandre" userId="e5aa6943-1e09-4c00-9f71-e4f6173762a6" providerId="ADAL" clId="{8B8E8CF6-023A-43C2-B962-7E7A461D2AB6}" dt="2026-03-26T02:32:38.872" v="2100" actId="478"/>
          <ac:spMkLst>
            <pc:docMk/>
            <pc:sldMk cId="908690373" sldId="3591"/>
            <ac:spMk id="10" creationId="{EECBEEDB-3206-78A7-C443-1F1EE588F487}"/>
          </ac:spMkLst>
        </pc:spChg>
        <pc:spChg chg="add mod">
          <ac:chgData name="HUBAUT Alexandre" userId="e5aa6943-1e09-4c00-9f71-e4f6173762a6" providerId="ADAL" clId="{8B8E8CF6-023A-43C2-B962-7E7A461D2AB6}" dt="2026-03-23T05:22:32.983" v="614"/>
          <ac:spMkLst>
            <pc:docMk/>
            <pc:sldMk cId="908690373" sldId="3591"/>
            <ac:spMk id="23" creationId="{DDC9E4EC-B159-6F09-20CD-EAD0CBCEE0B4}"/>
          </ac:spMkLst>
        </pc:spChg>
        <pc:spChg chg="add mod ord">
          <ac:chgData name="HUBAUT Alexandre" userId="e5aa6943-1e09-4c00-9f71-e4f6173762a6" providerId="ADAL" clId="{8B8E8CF6-023A-43C2-B962-7E7A461D2AB6}" dt="2026-03-23T05:26:00.631" v="668" actId="166"/>
          <ac:spMkLst>
            <pc:docMk/>
            <pc:sldMk cId="908690373" sldId="3591"/>
            <ac:spMk id="25" creationId="{E57758F5-AEED-FAB5-E0B1-CE5F414249DE}"/>
          </ac:spMkLst>
        </pc:spChg>
        <pc:spChg chg="add mod ord">
          <ac:chgData name="HUBAUT Alexandre" userId="e5aa6943-1e09-4c00-9f71-e4f6173762a6" providerId="ADAL" clId="{8B8E8CF6-023A-43C2-B962-7E7A461D2AB6}" dt="2026-03-23T05:26:00.631" v="668" actId="166"/>
          <ac:spMkLst>
            <pc:docMk/>
            <pc:sldMk cId="908690373" sldId="3591"/>
            <ac:spMk id="26" creationId="{8B7824CC-A0EC-D0DC-1A25-9C08BA2694F9}"/>
          </ac:spMkLst>
        </pc:spChg>
        <pc:spChg chg="add mod ord">
          <ac:chgData name="HUBAUT Alexandre" userId="e5aa6943-1e09-4c00-9f71-e4f6173762a6" providerId="ADAL" clId="{8B8E8CF6-023A-43C2-B962-7E7A461D2AB6}" dt="2026-03-23T05:26:00.631" v="668" actId="166"/>
          <ac:spMkLst>
            <pc:docMk/>
            <pc:sldMk cId="908690373" sldId="3591"/>
            <ac:spMk id="27" creationId="{BF8F473C-2D61-6E49-2FC5-9F0A84A5313D}"/>
          </ac:spMkLst>
        </pc:spChg>
        <pc:spChg chg="add mod ord">
          <ac:chgData name="HUBAUT Alexandre" userId="e5aa6943-1e09-4c00-9f71-e4f6173762a6" providerId="ADAL" clId="{8B8E8CF6-023A-43C2-B962-7E7A461D2AB6}" dt="2026-03-23T05:26:00.631" v="668" actId="166"/>
          <ac:spMkLst>
            <pc:docMk/>
            <pc:sldMk cId="908690373" sldId="3591"/>
            <ac:spMk id="29" creationId="{2481A49E-AC3A-61E6-3362-3916FD6A1019}"/>
          </ac:spMkLst>
        </pc:spChg>
        <pc:spChg chg="add mod ord">
          <ac:chgData name="HUBAUT Alexandre" userId="e5aa6943-1e09-4c00-9f71-e4f6173762a6" providerId="ADAL" clId="{8B8E8CF6-023A-43C2-B962-7E7A461D2AB6}" dt="2026-03-23T05:26:00.631" v="668" actId="166"/>
          <ac:spMkLst>
            <pc:docMk/>
            <pc:sldMk cId="908690373" sldId="3591"/>
            <ac:spMk id="30" creationId="{5F33753A-9C99-F3A3-C97A-77339242602C}"/>
          </ac:spMkLst>
        </pc:spChg>
        <pc:spChg chg="ord">
          <ac:chgData name="HUBAUT Alexandre" userId="e5aa6943-1e09-4c00-9f71-e4f6173762a6" providerId="ADAL" clId="{8B8E8CF6-023A-43C2-B962-7E7A461D2AB6}" dt="2026-03-23T05:26:00.631" v="668" actId="166"/>
          <ac:spMkLst>
            <pc:docMk/>
            <pc:sldMk cId="908690373" sldId="3591"/>
            <ac:spMk id="31" creationId="{B9094778-E4F5-6495-A0FD-6F25A7500FA5}"/>
          </ac:spMkLst>
        </pc:spChg>
        <pc:spChg chg="add mod ord">
          <ac:chgData name="HUBAUT Alexandre" userId="e5aa6943-1e09-4c00-9f71-e4f6173762a6" providerId="ADAL" clId="{8B8E8CF6-023A-43C2-B962-7E7A461D2AB6}" dt="2026-03-23T05:26:00.631" v="668" actId="166"/>
          <ac:spMkLst>
            <pc:docMk/>
            <pc:sldMk cId="908690373" sldId="3591"/>
            <ac:spMk id="32" creationId="{373152AA-29EA-E3FC-C7BD-B69ADA3D6C8E}"/>
          </ac:spMkLst>
        </pc:spChg>
        <pc:spChg chg="add mod ord">
          <ac:chgData name="HUBAUT Alexandre" userId="e5aa6943-1e09-4c00-9f71-e4f6173762a6" providerId="ADAL" clId="{8B8E8CF6-023A-43C2-B962-7E7A461D2AB6}" dt="2026-03-23T05:26:00.631" v="668" actId="166"/>
          <ac:spMkLst>
            <pc:docMk/>
            <pc:sldMk cId="908690373" sldId="3591"/>
            <ac:spMk id="33" creationId="{4E6121BB-5E24-7C57-4012-5E3A55DE2FE6}"/>
          </ac:spMkLst>
        </pc:spChg>
        <pc:spChg chg="add mod ord">
          <ac:chgData name="HUBAUT Alexandre" userId="e5aa6943-1e09-4c00-9f71-e4f6173762a6" providerId="ADAL" clId="{8B8E8CF6-023A-43C2-B962-7E7A461D2AB6}" dt="2026-03-23T05:26:00.631" v="668" actId="166"/>
          <ac:spMkLst>
            <pc:docMk/>
            <pc:sldMk cId="908690373" sldId="3591"/>
            <ac:spMk id="34" creationId="{221C564E-FBF5-3487-B0A6-D8C662B634A8}"/>
          </ac:spMkLst>
        </pc:spChg>
        <pc:spChg chg="add mod ord">
          <ac:chgData name="HUBAUT Alexandre" userId="e5aa6943-1e09-4c00-9f71-e4f6173762a6" providerId="ADAL" clId="{8B8E8CF6-023A-43C2-B962-7E7A461D2AB6}" dt="2026-03-23T05:26:00.631" v="668" actId="166"/>
          <ac:spMkLst>
            <pc:docMk/>
            <pc:sldMk cId="908690373" sldId="3591"/>
            <ac:spMk id="37" creationId="{63D715A8-8883-F582-4CE8-6890DDB458DA}"/>
          </ac:spMkLst>
        </pc:spChg>
        <pc:spChg chg="add mod">
          <ac:chgData name="HUBAUT Alexandre" userId="e5aa6943-1e09-4c00-9f71-e4f6173762a6" providerId="ADAL" clId="{8B8E8CF6-023A-43C2-B962-7E7A461D2AB6}" dt="2026-03-23T05:25:50.207" v="667" actId="14100"/>
          <ac:spMkLst>
            <pc:docMk/>
            <pc:sldMk cId="908690373" sldId="3591"/>
            <ac:spMk id="38" creationId="{561FE107-CCE4-6862-26B6-AC064EDDAE29}"/>
          </ac:spMkLst>
        </pc:spChg>
        <pc:spChg chg="add mod">
          <ac:chgData name="HUBAUT Alexandre" userId="e5aa6943-1e09-4c00-9f71-e4f6173762a6" providerId="ADAL" clId="{8B8E8CF6-023A-43C2-B962-7E7A461D2AB6}" dt="2026-03-23T05:27:11.181" v="698" actId="1035"/>
          <ac:spMkLst>
            <pc:docMk/>
            <pc:sldMk cId="908690373" sldId="3591"/>
            <ac:spMk id="39" creationId="{33CEAF43-3AE9-4297-B2AD-79D88F46416F}"/>
          </ac:spMkLst>
        </pc:spChg>
        <pc:spChg chg="add mod">
          <ac:chgData name="HUBAUT Alexandre" userId="e5aa6943-1e09-4c00-9f71-e4f6173762a6" providerId="ADAL" clId="{8B8E8CF6-023A-43C2-B962-7E7A461D2AB6}" dt="2026-03-23T05:40:22.610" v="799" actId="1076"/>
          <ac:spMkLst>
            <pc:docMk/>
            <pc:sldMk cId="908690373" sldId="3591"/>
            <ac:spMk id="42" creationId="{0310AFD7-DAF0-6D35-D303-7B77308C872F}"/>
          </ac:spMkLst>
        </pc:spChg>
        <pc:spChg chg="add mod">
          <ac:chgData name="HUBAUT Alexandre" userId="e5aa6943-1e09-4c00-9f71-e4f6173762a6" providerId="ADAL" clId="{8B8E8CF6-023A-43C2-B962-7E7A461D2AB6}" dt="2026-03-25T06:02:47.098" v="1851"/>
          <ac:spMkLst>
            <pc:docMk/>
            <pc:sldMk cId="908690373" sldId="3591"/>
            <ac:spMk id="47" creationId="{CB214495-1090-6336-967C-9F98C8BF993F}"/>
          </ac:spMkLst>
        </pc:spChg>
        <pc:spChg chg="add mod">
          <ac:chgData name="HUBAUT Alexandre" userId="e5aa6943-1e09-4c00-9f71-e4f6173762a6" providerId="ADAL" clId="{8B8E8CF6-023A-43C2-B962-7E7A461D2AB6}" dt="2026-03-25T06:02:47.098" v="1851"/>
          <ac:spMkLst>
            <pc:docMk/>
            <pc:sldMk cId="908690373" sldId="3591"/>
            <ac:spMk id="48" creationId="{876C822B-F7B9-C080-7BC5-EC2E43334E69}"/>
          </ac:spMkLst>
        </pc:spChg>
        <pc:picChg chg="add mod ord">
          <ac:chgData name="HUBAUT Alexandre" userId="e5aa6943-1e09-4c00-9f71-e4f6173762a6" providerId="ADAL" clId="{8B8E8CF6-023A-43C2-B962-7E7A461D2AB6}" dt="2026-03-26T02:32:42.284" v="2102" actId="167"/>
          <ac:picMkLst>
            <pc:docMk/>
            <pc:sldMk cId="908690373" sldId="3591"/>
            <ac:picMk id="12" creationId="{F357AFCA-BC8D-4DE4-418F-C68FAE292D73}"/>
          </ac:picMkLst>
        </pc:picChg>
        <pc:picChg chg="add mod">
          <ac:chgData name="HUBAUT Alexandre" userId="e5aa6943-1e09-4c00-9f71-e4f6173762a6" providerId="ADAL" clId="{8B8E8CF6-023A-43C2-B962-7E7A461D2AB6}" dt="2026-03-23T05:36:15.545" v="760"/>
          <ac:picMkLst>
            <pc:docMk/>
            <pc:sldMk cId="908690373" sldId="3591"/>
            <ac:picMk id="43" creationId="{5C5F0DF1-D0F9-AAF0-E080-15AD98D55B70}"/>
          </ac:picMkLst>
        </pc:picChg>
        <pc:picChg chg="add mod modCrop">
          <ac:chgData name="HUBAUT Alexandre" userId="e5aa6943-1e09-4c00-9f71-e4f6173762a6" providerId="ADAL" clId="{8B8E8CF6-023A-43C2-B962-7E7A461D2AB6}" dt="2026-03-25T04:57:01.583" v="996" actId="14100"/>
          <ac:picMkLst>
            <pc:docMk/>
            <pc:sldMk cId="908690373" sldId="3591"/>
            <ac:picMk id="46" creationId="{EA2070B8-8DDD-D279-4BF7-5BA8737B0AFD}"/>
          </ac:picMkLst>
        </pc:picChg>
      </pc:sldChg>
      <pc:sldChg chg="addSp delSp modSp add mod">
        <pc:chgData name="HUBAUT Alexandre" userId="e5aa6943-1e09-4c00-9f71-e4f6173762a6" providerId="ADAL" clId="{8B8E8CF6-023A-43C2-B962-7E7A461D2AB6}" dt="2026-03-23T05:42:26.943" v="812" actId="108"/>
        <pc:sldMkLst>
          <pc:docMk/>
          <pc:sldMk cId="1233040167" sldId="3592"/>
        </pc:sldMkLst>
        <pc:spChg chg="mod">
          <ac:chgData name="HUBAUT Alexandre" userId="e5aa6943-1e09-4c00-9f71-e4f6173762a6" providerId="ADAL" clId="{8B8E8CF6-023A-43C2-B962-7E7A461D2AB6}" dt="2026-03-23T05:37:58.644" v="768"/>
          <ac:spMkLst>
            <pc:docMk/>
            <pc:sldMk cId="1233040167" sldId="3592"/>
            <ac:spMk id="2" creationId="{799001C8-512D-8771-28F3-43D70863C62D}"/>
          </ac:spMkLst>
        </pc:spChg>
        <pc:spChg chg="add mod">
          <ac:chgData name="HUBAUT Alexandre" userId="e5aa6943-1e09-4c00-9f71-e4f6173762a6" providerId="ADAL" clId="{8B8E8CF6-023A-43C2-B962-7E7A461D2AB6}" dt="2026-03-23T05:20:04.156" v="582" actId="208"/>
          <ac:spMkLst>
            <pc:docMk/>
            <pc:sldMk cId="1233040167" sldId="3592"/>
            <ac:spMk id="3" creationId="{2F257554-659C-48DD-09C6-1EA347E39D2F}"/>
          </ac:spMkLst>
        </pc:spChg>
        <pc:spChg chg="add mod">
          <ac:chgData name="HUBAUT Alexandre" userId="e5aa6943-1e09-4c00-9f71-e4f6173762a6" providerId="ADAL" clId="{8B8E8CF6-023A-43C2-B962-7E7A461D2AB6}" dt="2026-03-23T05:20:14.506" v="583" actId="571"/>
          <ac:spMkLst>
            <pc:docMk/>
            <pc:sldMk cId="1233040167" sldId="3592"/>
            <ac:spMk id="10" creationId="{6C599283-17B9-5CDF-0DD2-27593376AFC5}"/>
          </ac:spMkLst>
        </pc:spChg>
        <pc:spChg chg="add mod">
          <ac:chgData name="HUBAUT Alexandre" userId="e5aa6943-1e09-4c00-9f71-e4f6173762a6" providerId="ADAL" clId="{8B8E8CF6-023A-43C2-B962-7E7A461D2AB6}" dt="2026-03-23T05:21:36.702" v="612" actId="14100"/>
          <ac:spMkLst>
            <pc:docMk/>
            <pc:sldMk cId="1233040167" sldId="3592"/>
            <ac:spMk id="11" creationId="{184809A6-1FE9-7137-5774-5560C0130A2C}"/>
          </ac:spMkLst>
        </pc:spChg>
        <pc:spChg chg="add mod">
          <ac:chgData name="HUBAUT Alexandre" userId="e5aa6943-1e09-4c00-9f71-e4f6173762a6" providerId="ADAL" clId="{8B8E8CF6-023A-43C2-B962-7E7A461D2AB6}" dt="2026-03-23T05:21:34.480" v="610" actId="14100"/>
          <ac:spMkLst>
            <pc:docMk/>
            <pc:sldMk cId="1233040167" sldId="3592"/>
            <ac:spMk id="13" creationId="{5DAA30AB-21A7-C085-7464-07BB3FDA262D}"/>
          </ac:spMkLst>
        </pc:spChg>
        <pc:spChg chg="add mod">
          <ac:chgData name="HUBAUT Alexandre" userId="e5aa6943-1e09-4c00-9f71-e4f6173762a6" providerId="ADAL" clId="{8B8E8CF6-023A-43C2-B962-7E7A461D2AB6}" dt="2026-03-23T05:21:05.313" v="592" actId="14100"/>
          <ac:spMkLst>
            <pc:docMk/>
            <pc:sldMk cId="1233040167" sldId="3592"/>
            <ac:spMk id="14" creationId="{0CCEC385-3CC7-F845-DFF9-4E088D5554F7}"/>
          </ac:spMkLst>
        </pc:spChg>
        <pc:spChg chg="add mod">
          <ac:chgData name="HUBAUT Alexandre" userId="e5aa6943-1e09-4c00-9f71-e4f6173762a6" providerId="ADAL" clId="{8B8E8CF6-023A-43C2-B962-7E7A461D2AB6}" dt="2026-03-23T05:21:13.096" v="596" actId="14100"/>
          <ac:spMkLst>
            <pc:docMk/>
            <pc:sldMk cId="1233040167" sldId="3592"/>
            <ac:spMk id="15" creationId="{496E9368-647B-5BE3-85C6-F257D56B760E}"/>
          </ac:spMkLst>
        </pc:spChg>
        <pc:spChg chg="add mod">
          <ac:chgData name="HUBAUT Alexandre" userId="e5aa6943-1e09-4c00-9f71-e4f6173762a6" providerId="ADAL" clId="{8B8E8CF6-023A-43C2-B962-7E7A461D2AB6}" dt="2026-03-23T05:21:16.023" v="598" actId="14100"/>
          <ac:spMkLst>
            <pc:docMk/>
            <pc:sldMk cId="1233040167" sldId="3592"/>
            <ac:spMk id="20" creationId="{CD0467AA-A668-2C96-B449-B4E3566239F4}"/>
          </ac:spMkLst>
        </pc:spChg>
        <pc:spChg chg="add mod">
          <ac:chgData name="HUBAUT Alexandre" userId="e5aa6943-1e09-4c00-9f71-e4f6173762a6" providerId="ADAL" clId="{8B8E8CF6-023A-43C2-B962-7E7A461D2AB6}" dt="2026-03-23T05:21:18.234" v="600" actId="14100"/>
          <ac:spMkLst>
            <pc:docMk/>
            <pc:sldMk cId="1233040167" sldId="3592"/>
            <ac:spMk id="21" creationId="{F6BD7BA4-01D0-EBBD-52BF-CBDD654C7197}"/>
          </ac:spMkLst>
        </pc:spChg>
        <pc:spChg chg="add mod">
          <ac:chgData name="HUBAUT Alexandre" userId="e5aa6943-1e09-4c00-9f71-e4f6173762a6" providerId="ADAL" clId="{8B8E8CF6-023A-43C2-B962-7E7A461D2AB6}" dt="2026-03-23T05:21:20.908" v="602" actId="14100"/>
          <ac:spMkLst>
            <pc:docMk/>
            <pc:sldMk cId="1233040167" sldId="3592"/>
            <ac:spMk id="22" creationId="{2206E3D7-B91A-4F44-4A53-64A94D4AF113}"/>
          </ac:spMkLst>
        </pc:spChg>
        <pc:spChg chg="add mod">
          <ac:chgData name="HUBAUT Alexandre" userId="e5aa6943-1e09-4c00-9f71-e4f6173762a6" providerId="ADAL" clId="{8B8E8CF6-023A-43C2-B962-7E7A461D2AB6}" dt="2026-03-23T05:21:23.233" v="604" actId="14100"/>
          <ac:spMkLst>
            <pc:docMk/>
            <pc:sldMk cId="1233040167" sldId="3592"/>
            <ac:spMk id="23" creationId="{319DC67D-C311-FAED-7C3F-73F28907787C}"/>
          </ac:spMkLst>
        </pc:spChg>
        <pc:spChg chg="add mod">
          <ac:chgData name="HUBAUT Alexandre" userId="e5aa6943-1e09-4c00-9f71-e4f6173762a6" providerId="ADAL" clId="{8B8E8CF6-023A-43C2-B962-7E7A461D2AB6}" dt="2026-03-23T05:21:25.581" v="606" actId="14100"/>
          <ac:spMkLst>
            <pc:docMk/>
            <pc:sldMk cId="1233040167" sldId="3592"/>
            <ac:spMk id="24" creationId="{30A0679A-5238-BFDD-35A6-17018C82DD3C}"/>
          </ac:spMkLst>
        </pc:spChg>
        <pc:spChg chg="add mod">
          <ac:chgData name="HUBAUT Alexandre" userId="e5aa6943-1e09-4c00-9f71-e4f6173762a6" providerId="ADAL" clId="{8B8E8CF6-023A-43C2-B962-7E7A461D2AB6}" dt="2026-03-23T05:21:28.721" v="608" actId="14100"/>
          <ac:spMkLst>
            <pc:docMk/>
            <pc:sldMk cId="1233040167" sldId="3592"/>
            <ac:spMk id="25" creationId="{28E22CAD-9C73-1B19-C7E8-C6C9550CB108}"/>
          </ac:spMkLst>
        </pc:spChg>
        <pc:spChg chg="add mod">
          <ac:chgData name="HUBAUT Alexandre" userId="e5aa6943-1e09-4c00-9f71-e4f6173762a6" providerId="ADAL" clId="{8B8E8CF6-023A-43C2-B962-7E7A461D2AB6}" dt="2026-03-23T05:20:37.672" v="591" actId="1076"/>
          <ac:spMkLst>
            <pc:docMk/>
            <pc:sldMk cId="1233040167" sldId="3592"/>
            <ac:spMk id="26" creationId="{AC730730-DDFB-2EEA-1B9B-7F51F9539857}"/>
          </ac:spMkLst>
        </pc:spChg>
        <pc:spChg chg="add mod">
          <ac:chgData name="HUBAUT Alexandre" userId="e5aa6943-1e09-4c00-9f71-e4f6173762a6" providerId="ADAL" clId="{8B8E8CF6-023A-43C2-B962-7E7A461D2AB6}" dt="2026-03-23T05:23:52.893" v="622"/>
          <ac:spMkLst>
            <pc:docMk/>
            <pc:sldMk cId="1233040167" sldId="3592"/>
            <ac:spMk id="27" creationId="{E9286068-3139-A0C6-A1F3-55FED19E7264}"/>
          </ac:spMkLst>
        </pc:spChg>
        <pc:spChg chg="add mod">
          <ac:chgData name="HUBAUT Alexandre" userId="e5aa6943-1e09-4c00-9f71-e4f6173762a6" providerId="ADAL" clId="{8B8E8CF6-023A-43C2-B962-7E7A461D2AB6}" dt="2026-03-23T05:23:52.893" v="622"/>
          <ac:spMkLst>
            <pc:docMk/>
            <pc:sldMk cId="1233040167" sldId="3592"/>
            <ac:spMk id="28" creationId="{9CD18F5D-2E34-7C30-6151-2F4A969937BA}"/>
          </ac:spMkLst>
        </pc:spChg>
        <pc:spChg chg="add mod">
          <ac:chgData name="HUBAUT Alexandre" userId="e5aa6943-1e09-4c00-9f71-e4f6173762a6" providerId="ADAL" clId="{8B8E8CF6-023A-43C2-B962-7E7A461D2AB6}" dt="2026-03-23T05:26:42.617" v="673"/>
          <ac:spMkLst>
            <pc:docMk/>
            <pc:sldMk cId="1233040167" sldId="3592"/>
            <ac:spMk id="29" creationId="{1728FB8D-D79A-9A00-211C-1C1EE15E2065}"/>
          </ac:spMkLst>
        </pc:spChg>
        <pc:spChg chg="add mod">
          <ac:chgData name="HUBAUT Alexandre" userId="e5aa6943-1e09-4c00-9f71-e4f6173762a6" providerId="ADAL" clId="{8B8E8CF6-023A-43C2-B962-7E7A461D2AB6}" dt="2026-03-23T05:26:42.617" v="673"/>
          <ac:spMkLst>
            <pc:docMk/>
            <pc:sldMk cId="1233040167" sldId="3592"/>
            <ac:spMk id="30" creationId="{E5FE5D39-F902-2B60-C57B-A7CAA9A51565}"/>
          </ac:spMkLst>
        </pc:spChg>
        <pc:spChg chg="add mod">
          <ac:chgData name="HUBAUT Alexandre" userId="e5aa6943-1e09-4c00-9f71-e4f6173762a6" providerId="ADAL" clId="{8B8E8CF6-023A-43C2-B962-7E7A461D2AB6}" dt="2026-03-23T05:26:42.617" v="673"/>
          <ac:spMkLst>
            <pc:docMk/>
            <pc:sldMk cId="1233040167" sldId="3592"/>
            <ac:spMk id="31" creationId="{732779CE-FF45-DD0C-9C67-7CB8011AB505}"/>
          </ac:spMkLst>
        </pc:spChg>
        <pc:spChg chg="add mod">
          <ac:chgData name="HUBAUT Alexandre" userId="e5aa6943-1e09-4c00-9f71-e4f6173762a6" providerId="ADAL" clId="{8B8E8CF6-023A-43C2-B962-7E7A461D2AB6}" dt="2026-03-23T05:26:42.617" v="673"/>
          <ac:spMkLst>
            <pc:docMk/>
            <pc:sldMk cId="1233040167" sldId="3592"/>
            <ac:spMk id="32" creationId="{5E6748D4-BC72-43FC-79B2-C889DA488310}"/>
          </ac:spMkLst>
        </pc:spChg>
        <pc:spChg chg="add mod">
          <ac:chgData name="HUBAUT Alexandre" userId="e5aa6943-1e09-4c00-9f71-e4f6173762a6" providerId="ADAL" clId="{8B8E8CF6-023A-43C2-B962-7E7A461D2AB6}" dt="2026-03-23T05:26:42.617" v="673"/>
          <ac:spMkLst>
            <pc:docMk/>
            <pc:sldMk cId="1233040167" sldId="3592"/>
            <ac:spMk id="35" creationId="{9DC78D7E-4B23-81DD-FD81-544EABE32FFC}"/>
          </ac:spMkLst>
        </pc:spChg>
        <pc:spChg chg="add mod">
          <ac:chgData name="HUBAUT Alexandre" userId="e5aa6943-1e09-4c00-9f71-e4f6173762a6" providerId="ADAL" clId="{8B8E8CF6-023A-43C2-B962-7E7A461D2AB6}" dt="2026-03-23T05:26:42.617" v="673"/>
          <ac:spMkLst>
            <pc:docMk/>
            <pc:sldMk cId="1233040167" sldId="3592"/>
            <ac:spMk id="36" creationId="{A1CFE09D-1BA5-E93D-C667-CEAC57EE701B}"/>
          </ac:spMkLst>
        </pc:spChg>
        <pc:spChg chg="add mod">
          <ac:chgData name="HUBAUT Alexandre" userId="e5aa6943-1e09-4c00-9f71-e4f6173762a6" providerId="ADAL" clId="{8B8E8CF6-023A-43C2-B962-7E7A461D2AB6}" dt="2026-03-23T05:26:42.617" v="673"/>
          <ac:spMkLst>
            <pc:docMk/>
            <pc:sldMk cId="1233040167" sldId="3592"/>
            <ac:spMk id="38" creationId="{7C65E25B-2CBC-0A68-D485-DFB4BEE9C61A}"/>
          </ac:spMkLst>
        </pc:spChg>
        <pc:spChg chg="add mod">
          <ac:chgData name="HUBAUT Alexandre" userId="e5aa6943-1e09-4c00-9f71-e4f6173762a6" providerId="ADAL" clId="{8B8E8CF6-023A-43C2-B962-7E7A461D2AB6}" dt="2026-03-23T05:26:42.617" v="673"/>
          <ac:spMkLst>
            <pc:docMk/>
            <pc:sldMk cId="1233040167" sldId="3592"/>
            <ac:spMk id="39" creationId="{1CD77391-96C6-CB5E-DFE9-6F312E218B99}"/>
          </ac:spMkLst>
        </pc:spChg>
        <pc:spChg chg="add mod">
          <ac:chgData name="HUBAUT Alexandre" userId="e5aa6943-1e09-4c00-9f71-e4f6173762a6" providerId="ADAL" clId="{8B8E8CF6-023A-43C2-B962-7E7A461D2AB6}" dt="2026-03-23T05:26:42.617" v="673"/>
          <ac:spMkLst>
            <pc:docMk/>
            <pc:sldMk cId="1233040167" sldId="3592"/>
            <ac:spMk id="41" creationId="{13CDC1F9-F300-3B75-E479-899B1D5825B8}"/>
          </ac:spMkLst>
        </pc:spChg>
        <pc:spChg chg="add mod">
          <ac:chgData name="HUBAUT Alexandre" userId="e5aa6943-1e09-4c00-9f71-e4f6173762a6" providerId="ADAL" clId="{8B8E8CF6-023A-43C2-B962-7E7A461D2AB6}" dt="2026-03-23T05:26:48.136" v="674"/>
          <ac:spMkLst>
            <pc:docMk/>
            <pc:sldMk cId="1233040167" sldId="3592"/>
            <ac:spMk id="43" creationId="{A5617B99-68CB-5D85-357E-3C9C8C92D923}"/>
          </ac:spMkLst>
        </pc:spChg>
        <pc:spChg chg="add mod">
          <ac:chgData name="HUBAUT Alexandre" userId="e5aa6943-1e09-4c00-9f71-e4f6173762a6" providerId="ADAL" clId="{8B8E8CF6-023A-43C2-B962-7E7A461D2AB6}" dt="2026-03-23T05:27:14.890" v="699"/>
          <ac:spMkLst>
            <pc:docMk/>
            <pc:sldMk cId="1233040167" sldId="3592"/>
            <ac:spMk id="44" creationId="{378FABB6-C7D4-B331-EFB3-73EF6EB7B5DD}"/>
          </ac:spMkLst>
        </pc:spChg>
        <pc:spChg chg="add mod">
          <ac:chgData name="HUBAUT Alexandre" userId="e5aa6943-1e09-4c00-9f71-e4f6173762a6" providerId="ADAL" clId="{8B8E8CF6-023A-43C2-B962-7E7A461D2AB6}" dt="2026-03-23T05:29:46.893" v="704" actId="208"/>
          <ac:spMkLst>
            <pc:docMk/>
            <pc:sldMk cId="1233040167" sldId="3592"/>
            <ac:spMk id="45" creationId="{BFFA2E9A-F454-2FC7-1D99-74D5546DD184}"/>
          </ac:spMkLst>
        </pc:spChg>
        <pc:spChg chg="add mod">
          <ac:chgData name="HUBAUT Alexandre" userId="e5aa6943-1e09-4c00-9f71-e4f6173762a6" providerId="ADAL" clId="{8B8E8CF6-023A-43C2-B962-7E7A461D2AB6}" dt="2026-03-23T05:40:26.696" v="800" actId="1076"/>
          <ac:spMkLst>
            <pc:docMk/>
            <pc:sldMk cId="1233040167" sldId="3592"/>
            <ac:spMk id="49" creationId="{164DE1B6-480F-61A1-A7FD-9DA6EB654202}"/>
          </ac:spMkLst>
        </pc:spChg>
        <pc:spChg chg="add mod">
          <ac:chgData name="HUBAUT Alexandre" userId="e5aa6943-1e09-4c00-9f71-e4f6173762a6" providerId="ADAL" clId="{8B8E8CF6-023A-43C2-B962-7E7A461D2AB6}" dt="2026-03-23T05:42:26.943" v="812" actId="108"/>
          <ac:spMkLst>
            <pc:docMk/>
            <pc:sldMk cId="1233040167" sldId="3592"/>
            <ac:spMk id="50" creationId="{D2AA3570-6316-C1DD-FB72-B7A4F1422559}"/>
          </ac:spMkLst>
        </pc:spChg>
        <pc:picChg chg="add mod">
          <ac:chgData name="HUBAUT Alexandre" userId="e5aa6943-1e09-4c00-9f71-e4f6173762a6" providerId="ADAL" clId="{8B8E8CF6-023A-43C2-B962-7E7A461D2AB6}" dt="2026-03-23T05:36:17.561" v="761"/>
          <ac:picMkLst>
            <pc:docMk/>
            <pc:sldMk cId="1233040167" sldId="3592"/>
            <ac:picMk id="46" creationId="{0D2F791F-CC99-715C-7B8A-91F38075068F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23T04:17:24.500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23T05:15:01.806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0,'49'3,"0"1,72 16,-32-4,512 94,48 9,1689 209,-1783-265,-72-14,-102-15,53-3,-345-27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23T04:17:24.500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23T04:17:26.915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23T04:17:27.652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0,'49'3,"0"1,72 16,-32-4,512 94,48 9,1689 209,-1783-265,-72-14,-102-15,53-3,-345-27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23T04:17:28.679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1,'9'0,"7"0,6 0,17 0,38 0,32 0,44 0,67 0,59 0,46 0,34 0,10 0,-3 5,-41 1,-54-1,-69 0,-68-2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23T05:22:32.970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23T05:22:32.976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23T05:22:32.977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0,'49'3,"0"1,72 16,-32-4,512 94,48 9,1689 209,-1783-265,-72-14,-102-15,53-3,-345-27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23T05:22:32.978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23T05:22:32.979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23T04:17:26.915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23T05:22:32.980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0,'49'3,"0"1,72 16,-32-4,512 94,48 9,1689 209,-1783-265,-72-14,-102-15,53-3,-345-27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23T04:17:24.500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23T04:17:26.915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23T04:17:27.652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0,'49'3,"0"1,72 16,-32-4,512 94,48 9,1689 209,-1783-265,-72-14,-102-15,53-3,-345-27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23T04:17:28.679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1,'9'0,"7"0,6 0,17 0,38 0,32 0,44 0,67 0,59 0,46 0,34 0,10 0,-3 5,-41 1,-54-1,-69 0,-68-2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23T04:17:27.652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0,'49'3,"0"1,72 16,-32-4,512 94,48 9,1689 209,-1783-265,-72-14,-102-15,53-3,-345-27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23T04:17:24.500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23T04:17:26.915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23T04:17:27.652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0,'49'3,"0"1,72 16,-32-4,512 94,48 9,1689 209,-1783-265,-72-14,-102-15,53-3,-345-27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23T04:17:28.679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1,'9'0,"7"0,6 0,17 0,38 0,32 0,44 0,67 0,59 0,46 0,34 0,10 0,-3 5,-41 1,-54-1,-69 0,-68-2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23T05:15:01.803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23T05:15:01.805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8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6" y="0"/>
            <a:ext cx="3076363" cy="51358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B8C4482-3DB7-489D-9D97-B8ABE91BDAF0}" type="datetimeFigureOut">
              <a:rPr lang="fr-FR" smtClean="0"/>
              <a:t>15/04/2026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09930" y="4926172"/>
            <a:ext cx="5679440" cy="4030504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722615"/>
            <a:ext cx="3076363" cy="51358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6" y="9722615"/>
            <a:ext cx="3076363" cy="51358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B7A8A970-545A-4F8F-81D8-0FA77D07807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6057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8A970-545A-4F8F-81D8-0FA77D07807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3030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8A970-545A-4F8F-81D8-0FA77D07807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0836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8A970-545A-4F8F-81D8-0FA77D07807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2154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8A970-545A-4F8F-81D8-0FA77D07807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4861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39E824-A567-457B-A077-519F59F550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6564CDA-2D85-42D6-BE63-805F82C4C3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D073467-0FCD-4BC9-A7FA-CC07696C4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Menard Oceania - WSP Presentation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A15A7C-6F2E-455E-B2AC-C09172CF7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12AA-1E47-4B6A-8F08-4CEDAFCDC58E}" type="slidenum">
              <a:rPr lang="fr-FR" smtClean="0"/>
              <a:t>‹#›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740AC9D-C27D-4DBB-8D52-98287B7F4A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276" y="6410739"/>
            <a:ext cx="961016" cy="27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04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BF2D31-DFC2-4CAF-95A3-65C835D18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D58A18-6A26-448F-AACE-932860847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AA961B-E5C8-4E3B-9A36-2CBA1B811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Menard Oceania - WSP Presentation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25D8D3-A1CB-4032-ABD9-F7DD6370E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9199" y="6356350"/>
            <a:ext cx="443753" cy="365125"/>
          </a:xfrm>
        </p:spPr>
        <p:txBody>
          <a:bodyPr/>
          <a:lstStyle/>
          <a:p>
            <a:fld id="{30CA12AA-1E47-4B6A-8F08-4CEDAFCDC5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8262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77C747-D7BB-4F6C-9998-81436CD4E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F90C665-50E6-4E57-A58C-06A53AFC7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Menard Oceania - WSP Presentation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4E3BC4F-1C4C-49FA-9626-610C0E6DF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12AA-1E47-4B6A-8F08-4CEDAFCDC5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7490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 + 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77C747-D7BB-4F6C-9998-81436CD4E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F90C665-50E6-4E57-A58C-06A53AFC7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Menard Oceania - WSP Presentation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4E3BC4F-1C4C-49FA-9626-610C0E6DF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12AA-1E47-4B6A-8F08-4CEDAFCDC58E}" type="slidenum">
              <a:rPr lang="fr-FR" smtClean="0"/>
              <a:t>‹#›</a:t>
            </a:fld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312CB48-1801-4B27-888B-5D6FC923F938}"/>
              </a:ext>
            </a:extLst>
          </p:cNvPr>
          <p:cNvSpPr/>
          <p:nvPr userDrawn="1"/>
        </p:nvSpPr>
        <p:spPr>
          <a:xfrm>
            <a:off x="264672" y="522514"/>
            <a:ext cx="156242" cy="156242"/>
          </a:xfrm>
          <a:prstGeom prst="ellipse">
            <a:avLst/>
          </a:prstGeom>
          <a:solidFill>
            <a:srgbClr val="0941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A473F441-0582-494E-A7E7-79D4660BF93D}"/>
              </a:ext>
            </a:extLst>
          </p:cNvPr>
          <p:cNvSpPr>
            <a:spLocks noEditPoints="1"/>
          </p:cNvSpPr>
          <p:nvPr userDrawn="1"/>
        </p:nvSpPr>
        <p:spPr bwMode="auto">
          <a:xfrm rot="20375994">
            <a:off x="5270501" y="-280971"/>
            <a:ext cx="7391398" cy="7419944"/>
          </a:xfrm>
          <a:custGeom>
            <a:avLst/>
            <a:gdLst>
              <a:gd name="T0" fmla="*/ 166 w 332"/>
              <a:gd name="T1" fmla="*/ 0 h 333"/>
              <a:gd name="T2" fmla="*/ 0 w 332"/>
              <a:gd name="T3" fmla="*/ 167 h 333"/>
              <a:gd name="T4" fmla="*/ 166 w 332"/>
              <a:gd name="T5" fmla="*/ 333 h 333"/>
              <a:gd name="T6" fmla="*/ 332 w 332"/>
              <a:gd name="T7" fmla="*/ 167 h 333"/>
              <a:gd name="T8" fmla="*/ 166 w 332"/>
              <a:gd name="T9" fmla="*/ 0 h 333"/>
              <a:gd name="T10" fmla="*/ 95 w 332"/>
              <a:gd name="T11" fmla="*/ 42 h 333"/>
              <a:gd name="T12" fmla="*/ 166 w 332"/>
              <a:gd name="T13" fmla="*/ 22 h 333"/>
              <a:gd name="T14" fmla="*/ 166 w 332"/>
              <a:gd name="T15" fmla="*/ 22 h 333"/>
              <a:gd name="T16" fmla="*/ 166 w 332"/>
              <a:gd name="T17" fmla="*/ 22 h 333"/>
              <a:gd name="T18" fmla="*/ 237 w 332"/>
              <a:gd name="T19" fmla="*/ 41 h 333"/>
              <a:gd name="T20" fmla="*/ 264 w 332"/>
              <a:gd name="T21" fmla="*/ 83 h 333"/>
              <a:gd name="T22" fmla="*/ 264 w 332"/>
              <a:gd name="T23" fmla="*/ 84 h 333"/>
              <a:gd name="T24" fmla="*/ 237 w 332"/>
              <a:gd name="T25" fmla="*/ 126 h 333"/>
              <a:gd name="T26" fmla="*/ 166 w 332"/>
              <a:gd name="T27" fmla="*/ 146 h 333"/>
              <a:gd name="T28" fmla="*/ 166 w 332"/>
              <a:gd name="T29" fmla="*/ 146 h 333"/>
              <a:gd name="T30" fmla="*/ 166 w 332"/>
              <a:gd name="T31" fmla="*/ 146 h 333"/>
              <a:gd name="T32" fmla="*/ 95 w 332"/>
              <a:gd name="T33" fmla="*/ 126 h 333"/>
              <a:gd name="T34" fmla="*/ 68 w 332"/>
              <a:gd name="T35" fmla="*/ 84 h 333"/>
              <a:gd name="T36" fmla="*/ 95 w 332"/>
              <a:gd name="T37" fmla="*/ 42 h 333"/>
              <a:gd name="T38" fmla="*/ 47 w 332"/>
              <a:gd name="T39" fmla="*/ 86 h 333"/>
              <a:gd name="T40" fmla="*/ 83 w 332"/>
              <a:gd name="T41" fmla="*/ 144 h 333"/>
              <a:gd name="T42" fmla="*/ 166 w 332"/>
              <a:gd name="T43" fmla="*/ 167 h 333"/>
              <a:gd name="T44" fmla="*/ 166 w 332"/>
              <a:gd name="T45" fmla="*/ 167 h 333"/>
              <a:gd name="T46" fmla="*/ 166 w 332"/>
              <a:gd name="T47" fmla="*/ 167 h 333"/>
              <a:gd name="T48" fmla="*/ 166 w 332"/>
              <a:gd name="T49" fmla="*/ 167 h 333"/>
              <a:gd name="T50" fmla="*/ 166 w 332"/>
              <a:gd name="T51" fmla="*/ 167 h 333"/>
              <a:gd name="T52" fmla="*/ 172 w 332"/>
              <a:gd name="T53" fmla="*/ 167 h 333"/>
              <a:gd name="T54" fmla="*/ 173 w 332"/>
              <a:gd name="T55" fmla="*/ 167 h 333"/>
              <a:gd name="T56" fmla="*/ 249 w 332"/>
              <a:gd name="T57" fmla="*/ 144 h 333"/>
              <a:gd name="T58" fmla="*/ 285 w 332"/>
              <a:gd name="T59" fmla="*/ 86 h 333"/>
              <a:gd name="T60" fmla="*/ 308 w 332"/>
              <a:gd name="T61" fmla="*/ 150 h 333"/>
              <a:gd name="T62" fmla="*/ 268 w 332"/>
              <a:gd name="T63" fmla="*/ 215 h 333"/>
              <a:gd name="T64" fmla="*/ 166 w 332"/>
              <a:gd name="T65" fmla="*/ 248 h 333"/>
              <a:gd name="T66" fmla="*/ 166 w 332"/>
              <a:gd name="T67" fmla="*/ 248 h 333"/>
              <a:gd name="T68" fmla="*/ 64 w 332"/>
              <a:gd name="T69" fmla="*/ 215 h 333"/>
              <a:gd name="T70" fmla="*/ 24 w 332"/>
              <a:gd name="T71" fmla="*/ 150 h 333"/>
              <a:gd name="T72" fmla="*/ 47 w 332"/>
              <a:gd name="T73" fmla="*/ 86 h 333"/>
              <a:gd name="T74" fmla="*/ 166 w 332"/>
              <a:gd name="T75" fmla="*/ 312 h 333"/>
              <a:gd name="T76" fmla="*/ 30 w 332"/>
              <a:gd name="T77" fmla="*/ 211 h 333"/>
              <a:gd name="T78" fmla="*/ 51 w 332"/>
              <a:gd name="T79" fmla="*/ 231 h 333"/>
              <a:gd name="T80" fmla="*/ 163 w 332"/>
              <a:gd name="T81" fmla="*/ 270 h 333"/>
              <a:gd name="T82" fmla="*/ 163 w 332"/>
              <a:gd name="T83" fmla="*/ 270 h 333"/>
              <a:gd name="T84" fmla="*/ 166 w 332"/>
              <a:gd name="T85" fmla="*/ 270 h 333"/>
              <a:gd name="T86" fmla="*/ 166 w 332"/>
              <a:gd name="T87" fmla="*/ 270 h 333"/>
              <a:gd name="T88" fmla="*/ 167 w 332"/>
              <a:gd name="T89" fmla="*/ 270 h 333"/>
              <a:gd name="T90" fmla="*/ 281 w 332"/>
              <a:gd name="T91" fmla="*/ 231 h 333"/>
              <a:gd name="T92" fmla="*/ 302 w 332"/>
              <a:gd name="T93" fmla="*/ 210 h 333"/>
              <a:gd name="T94" fmla="*/ 166 w 332"/>
              <a:gd name="T95" fmla="*/ 312 h 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32" h="333">
                <a:moveTo>
                  <a:pt x="166" y="0"/>
                </a:moveTo>
                <a:cubicBezTo>
                  <a:pt x="74" y="0"/>
                  <a:pt x="0" y="75"/>
                  <a:pt x="0" y="167"/>
                </a:cubicBezTo>
                <a:cubicBezTo>
                  <a:pt x="0" y="259"/>
                  <a:pt x="74" y="333"/>
                  <a:pt x="166" y="333"/>
                </a:cubicBezTo>
                <a:cubicBezTo>
                  <a:pt x="258" y="333"/>
                  <a:pt x="332" y="259"/>
                  <a:pt x="332" y="167"/>
                </a:cubicBezTo>
                <a:cubicBezTo>
                  <a:pt x="332" y="75"/>
                  <a:pt x="258" y="0"/>
                  <a:pt x="166" y="0"/>
                </a:cubicBezTo>
                <a:close/>
                <a:moveTo>
                  <a:pt x="95" y="42"/>
                </a:moveTo>
                <a:cubicBezTo>
                  <a:pt x="112" y="30"/>
                  <a:pt x="138" y="22"/>
                  <a:pt x="166" y="22"/>
                </a:cubicBezTo>
                <a:cubicBezTo>
                  <a:pt x="166" y="22"/>
                  <a:pt x="166" y="22"/>
                  <a:pt x="166" y="22"/>
                </a:cubicBezTo>
                <a:cubicBezTo>
                  <a:pt x="166" y="22"/>
                  <a:pt x="166" y="22"/>
                  <a:pt x="166" y="22"/>
                </a:cubicBezTo>
                <a:cubicBezTo>
                  <a:pt x="194" y="22"/>
                  <a:pt x="220" y="30"/>
                  <a:pt x="237" y="41"/>
                </a:cubicBezTo>
                <a:cubicBezTo>
                  <a:pt x="255" y="53"/>
                  <a:pt x="264" y="68"/>
                  <a:pt x="264" y="83"/>
                </a:cubicBezTo>
                <a:cubicBezTo>
                  <a:pt x="264" y="84"/>
                  <a:pt x="264" y="84"/>
                  <a:pt x="264" y="84"/>
                </a:cubicBezTo>
                <a:cubicBezTo>
                  <a:pt x="264" y="99"/>
                  <a:pt x="255" y="114"/>
                  <a:pt x="237" y="126"/>
                </a:cubicBezTo>
                <a:cubicBezTo>
                  <a:pt x="220" y="138"/>
                  <a:pt x="194" y="146"/>
                  <a:pt x="166" y="146"/>
                </a:cubicBezTo>
                <a:cubicBezTo>
                  <a:pt x="166" y="146"/>
                  <a:pt x="166" y="146"/>
                  <a:pt x="166" y="146"/>
                </a:cubicBezTo>
                <a:cubicBezTo>
                  <a:pt x="166" y="146"/>
                  <a:pt x="166" y="146"/>
                  <a:pt x="166" y="146"/>
                </a:cubicBezTo>
                <a:cubicBezTo>
                  <a:pt x="138" y="146"/>
                  <a:pt x="112" y="138"/>
                  <a:pt x="95" y="126"/>
                </a:cubicBezTo>
                <a:cubicBezTo>
                  <a:pt x="77" y="114"/>
                  <a:pt x="68" y="99"/>
                  <a:pt x="68" y="84"/>
                </a:cubicBezTo>
                <a:cubicBezTo>
                  <a:pt x="68" y="68"/>
                  <a:pt x="77" y="53"/>
                  <a:pt x="95" y="42"/>
                </a:cubicBezTo>
                <a:close/>
                <a:moveTo>
                  <a:pt x="47" y="86"/>
                </a:moveTo>
                <a:cubicBezTo>
                  <a:pt x="48" y="110"/>
                  <a:pt x="62" y="130"/>
                  <a:pt x="83" y="144"/>
                </a:cubicBezTo>
                <a:cubicBezTo>
                  <a:pt x="105" y="158"/>
                  <a:pt x="134" y="167"/>
                  <a:pt x="166" y="167"/>
                </a:cubicBezTo>
                <a:cubicBezTo>
                  <a:pt x="166" y="167"/>
                  <a:pt x="166" y="167"/>
                  <a:pt x="166" y="167"/>
                </a:cubicBezTo>
                <a:cubicBezTo>
                  <a:pt x="166" y="167"/>
                  <a:pt x="166" y="167"/>
                  <a:pt x="166" y="167"/>
                </a:cubicBezTo>
                <a:cubicBezTo>
                  <a:pt x="166" y="167"/>
                  <a:pt x="166" y="167"/>
                  <a:pt x="166" y="167"/>
                </a:cubicBezTo>
                <a:cubicBezTo>
                  <a:pt x="166" y="167"/>
                  <a:pt x="166" y="167"/>
                  <a:pt x="166" y="167"/>
                </a:cubicBezTo>
                <a:cubicBezTo>
                  <a:pt x="172" y="167"/>
                  <a:pt x="172" y="167"/>
                  <a:pt x="172" y="167"/>
                </a:cubicBezTo>
                <a:cubicBezTo>
                  <a:pt x="173" y="167"/>
                  <a:pt x="173" y="167"/>
                  <a:pt x="173" y="167"/>
                </a:cubicBezTo>
                <a:cubicBezTo>
                  <a:pt x="202" y="166"/>
                  <a:pt x="228" y="157"/>
                  <a:pt x="249" y="144"/>
                </a:cubicBezTo>
                <a:cubicBezTo>
                  <a:pt x="270" y="130"/>
                  <a:pt x="284" y="110"/>
                  <a:pt x="285" y="86"/>
                </a:cubicBezTo>
                <a:cubicBezTo>
                  <a:pt x="298" y="105"/>
                  <a:pt x="306" y="126"/>
                  <a:pt x="308" y="150"/>
                </a:cubicBezTo>
                <a:cubicBezTo>
                  <a:pt x="304" y="175"/>
                  <a:pt x="290" y="197"/>
                  <a:pt x="268" y="215"/>
                </a:cubicBezTo>
                <a:cubicBezTo>
                  <a:pt x="243" y="235"/>
                  <a:pt x="206" y="248"/>
                  <a:pt x="166" y="248"/>
                </a:cubicBezTo>
                <a:cubicBezTo>
                  <a:pt x="166" y="248"/>
                  <a:pt x="166" y="248"/>
                  <a:pt x="166" y="248"/>
                </a:cubicBezTo>
                <a:cubicBezTo>
                  <a:pt x="126" y="248"/>
                  <a:pt x="90" y="235"/>
                  <a:pt x="64" y="215"/>
                </a:cubicBezTo>
                <a:cubicBezTo>
                  <a:pt x="42" y="197"/>
                  <a:pt x="28" y="175"/>
                  <a:pt x="24" y="150"/>
                </a:cubicBezTo>
                <a:cubicBezTo>
                  <a:pt x="26" y="126"/>
                  <a:pt x="34" y="105"/>
                  <a:pt x="47" y="86"/>
                </a:cubicBezTo>
                <a:close/>
                <a:moveTo>
                  <a:pt x="166" y="312"/>
                </a:moveTo>
                <a:cubicBezTo>
                  <a:pt x="102" y="312"/>
                  <a:pt x="48" y="269"/>
                  <a:pt x="30" y="211"/>
                </a:cubicBezTo>
                <a:cubicBezTo>
                  <a:pt x="36" y="218"/>
                  <a:pt x="43" y="225"/>
                  <a:pt x="51" y="231"/>
                </a:cubicBezTo>
                <a:cubicBezTo>
                  <a:pt x="80" y="255"/>
                  <a:pt x="120" y="269"/>
                  <a:pt x="163" y="270"/>
                </a:cubicBezTo>
                <a:cubicBezTo>
                  <a:pt x="163" y="270"/>
                  <a:pt x="163" y="270"/>
                  <a:pt x="163" y="270"/>
                </a:cubicBezTo>
                <a:cubicBezTo>
                  <a:pt x="166" y="270"/>
                  <a:pt x="166" y="270"/>
                  <a:pt x="166" y="270"/>
                </a:cubicBezTo>
                <a:cubicBezTo>
                  <a:pt x="166" y="270"/>
                  <a:pt x="166" y="270"/>
                  <a:pt x="166" y="270"/>
                </a:cubicBezTo>
                <a:cubicBezTo>
                  <a:pt x="166" y="270"/>
                  <a:pt x="167" y="270"/>
                  <a:pt x="167" y="270"/>
                </a:cubicBezTo>
                <a:cubicBezTo>
                  <a:pt x="211" y="269"/>
                  <a:pt x="252" y="255"/>
                  <a:pt x="281" y="231"/>
                </a:cubicBezTo>
                <a:cubicBezTo>
                  <a:pt x="289" y="225"/>
                  <a:pt x="296" y="218"/>
                  <a:pt x="302" y="210"/>
                </a:cubicBezTo>
                <a:cubicBezTo>
                  <a:pt x="284" y="269"/>
                  <a:pt x="230" y="312"/>
                  <a:pt x="166" y="312"/>
                </a:cubicBezTo>
                <a:close/>
              </a:path>
            </a:pathLst>
          </a:custGeom>
          <a:solidFill>
            <a:schemeClr val="bg1">
              <a:lumMod val="95000"/>
              <a:alpha val="34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771232F-811F-400E-B487-238B161097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276" y="6410739"/>
            <a:ext cx="961016" cy="27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83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Seul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C6DF84A-F94C-460A-8F5A-D8124BE79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Menard Oceania - WSP Presentation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6206931-6B36-4932-8A07-8D3748A63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12AA-1E47-4B6A-8F08-4CEDAFCDC58E}" type="slidenum">
              <a:rPr lang="fr-FR" smtClean="0"/>
              <a:t>‹#›</a:t>
            </a:fld>
            <a:endParaRPr lang="fr-FR"/>
          </a:p>
        </p:txBody>
      </p:sp>
      <p:sp>
        <p:nvSpPr>
          <p:cNvPr id="6" name="Espace réservé du titre 1">
            <a:extLst>
              <a:ext uri="{FF2B5EF4-FFF2-40B4-BE49-F238E27FC236}">
                <a16:creationId xmlns:a16="http://schemas.microsoft.com/office/drawing/2014/main" id="{45AC7A69-31E0-4674-BCCF-317925CBE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365126"/>
            <a:ext cx="11337791" cy="414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07EA644-5C64-45F3-939A-E49C6FDE1D95}"/>
              </a:ext>
            </a:extLst>
          </p:cNvPr>
          <p:cNvSpPr/>
          <p:nvPr userDrawn="1"/>
        </p:nvSpPr>
        <p:spPr>
          <a:xfrm>
            <a:off x="264672" y="522514"/>
            <a:ext cx="156242" cy="156242"/>
          </a:xfrm>
          <a:prstGeom prst="ellipse">
            <a:avLst/>
          </a:prstGeom>
          <a:solidFill>
            <a:srgbClr val="0941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FBFBE14-28ED-4692-89C4-2BFCB1F3F2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276" y="6410739"/>
            <a:ext cx="961016" cy="27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53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Seul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C6DF84A-F94C-460A-8F5A-D8124BE79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Menard Oceania - WSP Presentation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6206931-6B36-4932-8A07-8D3748A63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12AA-1E47-4B6A-8F08-4CEDAFCDC58E}" type="slidenum">
              <a:rPr lang="fr-FR" smtClean="0"/>
              <a:t>‹#›</a:t>
            </a:fld>
            <a:endParaRPr lang="fr-FR"/>
          </a:p>
        </p:txBody>
      </p:sp>
      <p:sp>
        <p:nvSpPr>
          <p:cNvPr id="6" name="Espace réservé du titre 1">
            <a:extLst>
              <a:ext uri="{FF2B5EF4-FFF2-40B4-BE49-F238E27FC236}">
                <a16:creationId xmlns:a16="http://schemas.microsoft.com/office/drawing/2014/main" id="{45AC7A69-31E0-4674-BCCF-317925CBE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365126"/>
            <a:ext cx="11337791" cy="414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07EA644-5C64-45F3-939A-E49C6FDE1D95}"/>
              </a:ext>
            </a:extLst>
          </p:cNvPr>
          <p:cNvSpPr/>
          <p:nvPr userDrawn="1"/>
        </p:nvSpPr>
        <p:spPr>
          <a:xfrm>
            <a:off x="264672" y="522514"/>
            <a:ext cx="156242" cy="156242"/>
          </a:xfrm>
          <a:prstGeom prst="ellipse">
            <a:avLst/>
          </a:prstGeom>
          <a:solidFill>
            <a:srgbClr val="07C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FBFBE14-28ED-4692-89C4-2BFCB1F3F2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276" y="6410739"/>
            <a:ext cx="961016" cy="27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01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Seul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C6DF84A-F94C-460A-8F5A-D8124BE79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Menard Oceania - WSP Presentation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6206931-6B36-4932-8A07-8D3748A63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12AA-1E47-4B6A-8F08-4CEDAFCDC58E}" type="slidenum">
              <a:rPr lang="fr-FR" smtClean="0"/>
              <a:t>‹#›</a:t>
            </a:fld>
            <a:endParaRPr lang="fr-FR"/>
          </a:p>
        </p:txBody>
      </p:sp>
      <p:sp>
        <p:nvSpPr>
          <p:cNvPr id="6" name="Espace réservé du titre 1">
            <a:extLst>
              <a:ext uri="{FF2B5EF4-FFF2-40B4-BE49-F238E27FC236}">
                <a16:creationId xmlns:a16="http://schemas.microsoft.com/office/drawing/2014/main" id="{45AC7A69-31E0-4674-BCCF-317925CBE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365126"/>
            <a:ext cx="11337791" cy="414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07EA644-5C64-45F3-939A-E49C6FDE1D95}"/>
              </a:ext>
            </a:extLst>
          </p:cNvPr>
          <p:cNvSpPr/>
          <p:nvPr userDrawn="1"/>
        </p:nvSpPr>
        <p:spPr>
          <a:xfrm>
            <a:off x="264672" y="522514"/>
            <a:ext cx="156242" cy="156242"/>
          </a:xfrm>
          <a:prstGeom prst="ellipse">
            <a:avLst/>
          </a:prstGeom>
          <a:solidFill>
            <a:srgbClr val="A8E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452BF71-58E4-48BE-B23C-3326F4C2AE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276" y="6410739"/>
            <a:ext cx="961016" cy="27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40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814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EA56-A214-EE42-BA21-B29F5E4EF584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EF9C2-F277-3E4E-ADED-767601BD4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39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F9AD3E0A-3096-4EA7-A740-9E989558397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3543127"/>
            <a:ext cx="12192000" cy="3314872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2488CA4A-9EAE-47D3-8912-96D33B570CC6}"/>
              </a:ext>
            </a:extLst>
          </p:cNvPr>
          <p:cNvSpPr/>
          <p:nvPr userDrawn="1"/>
        </p:nvSpPr>
        <p:spPr>
          <a:xfrm>
            <a:off x="11493499" y="6369050"/>
            <a:ext cx="361950" cy="3619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0D053E4-064F-41DA-8E7B-9F3C99D13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365126"/>
            <a:ext cx="11337791" cy="414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BA6DC42-2DAF-4C47-A740-88CD2FE92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2729" y="977153"/>
            <a:ext cx="11555506" cy="51998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E5D3182-D2DC-41B7-88FF-D7DF5EB2CD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28083" y="6415802"/>
            <a:ext cx="184731" cy="246221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ctr">
            <a:spAutoFit/>
          </a:bodyPr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/>
              <a:t>Menard Oceania - WSP Presentation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921625-8722-4B85-827C-23C2F7D90F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9999" y="6356350"/>
            <a:ext cx="4437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A12AA-1E47-4B6A-8F08-4CEDAFCDC58E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5BF4DE6-F5CD-49C1-81FC-05CA57F84270}"/>
              </a:ext>
            </a:extLst>
          </p:cNvPr>
          <p:cNvSpPr/>
          <p:nvPr userDrawn="1"/>
        </p:nvSpPr>
        <p:spPr>
          <a:xfrm>
            <a:off x="264672" y="522514"/>
            <a:ext cx="156242" cy="156242"/>
          </a:xfrm>
          <a:prstGeom prst="ellipse">
            <a:avLst/>
          </a:prstGeom>
          <a:solidFill>
            <a:srgbClr val="0941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AD90B3A-89C1-4F1A-92EE-119655FA691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276" y="6410739"/>
            <a:ext cx="961016" cy="27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090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6" r:id="rId4"/>
    <p:sldLayoutId id="2147483658" r:id="rId5"/>
    <p:sldLayoutId id="2147483655" r:id="rId6"/>
    <p:sldLayoutId id="2147483657" r:id="rId7"/>
    <p:sldLayoutId id="2147483659" r:id="rId8"/>
    <p:sldLayoutId id="2147483725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SzPct val="30000"/>
        <a:buFont typeface="Arial" panose="020B0604020202020204" pitchFamily="34" charset="0"/>
        <a:buChar char=" 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8288" indent="-1682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57188" indent="-1381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447675" indent="-149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536575" indent="-149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png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8.png"/><Relationship Id="rId5" Type="http://schemas.openxmlformats.org/officeDocument/2006/relationships/image" Target="../media/image140.png"/><Relationship Id="rId10" Type="http://schemas.openxmlformats.org/officeDocument/2006/relationships/image" Target="../media/image17.jpeg"/><Relationship Id="rId4" Type="http://schemas.openxmlformats.org/officeDocument/2006/relationships/customXml" Target="../ink/ink1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customXml" Target="../ink/ink8.xml"/><Relationship Id="rId3" Type="http://schemas.openxmlformats.org/officeDocument/2006/relationships/image" Target="../media/image14.png"/><Relationship Id="rId7" Type="http://schemas.openxmlformats.org/officeDocument/2006/relationships/customXml" Target="../ink/ink6.xml"/><Relationship Id="rId12" Type="http://schemas.openxmlformats.org/officeDocument/2006/relationships/image" Target="../media/image20.png"/><Relationship Id="rId1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.xml"/><Relationship Id="rId11" Type="http://schemas.openxmlformats.org/officeDocument/2006/relationships/image" Target="../media/image19.png"/><Relationship Id="rId5" Type="http://schemas.openxmlformats.org/officeDocument/2006/relationships/image" Target="../media/image140.png"/><Relationship Id="rId15" Type="http://schemas.openxmlformats.org/officeDocument/2006/relationships/customXml" Target="../ink/ink10.xml"/><Relationship Id="rId10" Type="http://schemas.openxmlformats.org/officeDocument/2006/relationships/image" Target="../media/image18.png"/><Relationship Id="rId4" Type="http://schemas.openxmlformats.org/officeDocument/2006/relationships/customXml" Target="../ink/ink4.xml"/><Relationship Id="rId9" Type="http://schemas.openxmlformats.org/officeDocument/2006/relationships/customXml" Target="../ink/ink7.xml"/><Relationship Id="rId14" Type="http://schemas.openxmlformats.org/officeDocument/2006/relationships/customXml" Target="../ink/ink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customXml" Target="../ink/ink16.xml"/><Relationship Id="rId18" Type="http://schemas.openxmlformats.org/officeDocument/2006/relationships/image" Target="../media/image8.png"/><Relationship Id="rId3" Type="http://schemas.openxmlformats.org/officeDocument/2006/relationships/image" Target="../media/image14.png"/><Relationship Id="rId7" Type="http://schemas.openxmlformats.org/officeDocument/2006/relationships/customXml" Target="../ink/ink13.xml"/><Relationship Id="rId12" Type="http://schemas.openxmlformats.org/officeDocument/2006/relationships/customXml" Target="../ink/ink15.xml"/><Relationship Id="rId17" Type="http://schemas.openxmlformats.org/officeDocument/2006/relationships/customXml" Target="../ink/ink20.xml"/><Relationship Id="rId2" Type="http://schemas.openxmlformats.org/officeDocument/2006/relationships/notesSlide" Target="../notesSlides/notesSlide4.xml"/><Relationship Id="rId16" Type="http://schemas.openxmlformats.org/officeDocument/2006/relationships/customXml" Target="../ink/ink1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.xml"/><Relationship Id="rId11" Type="http://schemas.openxmlformats.org/officeDocument/2006/relationships/image" Target="../media/image22.png"/><Relationship Id="rId5" Type="http://schemas.openxmlformats.org/officeDocument/2006/relationships/image" Target="../media/image140.png"/><Relationship Id="rId15" Type="http://schemas.openxmlformats.org/officeDocument/2006/relationships/customXml" Target="../ink/ink18.xml"/><Relationship Id="rId10" Type="http://schemas.openxmlformats.org/officeDocument/2006/relationships/image" Target="../media/image18.png"/><Relationship Id="rId19" Type="http://schemas.openxmlformats.org/officeDocument/2006/relationships/image" Target="../media/image23.jpeg"/><Relationship Id="rId4" Type="http://schemas.openxmlformats.org/officeDocument/2006/relationships/customXml" Target="../ink/ink11.xml"/><Relationship Id="rId9" Type="http://schemas.openxmlformats.org/officeDocument/2006/relationships/customXml" Target="../ink/ink14.xml"/><Relationship Id="rId14" Type="http://schemas.openxmlformats.org/officeDocument/2006/relationships/customXml" Target="../ink/ink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4.xml"/><Relationship Id="rId13" Type="http://schemas.openxmlformats.org/officeDocument/2006/relationships/image" Target="../media/image26.png"/><Relationship Id="rId3" Type="http://schemas.openxmlformats.org/officeDocument/2006/relationships/customXml" Target="../ink/ink21.xml"/><Relationship Id="rId7" Type="http://schemas.openxmlformats.org/officeDocument/2006/relationships/image" Target="../media/image15.png"/><Relationship Id="rId12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3.xml"/><Relationship Id="rId11" Type="http://schemas.openxmlformats.org/officeDocument/2006/relationships/image" Target="../media/image25.png"/><Relationship Id="rId5" Type="http://schemas.openxmlformats.org/officeDocument/2006/relationships/customXml" Target="../ink/ink22.xml"/><Relationship Id="rId10" Type="http://schemas.openxmlformats.org/officeDocument/2006/relationships/image" Target="../media/image24.png"/><Relationship Id="rId4" Type="http://schemas.openxmlformats.org/officeDocument/2006/relationships/image" Target="../media/image140.png"/><Relationship Id="rId9" Type="http://schemas.openxmlformats.org/officeDocument/2006/relationships/image" Target="../media/image18.png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931DE835-B295-4AA7-A815-5DB19311DC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331" y="341121"/>
            <a:ext cx="1828800" cy="5327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8E828B-7AFE-4295-8E7D-A1E76DCD2CA5}"/>
              </a:ext>
            </a:extLst>
          </p:cNvPr>
          <p:cNvSpPr/>
          <p:nvPr/>
        </p:nvSpPr>
        <p:spPr>
          <a:xfrm>
            <a:off x="1" y="-1"/>
            <a:ext cx="12192000" cy="1143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353521-DB95-3EB2-9F84-1E3926A12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CA12AA-1E47-4B6A-8F08-4CEDAFCDC58E}" type="slidenum">
              <a:rPr kumimoji="0" lang="fr-FR" sz="10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4" name="Picture 23" descr="A white rectangle with orange and grey text&#10;&#10;Description automatically generated">
            <a:extLst>
              <a:ext uri="{FF2B5EF4-FFF2-40B4-BE49-F238E27FC236}">
                <a16:creationId xmlns:a16="http://schemas.microsoft.com/office/drawing/2014/main" id="{204EB172-5D35-01C4-621D-F4273B98AF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2459" y="340280"/>
            <a:ext cx="3608488" cy="14043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4E5843-C577-6D3A-D068-CF56141F96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507253"/>
            <a:ext cx="12192000" cy="43507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60260E-C326-7ABC-1DAA-AA08962CB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7985" y="377492"/>
            <a:ext cx="3533946" cy="10943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107E96-8A90-A566-3689-0CA24986EB2E}"/>
              </a:ext>
            </a:extLst>
          </p:cNvPr>
          <p:cNvSpPr txBox="1"/>
          <p:nvPr/>
        </p:nvSpPr>
        <p:spPr>
          <a:xfrm>
            <a:off x="210312" y="1560197"/>
            <a:ext cx="11329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TAILING STORAGE FACILITIES (TSFs) GROUND STABILISATION</a:t>
            </a:r>
            <a:endParaRPr lang="en-AU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196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9D8DF9-3017-F831-8EF4-E91519C56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12AA-1E47-4B6A-8F08-4CEDAFCDC58E}" type="slidenum">
              <a:rPr lang="fr-FR" smtClean="0"/>
              <a:t>2</a:t>
            </a:fld>
            <a:endParaRPr lang="fr-FR"/>
          </a:p>
        </p:txBody>
      </p:sp>
      <p:pic>
        <p:nvPicPr>
          <p:cNvPr id="6" name="G-2P1Z_Eraring_revC - Leapfrog Geo 2026-03-05 15-45-55">
            <a:hlinkClick r:id="" action="ppaction://media"/>
            <a:extLst>
              <a:ext uri="{FF2B5EF4-FFF2-40B4-BE49-F238E27FC236}">
                <a16:creationId xmlns:a16="http://schemas.microsoft.com/office/drawing/2014/main" id="{42F35B88-5A9D-C8FC-2230-F4F126B1B0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1517" t="11641" b="35095"/>
          <a:stretch>
            <a:fillRect/>
          </a:stretch>
        </p:blipFill>
        <p:spPr>
          <a:xfrm>
            <a:off x="0" y="3553577"/>
            <a:ext cx="6501193" cy="2411146"/>
          </a:xfrm>
          <a:prstGeom prst="rect">
            <a:avLst/>
          </a:prstGeom>
        </p:spPr>
      </p:pic>
      <p:pic>
        <p:nvPicPr>
          <p:cNvPr id="8" name="Picture 7" descr="A white rectangle with orange and grey text&#10;&#10;Description automatically generated">
            <a:extLst>
              <a:ext uri="{FF2B5EF4-FFF2-40B4-BE49-F238E27FC236}">
                <a16:creationId xmlns:a16="http://schemas.microsoft.com/office/drawing/2014/main" id="{76B3E800-C7DE-E708-B0CE-67D8E7BB9E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1754" y="6356350"/>
            <a:ext cx="2391618" cy="93079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CBF7FBD-5DA3-2979-A23F-A3E3C75D59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6667"/>
          <a:stretch/>
        </p:blipFill>
        <p:spPr bwMode="auto">
          <a:xfrm>
            <a:off x="164128" y="522653"/>
            <a:ext cx="6501194" cy="26392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EE1006-592F-8EE9-148D-6A64A168F65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54486" y="3001285"/>
            <a:ext cx="3305720" cy="15141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A78F82-E546-4DFE-A352-2BC63C80DF7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8940" y="1446224"/>
            <a:ext cx="3464012" cy="15866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6ABF189-50E6-F150-4E41-1939E8FDE11C}"/>
              </a:ext>
            </a:extLst>
          </p:cNvPr>
          <p:cNvSpPr txBox="1"/>
          <p:nvPr/>
        </p:nvSpPr>
        <p:spPr>
          <a:xfrm>
            <a:off x="7160252" y="1160412"/>
            <a:ext cx="13942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Organics</a:t>
            </a:r>
            <a:endParaRPr lang="en-AU" sz="12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73F82E-06D0-3E79-2201-7C8733425D51}"/>
              </a:ext>
            </a:extLst>
          </p:cNvPr>
          <p:cNvSpPr txBox="1"/>
          <p:nvPr/>
        </p:nvSpPr>
        <p:spPr>
          <a:xfrm>
            <a:off x="7160252" y="2567245"/>
            <a:ext cx="1394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Fine and coarse Tailings</a:t>
            </a:r>
            <a:endParaRPr lang="en-AU" sz="12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3A5F5C-B2D3-B100-E223-FE24FCB55297}"/>
              </a:ext>
            </a:extLst>
          </p:cNvPr>
          <p:cNvSpPr txBox="1"/>
          <p:nvPr/>
        </p:nvSpPr>
        <p:spPr>
          <a:xfrm>
            <a:off x="0" y="4870686"/>
            <a:ext cx="34942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600" b="1" dirty="0">
                <a:solidFill>
                  <a:schemeClr val="accent2"/>
                </a:solidFill>
              </a:rPr>
              <a:t>Key Numbers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SI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1600" dirty="0"/>
              <a:t>206 CPTs, 37 BHs, 35 TPs</a:t>
            </a:r>
          </a:p>
          <a:p>
            <a:pPr lvl="1"/>
            <a:r>
              <a:rPr lang="en-AU" sz="1600" dirty="0"/>
              <a:t>+ additional  VST, BPT 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3CF53A5-A9C0-E79C-F24D-F6AB19297FFE}"/>
              </a:ext>
            </a:extLst>
          </p:cNvPr>
          <p:cNvSpPr/>
          <p:nvPr/>
        </p:nvSpPr>
        <p:spPr>
          <a:xfrm>
            <a:off x="2112524" y="1991895"/>
            <a:ext cx="3525779" cy="806183"/>
          </a:xfrm>
          <a:custGeom>
            <a:avLst/>
            <a:gdLst>
              <a:gd name="csX0" fmla="*/ 12513 w 3525779"/>
              <a:gd name="csY0" fmla="*/ 0 h 806183"/>
              <a:gd name="csX1" fmla="*/ 481 w 3525779"/>
              <a:gd name="csY1" fmla="*/ 60158 h 806183"/>
              <a:gd name="csX2" fmla="*/ 60639 w 3525779"/>
              <a:gd name="csY2" fmla="*/ 216568 h 806183"/>
              <a:gd name="csX3" fmla="*/ 96734 w 3525779"/>
              <a:gd name="csY3" fmla="*/ 264694 h 806183"/>
              <a:gd name="csX4" fmla="*/ 144860 w 3525779"/>
              <a:gd name="csY4" fmla="*/ 336884 h 806183"/>
              <a:gd name="csX5" fmla="*/ 180955 w 3525779"/>
              <a:gd name="csY5" fmla="*/ 372979 h 806183"/>
              <a:gd name="csX6" fmla="*/ 241113 w 3525779"/>
              <a:gd name="csY6" fmla="*/ 457200 h 806183"/>
              <a:gd name="csX7" fmla="*/ 277208 w 3525779"/>
              <a:gd name="csY7" fmla="*/ 481263 h 806183"/>
              <a:gd name="csX8" fmla="*/ 349397 w 3525779"/>
              <a:gd name="csY8" fmla="*/ 529389 h 806183"/>
              <a:gd name="csX9" fmla="*/ 385492 w 3525779"/>
              <a:gd name="csY9" fmla="*/ 553452 h 806183"/>
              <a:gd name="csX10" fmla="*/ 445650 w 3525779"/>
              <a:gd name="csY10" fmla="*/ 613610 h 806183"/>
              <a:gd name="csX11" fmla="*/ 565966 w 3525779"/>
              <a:gd name="csY11" fmla="*/ 685800 h 806183"/>
              <a:gd name="csX12" fmla="*/ 626124 w 3525779"/>
              <a:gd name="csY12" fmla="*/ 709863 h 806183"/>
              <a:gd name="csX13" fmla="*/ 674250 w 3525779"/>
              <a:gd name="csY13" fmla="*/ 733926 h 806183"/>
              <a:gd name="csX14" fmla="*/ 854724 w 3525779"/>
              <a:gd name="csY14" fmla="*/ 757989 h 806183"/>
              <a:gd name="csX15" fmla="*/ 1143481 w 3525779"/>
              <a:gd name="csY15" fmla="*/ 770021 h 806183"/>
              <a:gd name="csX16" fmla="*/ 1600681 w 3525779"/>
              <a:gd name="csY16" fmla="*/ 770021 h 806183"/>
              <a:gd name="csX17" fmla="*/ 1757092 w 3525779"/>
              <a:gd name="csY17" fmla="*/ 745958 h 806183"/>
              <a:gd name="csX18" fmla="*/ 2069913 w 3525779"/>
              <a:gd name="csY18" fmla="*/ 757989 h 806183"/>
              <a:gd name="csX19" fmla="*/ 2142102 w 3525779"/>
              <a:gd name="csY19" fmla="*/ 770021 h 806183"/>
              <a:gd name="csX20" fmla="*/ 2370702 w 3525779"/>
              <a:gd name="csY20" fmla="*/ 782052 h 806183"/>
              <a:gd name="csX21" fmla="*/ 2647429 w 3525779"/>
              <a:gd name="csY21" fmla="*/ 806116 h 806183"/>
              <a:gd name="csX22" fmla="*/ 3056502 w 3525779"/>
              <a:gd name="csY22" fmla="*/ 782052 h 806183"/>
              <a:gd name="csX23" fmla="*/ 3164787 w 3525779"/>
              <a:gd name="csY23" fmla="*/ 745958 h 806183"/>
              <a:gd name="csX24" fmla="*/ 3212913 w 3525779"/>
              <a:gd name="csY24" fmla="*/ 733926 h 806183"/>
              <a:gd name="csX25" fmla="*/ 3273071 w 3525779"/>
              <a:gd name="csY25" fmla="*/ 709863 h 806183"/>
              <a:gd name="csX26" fmla="*/ 3321197 w 3525779"/>
              <a:gd name="csY26" fmla="*/ 697831 h 806183"/>
              <a:gd name="csX27" fmla="*/ 3357292 w 3525779"/>
              <a:gd name="csY27" fmla="*/ 685800 h 806183"/>
              <a:gd name="csX28" fmla="*/ 3417450 w 3525779"/>
              <a:gd name="csY28" fmla="*/ 637673 h 806183"/>
              <a:gd name="csX29" fmla="*/ 3489639 w 3525779"/>
              <a:gd name="csY29" fmla="*/ 589547 h 806183"/>
              <a:gd name="csX30" fmla="*/ 3525734 w 3525779"/>
              <a:gd name="csY30" fmla="*/ 541421 h 80618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</a:cxnLst>
            <a:rect l="l" t="t" r="r" b="b"/>
            <a:pathLst>
              <a:path w="3525779" h="806183">
                <a:moveTo>
                  <a:pt x="12513" y="0"/>
                </a:moveTo>
                <a:cubicBezTo>
                  <a:pt x="8502" y="20053"/>
                  <a:pt x="-2411" y="39914"/>
                  <a:pt x="481" y="60158"/>
                </a:cubicBezTo>
                <a:cubicBezTo>
                  <a:pt x="4854" y="90771"/>
                  <a:pt x="37188" y="179047"/>
                  <a:pt x="60639" y="216568"/>
                </a:cubicBezTo>
                <a:cubicBezTo>
                  <a:pt x="71267" y="233573"/>
                  <a:pt x="85235" y="248266"/>
                  <a:pt x="96734" y="264694"/>
                </a:cubicBezTo>
                <a:cubicBezTo>
                  <a:pt x="113319" y="288387"/>
                  <a:pt x="124410" y="316434"/>
                  <a:pt x="144860" y="336884"/>
                </a:cubicBezTo>
                <a:cubicBezTo>
                  <a:pt x="156892" y="348916"/>
                  <a:pt x="170062" y="359907"/>
                  <a:pt x="180955" y="372979"/>
                </a:cubicBezTo>
                <a:cubicBezTo>
                  <a:pt x="215111" y="413966"/>
                  <a:pt x="197771" y="413858"/>
                  <a:pt x="241113" y="457200"/>
                </a:cubicBezTo>
                <a:cubicBezTo>
                  <a:pt x="251338" y="467425"/>
                  <a:pt x="266099" y="472006"/>
                  <a:pt x="277208" y="481263"/>
                </a:cubicBezTo>
                <a:cubicBezTo>
                  <a:pt x="337291" y="531333"/>
                  <a:pt x="285963" y="508246"/>
                  <a:pt x="349397" y="529389"/>
                </a:cubicBezTo>
                <a:cubicBezTo>
                  <a:pt x="361429" y="537410"/>
                  <a:pt x="374610" y="543930"/>
                  <a:pt x="385492" y="553452"/>
                </a:cubicBezTo>
                <a:cubicBezTo>
                  <a:pt x="406834" y="572126"/>
                  <a:pt x="422054" y="597880"/>
                  <a:pt x="445650" y="613610"/>
                </a:cubicBezTo>
                <a:cubicBezTo>
                  <a:pt x="490098" y="643241"/>
                  <a:pt x="510672" y="658153"/>
                  <a:pt x="565966" y="685800"/>
                </a:cubicBezTo>
                <a:cubicBezTo>
                  <a:pt x="585283" y="695459"/>
                  <a:pt x="606388" y="701092"/>
                  <a:pt x="626124" y="709863"/>
                </a:cubicBezTo>
                <a:cubicBezTo>
                  <a:pt x="642514" y="717147"/>
                  <a:pt x="657235" y="728254"/>
                  <a:pt x="674250" y="733926"/>
                </a:cubicBezTo>
                <a:cubicBezTo>
                  <a:pt x="714812" y="747447"/>
                  <a:pt x="830578" y="756569"/>
                  <a:pt x="854724" y="757989"/>
                </a:cubicBezTo>
                <a:cubicBezTo>
                  <a:pt x="950894" y="763646"/>
                  <a:pt x="1047229" y="766010"/>
                  <a:pt x="1143481" y="770021"/>
                </a:cubicBezTo>
                <a:cubicBezTo>
                  <a:pt x="1309438" y="825337"/>
                  <a:pt x="1204082" y="794808"/>
                  <a:pt x="1600681" y="770021"/>
                </a:cubicBezTo>
                <a:cubicBezTo>
                  <a:pt x="1653329" y="766731"/>
                  <a:pt x="1704955" y="753979"/>
                  <a:pt x="1757092" y="745958"/>
                </a:cubicBezTo>
                <a:cubicBezTo>
                  <a:pt x="1861366" y="749968"/>
                  <a:pt x="1965765" y="751480"/>
                  <a:pt x="2069913" y="757989"/>
                </a:cubicBezTo>
                <a:cubicBezTo>
                  <a:pt x="2094260" y="759511"/>
                  <a:pt x="2117785" y="768076"/>
                  <a:pt x="2142102" y="770021"/>
                </a:cubicBezTo>
                <a:cubicBezTo>
                  <a:pt x="2218164" y="776106"/>
                  <a:pt x="2294502" y="778042"/>
                  <a:pt x="2370702" y="782052"/>
                </a:cubicBezTo>
                <a:cubicBezTo>
                  <a:pt x="2442600" y="790041"/>
                  <a:pt x="2585876" y="807398"/>
                  <a:pt x="2647429" y="806116"/>
                </a:cubicBezTo>
                <a:cubicBezTo>
                  <a:pt x="2783993" y="803271"/>
                  <a:pt x="2920144" y="790073"/>
                  <a:pt x="3056502" y="782052"/>
                </a:cubicBezTo>
                <a:cubicBezTo>
                  <a:pt x="3188330" y="755688"/>
                  <a:pt x="3050935" y="788653"/>
                  <a:pt x="3164787" y="745958"/>
                </a:cubicBezTo>
                <a:cubicBezTo>
                  <a:pt x="3180270" y="740152"/>
                  <a:pt x="3197226" y="739155"/>
                  <a:pt x="3212913" y="733926"/>
                </a:cubicBezTo>
                <a:cubicBezTo>
                  <a:pt x="3233402" y="727096"/>
                  <a:pt x="3252582" y="716693"/>
                  <a:pt x="3273071" y="709863"/>
                </a:cubicBezTo>
                <a:cubicBezTo>
                  <a:pt x="3288758" y="704634"/>
                  <a:pt x="3305297" y="702374"/>
                  <a:pt x="3321197" y="697831"/>
                </a:cubicBezTo>
                <a:cubicBezTo>
                  <a:pt x="3333391" y="694347"/>
                  <a:pt x="3345260" y="689810"/>
                  <a:pt x="3357292" y="685800"/>
                </a:cubicBezTo>
                <a:cubicBezTo>
                  <a:pt x="3377345" y="669758"/>
                  <a:pt x="3396682" y="652777"/>
                  <a:pt x="3417450" y="637673"/>
                </a:cubicBezTo>
                <a:cubicBezTo>
                  <a:pt x="3440839" y="620663"/>
                  <a:pt x="3466811" y="607302"/>
                  <a:pt x="3489639" y="589547"/>
                </a:cubicBezTo>
                <a:cubicBezTo>
                  <a:pt x="3528570" y="559268"/>
                  <a:pt x="3525734" y="568428"/>
                  <a:pt x="3525734" y="541421"/>
                </a:cubicBezTo>
              </a:path>
            </a:pathLst>
          </a:custGeom>
          <a:ln>
            <a:solidFill>
              <a:srgbClr val="E20025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EADA5C-2ACB-4926-0A14-6A53BC90600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1871" y="121425"/>
            <a:ext cx="3464012" cy="158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9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EBFA3-9190-C16F-834F-ADCBAF1D2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Early Works: </a:t>
            </a:r>
            <a:r>
              <a:rPr lang="en-AU" dirty="0"/>
              <a:t>Safety Threshold Buttress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7707ABE-DAF5-2D21-55B5-C3612DB3D7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2"/>
          <a:stretch>
            <a:fillRect/>
          </a:stretch>
        </p:blipFill>
        <p:spPr>
          <a:xfrm>
            <a:off x="201105" y="958865"/>
            <a:ext cx="10330057" cy="23495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708D6-3549-2FA6-3923-CB26DC310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12AA-1E47-4B6A-8F08-4CEDAFCDC58E}" type="slidenum">
              <a:rPr lang="fr-FR" smtClean="0"/>
              <a:t>3</a:t>
            </a:fld>
            <a:endParaRPr lang="fr-F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28AFDC8-630F-0BC6-955C-34D99AAE2ADD}"/>
                  </a:ext>
                </a:extLst>
              </p14:cNvPr>
              <p14:cNvContentPartPr/>
              <p14:nvPr/>
            </p14:nvContentPartPr>
            <p14:xfrm>
              <a:off x="2110440" y="1020780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28AFDC8-630F-0BC6-955C-34D99AAE2AD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20800" y="84114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80ECDB6-DF21-4B89-AF0D-3265693EA45D}"/>
                  </a:ext>
                </a:extLst>
              </p14:cNvPr>
              <p14:cNvContentPartPr/>
              <p14:nvPr/>
            </p14:nvContentPartPr>
            <p14:xfrm>
              <a:off x="1343100" y="866805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80ECDB6-DF21-4B89-AF0D-3265693EA45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53100" y="686805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ED53A13-30BD-E6F0-8251-E81D0B4D0E85}"/>
                  </a:ext>
                </a:extLst>
              </p14:cNvPr>
              <p14:cNvContentPartPr/>
              <p14:nvPr/>
            </p14:nvContentPartPr>
            <p14:xfrm>
              <a:off x="3095220" y="2133645"/>
              <a:ext cx="2102040" cy="2811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ED53A13-30BD-E6F0-8251-E81D0B4D0E8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05580" y="1953645"/>
                <a:ext cx="2281680" cy="64080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B335032F-3E2A-EB24-D58D-6B11F8AE862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7420" y="3429000"/>
            <a:ext cx="7326405" cy="263538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580654E-CB9F-8F3C-6906-9FAA13281735}"/>
              </a:ext>
            </a:extLst>
          </p:cNvPr>
          <p:cNvSpPr txBox="1"/>
          <p:nvPr/>
        </p:nvSpPr>
        <p:spPr>
          <a:xfrm>
            <a:off x="493937" y="1398580"/>
            <a:ext cx="534763" cy="20005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00" dirty="0"/>
              <a:t>Tailings</a:t>
            </a:r>
            <a:endParaRPr lang="en-AU" sz="7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0EE2D0-AA60-5927-1364-B912573662AD}"/>
              </a:ext>
            </a:extLst>
          </p:cNvPr>
          <p:cNvSpPr txBox="1"/>
          <p:nvPr/>
        </p:nvSpPr>
        <p:spPr>
          <a:xfrm>
            <a:off x="493937" y="2452717"/>
            <a:ext cx="534763" cy="2000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00" dirty="0"/>
              <a:t>Tailings</a:t>
            </a:r>
            <a:endParaRPr lang="en-AU" sz="7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80FAE50-E6A7-2995-2E85-8270597C3E8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5422" y="3442646"/>
            <a:ext cx="3495653" cy="2621739"/>
          </a:xfrm>
          <a:prstGeom prst="rect">
            <a:avLst/>
          </a:prstGeom>
        </p:spPr>
      </p:pic>
      <p:pic>
        <p:nvPicPr>
          <p:cNvPr id="27" name="Picture 26" descr="A white rectangle with orange and grey text&#10;&#10;Description automatically generated">
            <a:extLst>
              <a:ext uri="{FF2B5EF4-FFF2-40B4-BE49-F238E27FC236}">
                <a16:creationId xmlns:a16="http://schemas.microsoft.com/office/drawing/2014/main" id="{2137DB7D-922F-261C-1C16-162262BBF97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1754" y="6356350"/>
            <a:ext cx="2391618" cy="93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4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26A28-904F-55F0-8D29-42224A7A3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013AFD0-64EE-38E0-912A-2EEEDE9459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2"/>
          <a:stretch>
            <a:fillRect/>
          </a:stretch>
        </p:blipFill>
        <p:spPr>
          <a:xfrm>
            <a:off x="201105" y="958865"/>
            <a:ext cx="10330057" cy="23495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E26DF1-42F1-F0B4-506C-8934997EC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Stone columns 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8A923F-61E1-80E0-FECE-D0A5222DF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12AA-1E47-4B6A-8F08-4CEDAFCDC58E}" type="slidenum">
              <a:rPr lang="fr-FR" smtClean="0"/>
              <a:t>4</a:t>
            </a:fld>
            <a:endParaRPr lang="fr-F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D6FC7E1-00A5-A14C-A802-68855CEDA681}"/>
                  </a:ext>
                </a:extLst>
              </p14:cNvPr>
              <p14:cNvContentPartPr/>
              <p14:nvPr/>
            </p14:nvContentPartPr>
            <p14:xfrm>
              <a:off x="2110440" y="1020780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D6FC7E1-00A5-A14C-A802-68855CEDA6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20800" y="84114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BED97F6-8183-620C-A083-2D6B3074F1B5}"/>
                  </a:ext>
                </a:extLst>
              </p14:cNvPr>
              <p14:cNvContentPartPr/>
              <p14:nvPr/>
            </p14:nvContentPartPr>
            <p14:xfrm>
              <a:off x="1343100" y="866805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BED97F6-8183-620C-A083-2D6B3074F1B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53100" y="686805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E1EE7D2-5702-DCCA-BE53-326731F89E17}"/>
                  </a:ext>
                </a:extLst>
              </p14:cNvPr>
              <p14:cNvContentPartPr/>
              <p14:nvPr/>
            </p14:nvContentPartPr>
            <p14:xfrm>
              <a:off x="3095220" y="2133645"/>
              <a:ext cx="2102040" cy="2811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E1EE7D2-5702-DCCA-BE53-326731F89E1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05580" y="1953645"/>
                <a:ext cx="2281680" cy="64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92A1FF3-63EC-D058-B44E-FF42A2E351BE}"/>
                  </a:ext>
                </a:extLst>
              </p14:cNvPr>
              <p14:cNvContentPartPr/>
              <p14:nvPr/>
            </p14:nvContentPartPr>
            <p14:xfrm>
              <a:off x="1780860" y="504285"/>
              <a:ext cx="1179720" cy="9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92A1FF3-63EC-D058-B44E-FF42A2E351B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91220" y="324645"/>
                <a:ext cx="1359360" cy="36900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F7A752FB-740A-A409-ADAE-F040331599E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7420" y="3429000"/>
            <a:ext cx="7294391" cy="26353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45AE21-6706-0574-BC85-E78E94313E3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6472" y="3411164"/>
            <a:ext cx="7275340" cy="26532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68723F1-74CE-C4A2-C695-866D7181D4F6}"/>
                  </a:ext>
                </a:extLst>
              </p14:cNvPr>
              <p14:cNvContentPartPr/>
              <p14:nvPr/>
            </p14:nvContentPartPr>
            <p14:xfrm>
              <a:off x="2110440" y="1020780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68723F1-74CE-C4A2-C695-866D7181D4F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20800" y="84114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54702E6-5730-5BAE-E036-06E6BB731ED2}"/>
                  </a:ext>
                </a:extLst>
              </p14:cNvPr>
              <p14:cNvContentPartPr/>
              <p14:nvPr/>
            </p14:nvContentPartPr>
            <p14:xfrm>
              <a:off x="1343100" y="866805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54702E6-5730-5BAE-E036-06E6BB731ED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53100" y="686805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A393C65-B89A-85AE-46D4-AAC25B90CDE6}"/>
                  </a:ext>
                </a:extLst>
              </p14:cNvPr>
              <p14:cNvContentPartPr/>
              <p14:nvPr/>
            </p14:nvContentPartPr>
            <p14:xfrm>
              <a:off x="3095220" y="2133645"/>
              <a:ext cx="2102040" cy="281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A393C65-B89A-85AE-46D4-AAC25B90CDE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05580" y="1953645"/>
                <a:ext cx="2281680" cy="64080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E4D1C299-1D83-37D6-047E-A84C75035A38}"/>
              </a:ext>
            </a:extLst>
          </p:cNvPr>
          <p:cNvSpPr txBox="1"/>
          <p:nvPr/>
        </p:nvSpPr>
        <p:spPr>
          <a:xfrm>
            <a:off x="493937" y="1398580"/>
            <a:ext cx="534763" cy="20005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00" dirty="0"/>
              <a:t>Tailings</a:t>
            </a:r>
            <a:endParaRPr lang="en-AU" sz="7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06AF12-4349-DD1B-AD2D-83F1F6C90C85}"/>
              </a:ext>
            </a:extLst>
          </p:cNvPr>
          <p:cNvSpPr txBox="1"/>
          <p:nvPr/>
        </p:nvSpPr>
        <p:spPr>
          <a:xfrm>
            <a:off x="493937" y="2452717"/>
            <a:ext cx="534763" cy="2000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00" dirty="0"/>
              <a:t>Tailings</a:t>
            </a:r>
            <a:endParaRPr lang="en-AU" sz="7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B4A0945-3E3E-E2E3-A36F-B1333E8F6CBD}"/>
              </a:ext>
            </a:extLst>
          </p:cNvPr>
          <p:cNvSpPr/>
          <p:nvPr/>
        </p:nvSpPr>
        <p:spPr>
          <a:xfrm>
            <a:off x="7277102" y="2324099"/>
            <a:ext cx="80962" cy="790575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5B1D2C4-B108-D667-2B0F-187EE3ACD2B3}"/>
              </a:ext>
            </a:extLst>
          </p:cNvPr>
          <p:cNvSpPr/>
          <p:nvPr/>
        </p:nvSpPr>
        <p:spPr>
          <a:xfrm>
            <a:off x="7419977" y="2324099"/>
            <a:ext cx="80962" cy="790575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E3481C6-BDA0-6CE1-B7E5-6A2178C555D1}"/>
              </a:ext>
            </a:extLst>
          </p:cNvPr>
          <p:cNvSpPr/>
          <p:nvPr/>
        </p:nvSpPr>
        <p:spPr>
          <a:xfrm>
            <a:off x="7568936" y="2324098"/>
            <a:ext cx="80962" cy="828000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A651374-1725-4D1F-9E53-72BE6E0761DB}"/>
              </a:ext>
            </a:extLst>
          </p:cNvPr>
          <p:cNvSpPr/>
          <p:nvPr/>
        </p:nvSpPr>
        <p:spPr>
          <a:xfrm>
            <a:off x="7711811" y="2324098"/>
            <a:ext cx="80962" cy="828000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886A9A6-5C72-0C25-B4EC-7CD1C22E92A5}"/>
              </a:ext>
            </a:extLst>
          </p:cNvPr>
          <p:cNvSpPr/>
          <p:nvPr/>
        </p:nvSpPr>
        <p:spPr>
          <a:xfrm>
            <a:off x="7864596" y="2324099"/>
            <a:ext cx="80962" cy="823914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9EE5214-0A02-0C45-76F6-2B99DB44C489}"/>
              </a:ext>
            </a:extLst>
          </p:cNvPr>
          <p:cNvSpPr/>
          <p:nvPr/>
        </p:nvSpPr>
        <p:spPr>
          <a:xfrm>
            <a:off x="8007471" y="2324099"/>
            <a:ext cx="80962" cy="828000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9918485-D334-CA80-F05D-1F69A31D275C}"/>
              </a:ext>
            </a:extLst>
          </p:cNvPr>
          <p:cNvSpPr/>
          <p:nvPr/>
        </p:nvSpPr>
        <p:spPr>
          <a:xfrm>
            <a:off x="8150346" y="2324098"/>
            <a:ext cx="80962" cy="828000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9358941-DF3D-A4A9-70FD-CE50C5A74661}"/>
              </a:ext>
            </a:extLst>
          </p:cNvPr>
          <p:cNvSpPr/>
          <p:nvPr/>
        </p:nvSpPr>
        <p:spPr>
          <a:xfrm>
            <a:off x="8293221" y="2324098"/>
            <a:ext cx="80962" cy="828000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E6A0515-C189-FE85-4117-593282CC81BD}"/>
              </a:ext>
            </a:extLst>
          </p:cNvPr>
          <p:cNvSpPr/>
          <p:nvPr/>
        </p:nvSpPr>
        <p:spPr>
          <a:xfrm>
            <a:off x="8459114" y="2324098"/>
            <a:ext cx="80962" cy="828000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A093E10-66FF-0D7C-064B-A9214D93C0B6}"/>
              </a:ext>
            </a:extLst>
          </p:cNvPr>
          <p:cNvSpPr/>
          <p:nvPr/>
        </p:nvSpPr>
        <p:spPr>
          <a:xfrm>
            <a:off x="8611899" y="2324098"/>
            <a:ext cx="80962" cy="828000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6E6FB22-9385-9F5F-EB20-72DE848E0B2B}"/>
              </a:ext>
            </a:extLst>
          </p:cNvPr>
          <p:cNvSpPr/>
          <p:nvPr/>
        </p:nvSpPr>
        <p:spPr>
          <a:xfrm>
            <a:off x="8754774" y="2324098"/>
            <a:ext cx="80962" cy="828000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F1B7ED0-C770-6D7D-7FAF-00C156B057EE}"/>
              </a:ext>
            </a:extLst>
          </p:cNvPr>
          <p:cNvSpPr/>
          <p:nvPr/>
        </p:nvSpPr>
        <p:spPr>
          <a:xfrm>
            <a:off x="8897649" y="2324098"/>
            <a:ext cx="80962" cy="828000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380DB90-7EEA-6F56-2CC1-2975F9303D79}"/>
              </a:ext>
            </a:extLst>
          </p:cNvPr>
          <p:cNvSpPr/>
          <p:nvPr/>
        </p:nvSpPr>
        <p:spPr>
          <a:xfrm>
            <a:off x="9040524" y="2324099"/>
            <a:ext cx="80962" cy="790575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C760DD3-59C3-096F-79C7-584451F95732}"/>
              </a:ext>
            </a:extLst>
          </p:cNvPr>
          <p:cNvSpPr txBox="1"/>
          <p:nvPr/>
        </p:nvSpPr>
        <p:spPr>
          <a:xfrm>
            <a:off x="8338587" y="319485"/>
            <a:ext cx="32624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600" b="1" dirty="0">
                <a:solidFill>
                  <a:schemeClr val="accent2"/>
                </a:solidFill>
              </a:rPr>
              <a:t>Key Numbers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6454 Total Stone Columns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97km of Stone columns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131,000T </a:t>
            </a:r>
          </a:p>
        </p:txBody>
      </p:sp>
      <p:pic>
        <p:nvPicPr>
          <p:cNvPr id="38" name="Picture 37" descr="A white rectangle with orange and grey text&#10;&#10;Description automatically generated">
            <a:extLst>
              <a:ext uri="{FF2B5EF4-FFF2-40B4-BE49-F238E27FC236}">
                <a16:creationId xmlns:a16="http://schemas.microsoft.com/office/drawing/2014/main" id="{182F3C26-542E-2CC8-9BD6-21E89C86364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1754" y="6356350"/>
            <a:ext cx="2391618" cy="9307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A8045FC-909B-8710-7B1F-932E5ABC320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5557" y="3479557"/>
            <a:ext cx="3174299" cy="2584828"/>
          </a:xfrm>
          <a:prstGeom prst="rect">
            <a:avLst/>
          </a:pr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6662327C-A17E-6CFC-3078-3E0C646A0F4E}"/>
              </a:ext>
            </a:extLst>
          </p:cNvPr>
          <p:cNvSpPr/>
          <p:nvPr/>
        </p:nvSpPr>
        <p:spPr>
          <a:xfrm>
            <a:off x="5981700" y="1866900"/>
            <a:ext cx="3324225" cy="476250"/>
          </a:xfrm>
          <a:custGeom>
            <a:avLst/>
            <a:gdLst>
              <a:gd name="csX0" fmla="*/ 57150 w 3324225"/>
              <a:gd name="csY0" fmla="*/ 9525 h 476250"/>
              <a:gd name="csX1" fmla="*/ 2486025 w 3324225"/>
              <a:gd name="csY1" fmla="*/ 0 h 476250"/>
              <a:gd name="csX2" fmla="*/ 3324225 w 3324225"/>
              <a:gd name="csY2" fmla="*/ 476250 h 476250"/>
              <a:gd name="csX3" fmla="*/ 1181100 w 3324225"/>
              <a:gd name="csY3" fmla="*/ 466725 h 476250"/>
              <a:gd name="csX4" fmla="*/ 809625 w 3324225"/>
              <a:gd name="csY4" fmla="*/ 333375 h 476250"/>
              <a:gd name="csX5" fmla="*/ 657225 w 3324225"/>
              <a:gd name="csY5" fmla="*/ 266700 h 476250"/>
              <a:gd name="csX6" fmla="*/ 400050 w 3324225"/>
              <a:gd name="csY6" fmla="*/ 200025 h 476250"/>
              <a:gd name="csX7" fmla="*/ 0 w 3324225"/>
              <a:gd name="csY7" fmla="*/ 19050 h 476250"/>
              <a:gd name="csX8" fmla="*/ 57150 w 3324225"/>
              <a:gd name="csY8" fmla="*/ 9525 h 4762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3324225" h="476250">
                <a:moveTo>
                  <a:pt x="57150" y="9525"/>
                </a:moveTo>
                <a:lnTo>
                  <a:pt x="2486025" y="0"/>
                </a:lnTo>
                <a:lnTo>
                  <a:pt x="3324225" y="476250"/>
                </a:lnTo>
                <a:lnTo>
                  <a:pt x="1181100" y="466725"/>
                </a:lnTo>
                <a:lnTo>
                  <a:pt x="809625" y="333375"/>
                </a:lnTo>
                <a:lnTo>
                  <a:pt x="657225" y="266700"/>
                </a:lnTo>
                <a:lnTo>
                  <a:pt x="400050" y="200025"/>
                </a:lnTo>
                <a:lnTo>
                  <a:pt x="0" y="19050"/>
                </a:lnTo>
                <a:lnTo>
                  <a:pt x="57150" y="9525"/>
                </a:lnTo>
                <a:close/>
              </a:path>
            </a:pathLst>
          </a:cu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ysClr val="windowText" lastClr="000000"/>
              </a:solidFill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63ECFE95-7E63-FD70-D21C-8C2C9692DE64}"/>
              </a:ext>
            </a:extLst>
          </p:cNvPr>
          <p:cNvSpPr/>
          <p:nvPr/>
        </p:nvSpPr>
        <p:spPr>
          <a:xfrm>
            <a:off x="3984978" y="1659467"/>
            <a:ext cx="2054578" cy="282222"/>
          </a:xfrm>
          <a:custGeom>
            <a:avLst/>
            <a:gdLst>
              <a:gd name="csX0" fmla="*/ 0 w 2054578"/>
              <a:gd name="csY0" fmla="*/ 11289 h 282222"/>
              <a:gd name="csX1" fmla="*/ 1320800 w 2054578"/>
              <a:gd name="csY1" fmla="*/ 0 h 282222"/>
              <a:gd name="csX2" fmla="*/ 2054578 w 2054578"/>
              <a:gd name="csY2" fmla="*/ 248355 h 282222"/>
              <a:gd name="csX3" fmla="*/ 598311 w 2054578"/>
              <a:gd name="csY3" fmla="*/ 282222 h 282222"/>
              <a:gd name="csX4" fmla="*/ 0 w 2054578"/>
              <a:gd name="csY4" fmla="*/ 11289 h 2822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054578" h="282222">
                <a:moveTo>
                  <a:pt x="0" y="11289"/>
                </a:moveTo>
                <a:lnTo>
                  <a:pt x="1320800" y="0"/>
                </a:lnTo>
                <a:lnTo>
                  <a:pt x="2054578" y="248355"/>
                </a:lnTo>
                <a:lnTo>
                  <a:pt x="598311" y="282222"/>
                </a:lnTo>
                <a:lnTo>
                  <a:pt x="0" y="11289"/>
                </a:lnTo>
                <a:close/>
              </a:path>
            </a:pathLst>
          </a:cu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ysClr val="windowText" lastClr="000000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83EE30E-8680-2D86-7128-0169BFFC14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051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02499-D0F5-A69D-3126-192E90327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357AFCA-BC8D-4DE4-418F-C68FAE292D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2"/>
          <a:stretch>
            <a:fillRect/>
          </a:stretch>
        </p:blipFill>
        <p:spPr>
          <a:xfrm>
            <a:off x="201105" y="958865"/>
            <a:ext cx="10330057" cy="23495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D7A790-EB47-EE8D-2989-21A9E31E1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Drainage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3F89FE-BA4B-E41F-0756-854046CF9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12AA-1E47-4B6A-8F08-4CEDAFCDC58E}" type="slidenum">
              <a:rPr lang="fr-FR" smtClean="0"/>
              <a:t>5</a:t>
            </a:fld>
            <a:endParaRPr lang="fr-F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5ED39F7-5274-92C1-A755-5361086D89C1}"/>
                  </a:ext>
                </a:extLst>
              </p14:cNvPr>
              <p14:cNvContentPartPr/>
              <p14:nvPr/>
            </p14:nvContentPartPr>
            <p14:xfrm>
              <a:off x="2110440" y="1020780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5ED39F7-5274-92C1-A755-5361086D89C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20800" y="84114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C8953D4-5BC4-1646-46AF-32637B434BD9}"/>
                  </a:ext>
                </a:extLst>
              </p14:cNvPr>
              <p14:cNvContentPartPr/>
              <p14:nvPr/>
            </p14:nvContentPartPr>
            <p14:xfrm>
              <a:off x="1343100" y="866805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C8953D4-5BC4-1646-46AF-32637B434BD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53100" y="686805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9939728-2858-FAB8-5406-259B5D7B9379}"/>
                  </a:ext>
                </a:extLst>
              </p14:cNvPr>
              <p14:cNvContentPartPr/>
              <p14:nvPr/>
            </p14:nvContentPartPr>
            <p14:xfrm>
              <a:off x="3095220" y="2133645"/>
              <a:ext cx="2102040" cy="2811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9939728-2858-FAB8-5406-259B5D7B937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05580" y="1953645"/>
                <a:ext cx="2281680" cy="64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711D622-B1F1-8746-8A12-B0C70E9B9609}"/>
                  </a:ext>
                </a:extLst>
              </p14:cNvPr>
              <p14:cNvContentPartPr/>
              <p14:nvPr/>
            </p14:nvContentPartPr>
            <p14:xfrm>
              <a:off x="1780860" y="504285"/>
              <a:ext cx="1179720" cy="9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711D622-B1F1-8746-8A12-B0C70E9B960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91220" y="324645"/>
                <a:ext cx="1359360" cy="36900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303DDF38-B3DC-22DD-52A6-E1D2E4D6852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6471" y="3429000"/>
            <a:ext cx="7317071" cy="263538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7D0931D-AEBD-43E9-0574-265A0CEAD535}"/>
                  </a:ext>
                </a:extLst>
              </p14:cNvPr>
              <p14:cNvContentPartPr/>
              <p14:nvPr/>
            </p14:nvContentPartPr>
            <p14:xfrm>
              <a:off x="2110440" y="1020780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7D0931D-AEBD-43E9-0574-265A0CEAD53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20800" y="84114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D653A21-405E-C4E8-7088-7D4E99E84DC8}"/>
                  </a:ext>
                </a:extLst>
              </p14:cNvPr>
              <p14:cNvContentPartPr/>
              <p14:nvPr/>
            </p14:nvContentPartPr>
            <p14:xfrm>
              <a:off x="1343100" y="866805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D653A21-405E-C4E8-7088-7D4E99E84DC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53100" y="686805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10D3DBE-D077-6BC3-F07D-0F97CAF55CD9}"/>
                  </a:ext>
                </a:extLst>
              </p14:cNvPr>
              <p14:cNvContentPartPr/>
              <p14:nvPr/>
            </p14:nvContentPartPr>
            <p14:xfrm>
              <a:off x="3095220" y="2133645"/>
              <a:ext cx="2102040" cy="2811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10D3DBE-D077-6BC3-F07D-0F97CAF55CD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05580" y="1953645"/>
                <a:ext cx="2281680" cy="64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49DACDE-8341-8E74-3B47-A9F9AFF7436F}"/>
                  </a:ext>
                </a:extLst>
              </p14:cNvPr>
              <p14:cNvContentPartPr/>
              <p14:nvPr/>
            </p14:nvContentPartPr>
            <p14:xfrm>
              <a:off x="2110440" y="1020780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49DACDE-8341-8E74-3B47-A9F9AFF7436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20800" y="84114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4F08BEF-2E9A-77CA-1442-60A96443DA11}"/>
                  </a:ext>
                </a:extLst>
              </p14:cNvPr>
              <p14:cNvContentPartPr/>
              <p14:nvPr/>
            </p14:nvContentPartPr>
            <p14:xfrm>
              <a:off x="1343100" y="866805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4F08BEF-2E9A-77CA-1442-60A96443DA1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53100" y="686805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CA194DE-AC94-C9EE-469C-E5D6467B90A1}"/>
                  </a:ext>
                </a:extLst>
              </p14:cNvPr>
              <p14:cNvContentPartPr/>
              <p14:nvPr/>
            </p14:nvContentPartPr>
            <p14:xfrm>
              <a:off x="3095220" y="2133645"/>
              <a:ext cx="2102040" cy="2811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CA194DE-AC94-C9EE-469C-E5D6467B90A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05580" y="1953645"/>
                <a:ext cx="2281680" cy="640800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DDC9E4EC-B159-6F09-20CD-EAD0CBCEE0B4}"/>
              </a:ext>
            </a:extLst>
          </p:cNvPr>
          <p:cNvSpPr txBox="1"/>
          <p:nvPr/>
        </p:nvSpPr>
        <p:spPr>
          <a:xfrm>
            <a:off x="493937" y="1398580"/>
            <a:ext cx="534763" cy="20005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00" dirty="0"/>
              <a:t>Tailings</a:t>
            </a:r>
            <a:endParaRPr lang="en-AU" sz="7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B146DD-B963-378B-4BCF-E91FC5DF33D6}"/>
              </a:ext>
            </a:extLst>
          </p:cNvPr>
          <p:cNvSpPr txBox="1"/>
          <p:nvPr/>
        </p:nvSpPr>
        <p:spPr>
          <a:xfrm>
            <a:off x="493937" y="2452717"/>
            <a:ext cx="534763" cy="2000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00" dirty="0"/>
              <a:t>Tailings</a:t>
            </a:r>
            <a:endParaRPr lang="en-AU" sz="7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61FE107-CCE4-6862-26B6-AC064EDDAE29}"/>
              </a:ext>
            </a:extLst>
          </p:cNvPr>
          <p:cNvSpPr/>
          <p:nvPr/>
        </p:nvSpPr>
        <p:spPr>
          <a:xfrm>
            <a:off x="6877050" y="2414805"/>
            <a:ext cx="2809875" cy="921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57758F5-AEED-FAB5-E0B1-CE5F414249DE}"/>
              </a:ext>
            </a:extLst>
          </p:cNvPr>
          <p:cNvSpPr/>
          <p:nvPr/>
        </p:nvSpPr>
        <p:spPr>
          <a:xfrm>
            <a:off x="7277102" y="2324099"/>
            <a:ext cx="80962" cy="790575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B7824CC-A0EC-D0DC-1A25-9C08BA2694F9}"/>
              </a:ext>
            </a:extLst>
          </p:cNvPr>
          <p:cNvSpPr/>
          <p:nvPr/>
        </p:nvSpPr>
        <p:spPr>
          <a:xfrm>
            <a:off x="7419977" y="2324099"/>
            <a:ext cx="80962" cy="790575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F8F473C-2D61-6E49-2FC5-9F0A84A5313D}"/>
              </a:ext>
            </a:extLst>
          </p:cNvPr>
          <p:cNvSpPr/>
          <p:nvPr/>
        </p:nvSpPr>
        <p:spPr>
          <a:xfrm>
            <a:off x="7568936" y="2324098"/>
            <a:ext cx="80962" cy="828000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721F87B-0C94-81E6-6BF6-7528E14A8984}"/>
              </a:ext>
            </a:extLst>
          </p:cNvPr>
          <p:cNvSpPr/>
          <p:nvPr/>
        </p:nvSpPr>
        <p:spPr>
          <a:xfrm>
            <a:off x="7711811" y="2324098"/>
            <a:ext cx="80962" cy="828000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81A49E-AC3A-61E6-3362-3916FD6A1019}"/>
              </a:ext>
            </a:extLst>
          </p:cNvPr>
          <p:cNvSpPr/>
          <p:nvPr/>
        </p:nvSpPr>
        <p:spPr>
          <a:xfrm>
            <a:off x="7864596" y="2324099"/>
            <a:ext cx="80962" cy="823914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F33753A-9C99-F3A3-C97A-77339242602C}"/>
              </a:ext>
            </a:extLst>
          </p:cNvPr>
          <p:cNvSpPr/>
          <p:nvPr/>
        </p:nvSpPr>
        <p:spPr>
          <a:xfrm>
            <a:off x="8007471" y="2324099"/>
            <a:ext cx="80962" cy="828000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9094778-E4F5-6495-A0FD-6F25A7500FA5}"/>
              </a:ext>
            </a:extLst>
          </p:cNvPr>
          <p:cNvSpPr/>
          <p:nvPr/>
        </p:nvSpPr>
        <p:spPr>
          <a:xfrm>
            <a:off x="8150346" y="2324098"/>
            <a:ext cx="80962" cy="828000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73152AA-29EA-E3FC-C7BD-B69ADA3D6C8E}"/>
              </a:ext>
            </a:extLst>
          </p:cNvPr>
          <p:cNvSpPr/>
          <p:nvPr/>
        </p:nvSpPr>
        <p:spPr>
          <a:xfrm>
            <a:off x="8293221" y="2324098"/>
            <a:ext cx="80962" cy="828000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E6121BB-5E24-7C57-4012-5E3A55DE2FE6}"/>
              </a:ext>
            </a:extLst>
          </p:cNvPr>
          <p:cNvSpPr/>
          <p:nvPr/>
        </p:nvSpPr>
        <p:spPr>
          <a:xfrm>
            <a:off x="8459114" y="2324098"/>
            <a:ext cx="80962" cy="828000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21C564E-FBF5-3487-B0A6-D8C662B634A8}"/>
              </a:ext>
            </a:extLst>
          </p:cNvPr>
          <p:cNvSpPr/>
          <p:nvPr/>
        </p:nvSpPr>
        <p:spPr>
          <a:xfrm>
            <a:off x="8611899" y="2324098"/>
            <a:ext cx="80962" cy="828000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B62233D-944C-A4D1-FDFD-7E1A4F15B127}"/>
              </a:ext>
            </a:extLst>
          </p:cNvPr>
          <p:cNvSpPr/>
          <p:nvPr/>
        </p:nvSpPr>
        <p:spPr>
          <a:xfrm>
            <a:off x="8754774" y="2324098"/>
            <a:ext cx="80962" cy="828000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B54810F-A01E-6022-495E-DF913E5D237A}"/>
              </a:ext>
            </a:extLst>
          </p:cNvPr>
          <p:cNvSpPr/>
          <p:nvPr/>
        </p:nvSpPr>
        <p:spPr>
          <a:xfrm>
            <a:off x="8897649" y="2324098"/>
            <a:ext cx="80962" cy="828000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3D715A8-8883-F582-4CE8-6890DDB458DA}"/>
              </a:ext>
            </a:extLst>
          </p:cNvPr>
          <p:cNvSpPr/>
          <p:nvPr/>
        </p:nvSpPr>
        <p:spPr>
          <a:xfrm>
            <a:off x="9040524" y="2324099"/>
            <a:ext cx="80962" cy="790575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3CEAF43-3AE9-4297-B2AD-79D88F46416F}"/>
              </a:ext>
            </a:extLst>
          </p:cNvPr>
          <p:cNvSpPr/>
          <p:nvPr/>
        </p:nvSpPr>
        <p:spPr>
          <a:xfrm>
            <a:off x="9683115" y="2411731"/>
            <a:ext cx="170450" cy="1600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310AFD7-DAF0-6D35-D303-7B77308C872F}"/>
              </a:ext>
            </a:extLst>
          </p:cNvPr>
          <p:cNvSpPr txBox="1"/>
          <p:nvPr/>
        </p:nvSpPr>
        <p:spPr>
          <a:xfrm>
            <a:off x="8116711" y="365126"/>
            <a:ext cx="32624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600" b="1" dirty="0">
                <a:solidFill>
                  <a:schemeClr val="accent2"/>
                </a:solidFill>
              </a:rPr>
              <a:t>Key Numbers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26 Finger Drains connected to existing Drainage Blanket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New Toe Drains Installed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2.2km of Drainage works</a:t>
            </a:r>
          </a:p>
        </p:txBody>
      </p:sp>
      <p:pic>
        <p:nvPicPr>
          <p:cNvPr id="43" name="Picture 42" descr="A white rectangle with orange and grey text&#10;&#10;Description automatically generated">
            <a:extLst>
              <a:ext uri="{FF2B5EF4-FFF2-40B4-BE49-F238E27FC236}">
                <a16:creationId xmlns:a16="http://schemas.microsoft.com/office/drawing/2014/main" id="{5C5F0DF1-D0F9-AAF0-E080-15AD98D55B7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1754" y="6356350"/>
            <a:ext cx="2391618" cy="93079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A2070B8-8DDD-D279-4BF7-5BA8737B0AFD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64595" y="3487685"/>
            <a:ext cx="4043093" cy="2714564"/>
          </a:xfrm>
          <a:prstGeom prst="rect">
            <a:avLst/>
          </a:prstGeom>
        </p:spPr>
      </p:pic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CB214495-1090-6336-967C-9F98C8BF993F}"/>
              </a:ext>
            </a:extLst>
          </p:cNvPr>
          <p:cNvSpPr/>
          <p:nvPr/>
        </p:nvSpPr>
        <p:spPr>
          <a:xfrm>
            <a:off x="5981700" y="1866900"/>
            <a:ext cx="3324225" cy="476250"/>
          </a:xfrm>
          <a:custGeom>
            <a:avLst/>
            <a:gdLst>
              <a:gd name="csX0" fmla="*/ 57150 w 3324225"/>
              <a:gd name="csY0" fmla="*/ 9525 h 476250"/>
              <a:gd name="csX1" fmla="*/ 2486025 w 3324225"/>
              <a:gd name="csY1" fmla="*/ 0 h 476250"/>
              <a:gd name="csX2" fmla="*/ 3324225 w 3324225"/>
              <a:gd name="csY2" fmla="*/ 476250 h 476250"/>
              <a:gd name="csX3" fmla="*/ 1181100 w 3324225"/>
              <a:gd name="csY3" fmla="*/ 466725 h 476250"/>
              <a:gd name="csX4" fmla="*/ 809625 w 3324225"/>
              <a:gd name="csY4" fmla="*/ 333375 h 476250"/>
              <a:gd name="csX5" fmla="*/ 657225 w 3324225"/>
              <a:gd name="csY5" fmla="*/ 266700 h 476250"/>
              <a:gd name="csX6" fmla="*/ 400050 w 3324225"/>
              <a:gd name="csY6" fmla="*/ 200025 h 476250"/>
              <a:gd name="csX7" fmla="*/ 0 w 3324225"/>
              <a:gd name="csY7" fmla="*/ 19050 h 476250"/>
              <a:gd name="csX8" fmla="*/ 57150 w 3324225"/>
              <a:gd name="csY8" fmla="*/ 9525 h 4762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3324225" h="476250">
                <a:moveTo>
                  <a:pt x="57150" y="9525"/>
                </a:moveTo>
                <a:lnTo>
                  <a:pt x="2486025" y="0"/>
                </a:lnTo>
                <a:lnTo>
                  <a:pt x="3324225" y="476250"/>
                </a:lnTo>
                <a:lnTo>
                  <a:pt x="1181100" y="466725"/>
                </a:lnTo>
                <a:lnTo>
                  <a:pt x="809625" y="333375"/>
                </a:lnTo>
                <a:lnTo>
                  <a:pt x="657225" y="266700"/>
                </a:lnTo>
                <a:lnTo>
                  <a:pt x="400050" y="200025"/>
                </a:lnTo>
                <a:lnTo>
                  <a:pt x="0" y="19050"/>
                </a:lnTo>
                <a:lnTo>
                  <a:pt x="57150" y="9525"/>
                </a:lnTo>
                <a:close/>
              </a:path>
            </a:pathLst>
          </a:cu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ysClr val="windowText" lastClr="000000"/>
              </a:solidFill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876C822B-F7B9-C080-7BC5-EC2E43334E69}"/>
              </a:ext>
            </a:extLst>
          </p:cNvPr>
          <p:cNvSpPr/>
          <p:nvPr/>
        </p:nvSpPr>
        <p:spPr>
          <a:xfrm>
            <a:off x="3984978" y="1659467"/>
            <a:ext cx="2054578" cy="282222"/>
          </a:xfrm>
          <a:custGeom>
            <a:avLst/>
            <a:gdLst>
              <a:gd name="csX0" fmla="*/ 0 w 2054578"/>
              <a:gd name="csY0" fmla="*/ 11289 h 282222"/>
              <a:gd name="csX1" fmla="*/ 1320800 w 2054578"/>
              <a:gd name="csY1" fmla="*/ 0 h 282222"/>
              <a:gd name="csX2" fmla="*/ 2054578 w 2054578"/>
              <a:gd name="csY2" fmla="*/ 248355 h 282222"/>
              <a:gd name="csX3" fmla="*/ 598311 w 2054578"/>
              <a:gd name="csY3" fmla="*/ 282222 h 282222"/>
              <a:gd name="csX4" fmla="*/ 0 w 2054578"/>
              <a:gd name="csY4" fmla="*/ 11289 h 2822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054578" h="282222">
                <a:moveTo>
                  <a:pt x="0" y="11289"/>
                </a:moveTo>
                <a:lnTo>
                  <a:pt x="1320800" y="0"/>
                </a:lnTo>
                <a:lnTo>
                  <a:pt x="2054578" y="248355"/>
                </a:lnTo>
                <a:lnTo>
                  <a:pt x="598311" y="282222"/>
                </a:lnTo>
                <a:lnTo>
                  <a:pt x="0" y="11289"/>
                </a:lnTo>
                <a:close/>
              </a:path>
            </a:pathLst>
          </a:cu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ysClr val="windowText" lastClr="000000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ECBEEDB-3206-78A7-C443-1F1EE588F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0869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A5769-166C-4608-FEB5-55361A724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001C8-512D-8771-28F3-43D70863C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Main Buttress Works – Earthworks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A9B2BDB-163D-64EF-E6D5-890365BBC2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2"/>
          <a:stretch>
            <a:fillRect/>
          </a:stretch>
        </p:blipFill>
        <p:spPr>
          <a:xfrm>
            <a:off x="201105" y="958865"/>
            <a:ext cx="10330057" cy="23495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5D1309-1D01-F019-A41C-EEAD0E9AB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A12AA-1E47-4B6A-8F08-4CEDAFCDC58E}" type="slidenum">
              <a:rPr lang="fr-FR" smtClean="0"/>
              <a:t>6</a:t>
            </a:fld>
            <a:endParaRPr lang="fr-F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B737005-67C3-34F7-2FE6-F43A0FB77BFA}"/>
                  </a:ext>
                </a:extLst>
              </p14:cNvPr>
              <p14:cNvContentPartPr/>
              <p14:nvPr/>
            </p14:nvContentPartPr>
            <p14:xfrm>
              <a:off x="2110440" y="1020780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B737005-67C3-34F7-2FE6-F43A0FB77BF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20800" y="841140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0E26E9A-6407-833F-F637-F0F0010513F1}"/>
                  </a:ext>
                </a:extLst>
              </p14:cNvPr>
              <p14:cNvContentPartPr/>
              <p14:nvPr/>
            </p14:nvContentPartPr>
            <p14:xfrm>
              <a:off x="1343100" y="866805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0E26E9A-6407-833F-F637-F0F0010513F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53100" y="686805"/>
                <a:ext cx="1800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14728A7-A4AB-6B82-CFC7-9126F25C6697}"/>
                  </a:ext>
                </a:extLst>
              </p14:cNvPr>
              <p14:cNvContentPartPr/>
              <p14:nvPr/>
            </p14:nvContentPartPr>
            <p14:xfrm>
              <a:off x="3095220" y="2133645"/>
              <a:ext cx="2102040" cy="2811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14728A7-A4AB-6B82-CFC7-9126F25C669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05580" y="1953645"/>
                <a:ext cx="2281680" cy="64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6CA7925-F05E-AFA7-6187-54D4C0F4B78C}"/>
                  </a:ext>
                </a:extLst>
              </p14:cNvPr>
              <p14:cNvContentPartPr/>
              <p14:nvPr/>
            </p14:nvContentPartPr>
            <p14:xfrm>
              <a:off x="1780860" y="504285"/>
              <a:ext cx="1179720" cy="9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6CA7925-F05E-AFA7-6187-54D4C0F4B78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91220" y="324645"/>
                <a:ext cx="1359360" cy="36900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4ACF001F-4FF4-869E-E95A-0F8DF644383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7420" y="3429000"/>
            <a:ext cx="7506086" cy="26353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56512C-4E41-DEDF-FA0A-9E2BDCAABCE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6471" y="3411164"/>
            <a:ext cx="7487035" cy="26532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8B6352-4BBD-FC20-88D2-6A161E28DD5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6471" y="3429000"/>
            <a:ext cx="7317071" cy="26353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09AC71-90FC-253A-0CFA-2D6908577DB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8625" y="3429000"/>
            <a:ext cx="7487035" cy="26532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257554-659C-48DD-09C6-1EA347E39D2F}"/>
              </a:ext>
            </a:extLst>
          </p:cNvPr>
          <p:cNvSpPr/>
          <p:nvPr/>
        </p:nvSpPr>
        <p:spPr>
          <a:xfrm>
            <a:off x="7277102" y="2324099"/>
            <a:ext cx="80962" cy="790575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599283-17B9-5CDF-0DD2-27593376AFC5}"/>
              </a:ext>
            </a:extLst>
          </p:cNvPr>
          <p:cNvSpPr/>
          <p:nvPr/>
        </p:nvSpPr>
        <p:spPr>
          <a:xfrm>
            <a:off x="7419977" y="2324099"/>
            <a:ext cx="80962" cy="790575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4809A6-1FE9-7137-5774-5560C0130A2C}"/>
              </a:ext>
            </a:extLst>
          </p:cNvPr>
          <p:cNvSpPr/>
          <p:nvPr/>
        </p:nvSpPr>
        <p:spPr>
          <a:xfrm>
            <a:off x="7568936" y="2324098"/>
            <a:ext cx="80962" cy="828000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AA30AB-21A7-C085-7464-07BB3FDA262D}"/>
              </a:ext>
            </a:extLst>
          </p:cNvPr>
          <p:cNvSpPr/>
          <p:nvPr/>
        </p:nvSpPr>
        <p:spPr>
          <a:xfrm>
            <a:off x="7711811" y="2324098"/>
            <a:ext cx="80962" cy="828000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CEC385-3CC7-F845-DFF9-4E088D5554F7}"/>
              </a:ext>
            </a:extLst>
          </p:cNvPr>
          <p:cNvSpPr/>
          <p:nvPr/>
        </p:nvSpPr>
        <p:spPr>
          <a:xfrm>
            <a:off x="7864596" y="2324099"/>
            <a:ext cx="80962" cy="823914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6E9368-647B-5BE3-85C6-F257D56B760E}"/>
              </a:ext>
            </a:extLst>
          </p:cNvPr>
          <p:cNvSpPr/>
          <p:nvPr/>
        </p:nvSpPr>
        <p:spPr>
          <a:xfrm>
            <a:off x="8007471" y="2324099"/>
            <a:ext cx="80962" cy="828000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D0467AA-A668-2C96-B449-B4E3566239F4}"/>
              </a:ext>
            </a:extLst>
          </p:cNvPr>
          <p:cNvSpPr/>
          <p:nvPr/>
        </p:nvSpPr>
        <p:spPr>
          <a:xfrm>
            <a:off x="8150346" y="2324098"/>
            <a:ext cx="80962" cy="828000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6BD7BA4-01D0-EBBD-52BF-CBDD654C7197}"/>
              </a:ext>
            </a:extLst>
          </p:cNvPr>
          <p:cNvSpPr/>
          <p:nvPr/>
        </p:nvSpPr>
        <p:spPr>
          <a:xfrm>
            <a:off x="8293221" y="2324098"/>
            <a:ext cx="80962" cy="828000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06E3D7-B91A-4F44-4A53-64A94D4AF113}"/>
              </a:ext>
            </a:extLst>
          </p:cNvPr>
          <p:cNvSpPr/>
          <p:nvPr/>
        </p:nvSpPr>
        <p:spPr>
          <a:xfrm>
            <a:off x="8459114" y="2324098"/>
            <a:ext cx="80962" cy="828000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19DC67D-C311-FAED-7C3F-73F28907787C}"/>
              </a:ext>
            </a:extLst>
          </p:cNvPr>
          <p:cNvSpPr/>
          <p:nvPr/>
        </p:nvSpPr>
        <p:spPr>
          <a:xfrm>
            <a:off x="8611899" y="2324098"/>
            <a:ext cx="80962" cy="828000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0A0679A-5238-BFDD-35A6-17018C82DD3C}"/>
              </a:ext>
            </a:extLst>
          </p:cNvPr>
          <p:cNvSpPr/>
          <p:nvPr/>
        </p:nvSpPr>
        <p:spPr>
          <a:xfrm>
            <a:off x="8754774" y="2324098"/>
            <a:ext cx="80962" cy="828000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E22CAD-9C73-1B19-C7E8-C6C9550CB108}"/>
              </a:ext>
            </a:extLst>
          </p:cNvPr>
          <p:cNvSpPr/>
          <p:nvPr/>
        </p:nvSpPr>
        <p:spPr>
          <a:xfrm>
            <a:off x="8897649" y="2324098"/>
            <a:ext cx="80962" cy="828000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C730730-DDFB-2EEA-1B9B-7F51F9539857}"/>
              </a:ext>
            </a:extLst>
          </p:cNvPr>
          <p:cNvSpPr/>
          <p:nvPr/>
        </p:nvSpPr>
        <p:spPr>
          <a:xfrm>
            <a:off x="9040524" y="2324099"/>
            <a:ext cx="80962" cy="790575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9286068-3139-A0C6-A1F3-55FED19E7264}"/>
              </a:ext>
            </a:extLst>
          </p:cNvPr>
          <p:cNvSpPr txBox="1"/>
          <p:nvPr/>
        </p:nvSpPr>
        <p:spPr>
          <a:xfrm>
            <a:off x="493937" y="1398580"/>
            <a:ext cx="534763" cy="20005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00" dirty="0"/>
              <a:t>Tailings</a:t>
            </a:r>
            <a:endParaRPr lang="en-AU" sz="7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D18F5D-2E34-7C30-6151-2F4A969937BA}"/>
              </a:ext>
            </a:extLst>
          </p:cNvPr>
          <p:cNvSpPr txBox="1"/>
          <p:nvPr/>
        </p:nvSpPr>
        <p:spPr>
          <a:xfrm>
            <a:off x="493937" y="2452717"/>
            <a:ext cx="534763" cy="2000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00" dirty="0"/>
              <a:t>Tailings</a:t>
            </a:r>
            <a:endParaRPr lang="en-AU" sz="7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728FB8D-D79A-9A00-211C-1C1EE15E2065}"/>
              </a:ext>
            </a:extLst>
          </p:cNvPr>
          <p:cNvSpPr/>
          <p:nvPr/>
        </p:nvSpPr>
        <p:spPr>
          <a:xfrm>
            <a:off x="7277102" y="2324099"/>
            <a:ext cx="80962" cy="790575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5FE5D39-F902-2B60-C57B-A7CAA9A51565}"/>
              </a:ext>
            </a:extLst>
          </p:cNvPr>
          <p:cNvSpPr/>
          <p:nvPr/>
        </p:nvSpPr>
        <p:spPr>
          <a:xfrm>
            <a:off x="7419977" y="2324099"/>
            <a:ext cx="80962" cy="790575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32779CE-FF45-DD0C-9C67-7CB8011AB505}"/>
              </a:ext>
            </a:extLst>
          </p:cNvPr>
          <p:cNvSpPr/>
          <p:nvPr/>
        </p:nvSpPr>
        <p:spPr>
          <a:xfrm>
            <a:off x="7568936" y="2324098"/>
            <a:ext cx="80962" cy="828000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E6748D4-BC72-43FC-79B2-C889DA488310}"/>
              </a:ext>
            </a:extLst>
          </p:cNvPr>
          <p:cNvSpPr/>
          <p:nvPr/>
        </p:nvSpPr>
        <p:spPr>
          <a:xfrm>
            <a:off x="7711811" y="2324098"/>
            <a:ext cx="80962" cy="828000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95F9BA-46A3-F990-0782-8E316B2A6844}"/>
              </a:ext>
            </a:extLst>
          </p:cNvPr>
          <p:cNvSpPr/>
          <p:nvPr/>
        </p:nvSpPr>
        <p:spPr>
          <a:xfrm>
            <a:off x="7864596" y="2324099"/>
            <a:ext cx="80962" cy="823914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AEF9BDD-FEA6-A1B3-53CB-6F7BAAEEC963}"/>
              </a:ext>
            </a:extLst>
          </p:cNvPr>
          <p:cNvSpPr/>
          <p:nvPr/>
        </p:nvSpPr>
        <p:spPr>
          <a:xfrm>
            <a:off x="8007471" y="2324099"/>
            <a:ext cx="80962" cy="828000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DC78D7E-4B23-81DD-FD81-544EABE32FFC}"/>
              </a:ext>
            </a:extLst>
          </p:cNvPr>
          <p:cNvSpPr/>
          <p:nvPr/>
        </p:nvSpPr>
        <p:spPr>
          <a:xfrm>
            <a:off x="8150346" y="2324098"/>
            <a:ext cx="80962" cy="828000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1CFE09D-1BA5-E93D-C667-CEAC57EE701B}"/>
              </a:ext>
            </a:extLst>
          </p:cNvPr>
          <p:cNvSpPr/>
          <p:nvPr/>
        </p:nvSpPr>
        <p:spPr>
          <a:xfrm>
            <a:off x="8293221" y="2324098"/>
            <a:ext cx="80962" cy="828000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05B918F-6ADE-F423-B10E-183EFCC4DE9D}"/>
              </a:ext>
            </a:extLst>
          </p:cNvPr>
          <p:cNvSpPr/>
          <p:nvPr/>
        </p:nvSpPr>
        <p:spPr>
          <a:xfrm>
            <a:off x="8459114" y="2324098"/>
            <a:ext cx="80962" cy="828000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C65E25B-2CBC-0A68-D485-DFB4BEE9C61A}"/>
              </a:ext>
            </a:extLst>
          </p:cNvPr>
          <p:cNvSpPr/>
          <p:nvPr/>
        </p:nvSpPr>
        <p:spPr>
          <a:xfrm>
            <a:off x="8611899" y="2324098"/>
            <a:ext cx="80962" cy="828000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CD77391-96C6-CB5E-DFE9-6F312E218B99}"/>
              </a:ext>
            </a:extLst>
          </p:cNvPr>
          <p:cNvSpPr/>
          <p:nvPr/>
        </p:nvSpPr>
        <p:spPr>
          <a:xfrm>
            <a:off x="8754774" y="2324098"/>
            <a:ext cx="80962" cy="828000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4F92965-03FD-F08F-A2DD-36506D402002}"/>
              </a:ext>
            </a:extLst>
          </p:cNvPr>
          <p:cNvSpPr/>
          <p:nvPr/>
        </p:nvSpPr>
        <p:spPr>
          <a:xfrm>
            <a:off x="8897649" y="2324098"/>
            <a:ext cx="80962" cy="828000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3CDC1F9-F300-3B75-E479-899B1D5825B8}"/>
              </a:ext>
            </a:extLst>
          </p:cNvPr>
          <p:cNvSpPr/>
          <p:nvPr/>
        </p:nvSpPr>
        <p:spPr>
          <a:xfrm>
            <a:off x="9040524" y="2324099"/>
            <a:ext cx="80962" cy="790575"/>
          </a:xfrm>
          <a:prstGeom prst="rect">
            <a:avLst/>
          </a:prstGeom>
          <a:pattFill prst="smCheck">
            <a:fgClr>
              <a:schemeClr val="accent1">
                <a:lumMod val="75000"/>
              </a:schemeClr>
            </a:fgClr>
            <a:bgClr>
              <a:schemeClr val="bg1"/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5617B99-68CB-5D85-357E-3C9C8C92D923}"/>
              </a:ext>
            </a:extLst>
          </p:cNvPr>
          <p:cNvSpPr/>
          <p:nvPr/>
        </p:nvSpPr>
        <p:spPr>
          <a:xfrm>
            <a:off x="6877050" y="2414805"/>
            <a:ext cx="2809875" cy="921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78FABB6-C7D4-B331-EFB3-73EF6EB7B5DD}"/>
              </a:ext>
            </a:extLst>
          </p:cNvPr>
          <p:cNvSpPr/>
          <p:nvPr/>
        </p:nvSpPr>
        <p:spPr>
          <a:xfrm>
            <a:off x="9683115" y="2411731"/>
            <a:ext cx="170450" cy="1600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FFA2E9A-F454-2FC7-1D99-74D5546DD184}"/>
              </a:ext>
            </a:extLst>
          </p:cNvPr>
          <p:cNvSpPr/>
          <p:nvPr/>
        </p:nvSpPr>
        <p:spPr>
          <a:xfrm>
            <a:off x="5981700" y="1866900"/>
            <a:ext cx="3324225" cy="476250"/>
          </a:xfrm>
          <a:custGeom>
            <a:avLst/>
            <a:gdLst>
              <a:gd name="csX0" fmla="*/ 57150 w 3324225"/>
              <a:gd name="csY0" fmla="*/ 9525 h 476250"/>
              <a:gd name="csX1" fmla="*/ 2486025 w 3324225"/>
              <a:gd name="csY1" fmla="*/ 0 h 476250"/>
              <a:gd name="csX2" fmla="*/ 3324225 w 3324225"/>
              <a:gd name="csY2" fmla="*/ 476250 h 476250"/>
              <a:gd name="csX3" fmla="*/ 1181100 w 3324225"/>
              <a:gd name="csY3" fmla="*/ 466725 h 476250"/>
              <a:gd name="csX4" fmla="*/ 809625 w 3324225"/>
              <a:gd name="csY4" fmla="*/ 333375 h 476250"/>
              <a:gd name="csX5" fmla="*/ 657225 w 3324225"/>
              <a:gd name="csY5" fmla="*/ 266700 h 476250"/>
              <a:gd name="csX6" fmla="*/ 400050 w 3324225"/>
              <a:gd name="csY6" fmla="*/ 200025 h 476250"/>
              <a:gd name="csX7" fmla="*/ 0 w 3324225"/>
              <a:gd name="csY7" fmla="*/ 19050 h 476250"/>
              <a:gd name="csX8" fmla="*/ 57150 w 3324225"/>
              <a:gd name="csY8" fmla="*/ 9525 h 4762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3324225" h="476250">
                <a:moveTo>
                  <a:pt x="57150" y="9525"/>
                </a:moveTo>
                <a:lnTo>
                  <a:pt x="2486025" y="0"/>
                </a:lnTo>
                <a:lnTo>
                  <a:pt x="3324225" y="476250"/>
                </a:lnTo>
                <a:lnTo>
                  <a:pt x="1181100" y="466725"/>
                </a:lnTo>
                <a:lnTo>
                  <a:pt x="809625" y="333375"/>
                </a:lnTo>
                <a:lnTo>
                  <a:pt x="657225" y="266700"/>
                </a:lnTo>
                <a:lnTo>
                  <a:pt x="400050" y="200025"/>
                </a:lnTo>
                <a:lnTo>
                  <a:pt x="0" y="19050"/>
                </a:lnTo>
                <a:lnTo>
                  <a:pt x="57150" y="9525"/>
                </a:lnTo>
                <a:close/>
              </a:path>
            </a:pathLst>
          </a:custGeom>
          <a:solidFill>
            <a:srgbClr val="FFC00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6" name="Picture 45" descr="A white rectangle with orange and grey text&#10;&#10;Description automatically generated">
            <a:extLst>
              <a:ext uri="{FF2B5EF4-FFF2-40B4-BE49-F238E27FC236}">
                <a16:creationId xmlns:a16="http://schemas.microsoft.com/office/drawing/2014/main" id="{0D2F791F-CC99-715C-7B8A-91F38075068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1754" y="6356350"/>
            <a:ext cx="2391618" cy="93079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164DE1B6-480F-61A1-A7FD-9DA6EB654202}"/>
              </a:ext>
            </a:extLst>
          </p:cNvPr>
          <p:cNvSpPr txBox="1"/>
          <p:nvPr/>
        </p:nvSpPr>
        <p:spPr>
          <a:xfrm>
            <a:off x="8406998" y="337105"/>
            <a:ext cx="32624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600" b="1" dirty="0">
                <a:solidFill>
                  <a:schemeClr val="accent2"/>
                </a:solidFill>
              </a:rPr>
              <a:t>Key Numbers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220,000m</a:t>
            </a:r>
            <a:r>
              <a:rPr lang="en-AU" sz="1600" baseline="30000" dirty="0"/>
              <a:t>3 </a:t>
            </a:r>
            <a:r>
              <a:rPr lang="en-AU" sz="1600" dirty="0"/>
              <a:t>of Conglomerate to be placed and compacted.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Estimated 24,000 40T </a:t>
            </a:r>
            <a:r>
              <a:rPr lang="en-AU" sz="1600" dirty="0" err="1"/>
              <a:t>moxy</a:t>
            </a:r>
            <a:r>
              <a:rPr lang="en-AU" sz="1600" dirty="0"/>
              <a:t> movements</a:t>
            </a: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D2AA3570-6316-C1DD-FB72-B7A4F1422559}"/>
              </a:ext>
            </a:extLst>
          </p:cNvPr>
          <p:cNvSpPr/>
          <p:nvPr/>
        </p:nvSpPr>
        <p:spPr>
          <a:xfrm>
            <a:off x="3984978" y="1659467"/>
            <a:ext cx="2054578" cy="282222"/>
          </a:xfrm>
          <a:custGeom>
            <a:avLst/>
            <a:gdLst>
              <a:gd name="csX0" fmla="*/ 0 w 2054578"/>
              <a:gd name="csY0" fmla="*/ 11289 h 282222"/>
              <a:gd name="csX1" fmla="*/ 1320800 w 2054578"/>
              <a:gd name="csY1" fmla="*/ 0 h 282222"/>
              <a:gd name="csX2" fmla="*/ 2054578 w 2054578"/>
              <a:gd name="csY2" fmla="*/ 248355 h 282222"/>
              <a:gd name="csX3" fmla="*/ 598311 w 2054578"/>
              <a:gd name="csY3" fmla="*/ 282222 h 282222"/>
              <a:gd name="csX4" fmla="*/ 0 w 2054578"/>
              <a:gd name="csY4" fmla="*/ 11289 h 2822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054578" h="282222">
                <a:moveTo>
                  <a:pt x="0" y="11289"/>
                </a:moveTo>
                <a:lnTo>
                  <a:pt x="1320800" y="0"/>
                </a:lnTo>
                <a:lnTo>
                  <a:pt x="2054578" y="248355"/>
                </a:lnTo>
                <a:lnTo>
                  <a:pt x="598311" y="282222"/>
                </a:lnTo>
                <a:lnTo>
                  <a:pt x="0" y="11289"/>
                </a:lnTo>
                <a:close/>
              </a:path>
            </a:pathLst>
          </a:custGeom>
          <a:solidFill>
            <a:srgbClr val="FFC00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304016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ersonnalisé 19">
      <a:dk1>
        <a:sysClr val="windowText" lastClr="000000"/>
      </a:dk1>
      <a:lt1>
        <a:srgbClr val="FFFFFF"/>
      </a:lt1>
      <a:dk2>
        <a:srgbClr val="828282"/>
      </a:dk2>
      <a:lt2>
        <a:srgbClr val="C3C3C3"/>
      </a:lt2>
      <a:accent1>
        <a:srgbClr val="EBEBEB"/>
      </a:accent1>
      <a:accent2>
        <a:srgbClr val="E20025"/>
      </a:accent2>
      <a:accent3>
        <a:srgbClr val="EBEBEB"/>
      </a:accent3>
      <a:accent4>
        <a:srgbClr val="C3C3C3"/>
      </a:accent4>
      <a:accent5>
        <a:srgbClr val="828282"/>
      </a:accent5>
      <a:accent6>
        <a:srgbClr val="E20025"/>
      </a:accent6>
      <a:hlink>
        <a:srgbClr val="E20025"/>
      </a:hlink>
      <a:folHlink>
        <a:srgbClr val="828282"/>
      </a:folHlink>
    </a:clrScheme>
    <a:fontScheme name="Men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87029B6BD415479F9BBDB7EB82E3D4" ma:contentTypeVersion="28" ma:contentTypeDescription="Create a new document." ma:contentTypeScope="" ma:versionID="a561b4b578c5e65293c55c1c958dd632">
  <xsd:schema xmlns:xsd="http://www.w3.org/2001/XMLSchema" xmlns:xs="http://www.w3.org/2001/XMLSchema" xmlns:p="http://schemas.microsoft.com/office/2006/metadata/properties" xmlns:ns2="ca8025f6-91dd-4e6b-b932-d2dc4ca1dfb2" xmlns:ns3="29dc29e3-20bb-49b1-8a46-7b1a21c0ee0e" targetNamespace="http://schemas.microsoft.com/office/2006/metadata/properties" ma:root="true" ma:fieldsID="3c1e1b2adbafd2e30df6043ac0a528c6" ns2:_="" ns3:_="">
    <xsd:import namespace="ca8025f6-91dd-4e6b-b932-d2dc4ca1dfb2"/>
    <xsd:import namespace="29dc29e3-20bb-49b1-8a46-7b1a21c0ee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_Flow_SignoffStatus" minOccurs="0"/>
                <xsd:element ref="ns2:Technique" minOccurs="0"/>
                <xsd:element ref="ns2:Year" minOccurs="0"/>
                <xsd:element ref="ns2:Client" minOccurs="0"/>
                <xsd:element ref="ns2:Secto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date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Peopl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025f6-91dd-4e6b-b932-d2dc4ca1df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description="" ma:internalName="MediaServiceLocation" ma:readOnly="true">
      <xsd:simpleType>
        <xsd:restriction base="dms:Text"/>
      </xsd:simpleType>
    </xsd:element>
    <xsd:element name="_Flow_SignoffStatus" ma:index="20" nillable="true" ma:displayName="État de validation" ma:internalName="_x00c9_tat_x0020_de_x0020_validation">
      <xsd:simpleType>
        <xsd:restriction base="dms:Text"/>
      </xsd:simpleType>
    </xsd:element>
    <xsd:element name="Technique" ma:index="21" nillable="true" ma:displayName="Technique" ma:format="Dropdown" ma:internalName="Technique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Anchors"/>
                        <xsd:enumeration value="CMC rigid inclusions"/>
                        <xsd:enumeration value="Cut-off Wall"/>
                        <xsd:enumeration value="Dynamic compaction"/>
                        <xsd:enumeration value="Dynamic Replacement"/>
                        <xsd:enumeration value="Grouting"/>
                        <xsd:enumeration value="Jet Grouting"/>
                        <xsd:enumeration value="Micropiles"/>
                        <xsd:enumeration value="Rapid Impact Compaction"/>
                        <xsd:enumeration value="Soil Mixing"/>
                        <xsd:enumeration value="Stone Columns"/>
                        <xsd:enumeration value="Vertical Wick Drains"/>
                        <xsd:enumeration value="Vibro Compaction"/>
                        <xsd:enumeration value="Micropiles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Year" ma:index="22" nillable="true" ma:displayName="Year" ma:format="Dropdown" ma:internalName="Year" ma:percentage="FALSE">
      <xsd:simpleType>
        <xsd:restriction base="dms:Number"/>
      </xsd:simpleType>
    </xsd:element>
    <xsd:element name="Client" ma:index="23" nillable="true" ma:displayName="Client" ma:format="Dropdown" ma:internalName="Client">
      <xsd:simpleType>
        <xsd:restriction base="dms:Text">
          <xsd:maxLength value="255"/>
        </xsd:restriction>
      </xsd:simpleType>
    </xsd:element>
    <xsd:element name="Sector" ma:index="24" nillable="true" ma:displayName="Sector" ma:format="Dropdown" ma:internalName="Sector">
      <xsd:simpleType>
        <xsd:restriction base="dms:Choice">
          <xsd:enumeration value="Airports"/>
          <xsd:enumeration value="Bridges"/>
          <xsd:enumeration value="Buildings"/>
          <xsd:enumeration value="Dams"/>
          <xsd:enumeration value="Metro"/>
          <xsd:enumeration value="Mining"/>
          <xsd:enumeration value="Oil &amp; Gas"/>
          <xsd:enumeration value="Ports and Coastal infrastructures"/>
          <xsd:enumeration value="Rail"/>
          <xsd:enumeration value="Remediation"/>
          <xsd:enumeration value="Roads"/>
          <xsd:enumeration value="Stadium"/>
          <xsd:enumeration value="Tank"/>
          <xsd:enumeration value="Tunnels"/>
          <xsd:enumeration value="Warehouse"/>
          <xsd:enumeration value="Windfarms"/>
        </xsd:restriction>
      </xsd:simpleType>
    </xsd:element>
    <xsd:element name="MediaLengthInSeconds" ma:index="2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7" nillable="true" ma:taxonomy="true" ma:internalName="lcf76f155ced4ddcb4097134ff3c332f" ma:taxonomyFieldName="MediaServiceImageTags" ma:displayName="Image Tags" ma:readOnly="false" ma:fieldId="{5cf76f15-5ced-4ddc-b409-7134ff3c332f}" ma:taxonomyMulti="true" ma:sspId="635b3bba-2198-47c6-9ccb-53d97700fa8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" ma:index="29" nillable="true" ma:displayName="date" ma:format="DateTime" ma:internalName="date">
      <xsd:simpleType>
        <xsd:restriction base="dms:DateTime"/>
      </xsd:simpleType>
    </xsd:element>
    <xsd:element name="MediaServiceObjectDetectorVersions" ma:index="3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2" nillable="true" ma:displayName="MediaServiceBillingMetadata" ma:hidden="true" ma:internalName="MediaServiceBillingMetadata" ma:readOnly="true">
      <xsd:simpleType>
        <xsd:restriction base="dms:Note"/>
      </xsd:simpleType>
    </xsd:element>
    <xsd:element name="People" ma:index="33" nillable="true" ma:displayName="People" ma:format="Dropdown" ma:list="UserInfo" ma:SharePointGroup="0" ma:internalName="Peopl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dc29e3-20bb-49b1-8a46-7b1a21c0ee0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8" nillable="true" ma:displayName="Taxonomy Catch All Column" ma:hidden="true" ma:list="{783ac7b4-e17c-4f04-adef-f00ad04f69b0}" ma:internalName="TaxCatchAll" ma:showField="CatchAllData" ma:web="29dc29e3-20bb-49b1-8a46-7b1a21c0ee0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ca8025f6-91dd-4e6b-b932-d2dc4ca1dfb2" xsi:nil="true"/>
    <TaxCatchAll xmlns="29dc29e3-20bb-49b1-8a46-7b1a21c0ee0e" xsi:nil="true"/>
    <date xmlns="ca8025f6-91dd-4e6b-b932-d2dc4ca1dfb2" xsi:nil="true"/>
    <Sector xmlns="ca8025f6-91dd-4e6b-b932-d2dc4ca1dfb2" xsi:nil="true"/>
    <Client xmlns="ca8025f6-91dd-4e6b-b932-d2dc4ca1dfb2" xsi:nil="true"/>
    <Year xmlns="ca8025f6-91dd-4e6b-b932-d2dc4ca1dfb2" xsi:nil="true"/>
    <Technique xmlns="ca8025f6-91dd-4e6b-b932-d2dc4ca1dfb2" xsi:nil="true"/>
    <lcf76f155ced4ddcb4097134ff3c332f xmlns="ca8025f6-91dd-4e6b-b932-d2dc4ca1dfb2">
      <Terms xmlns="http://schemas.microsoft.com/office/infopath/2007/PartnerControls"/>
    </lcf76f155ced4ddcb4097134ff3c332f>
    <People xmlns="ca8025f6-91dd-4e6b-b932-d2dc4ca1dfb2">
      <UserInfo>
        <DisplayName/>
        <AccountId xsi:nil="true"/>
        <AccountType/>
      </UserInfo>
    </People>
  </documentManagement>
</p:properties>
</file>

<file path=customXml/itemProps1.xml><?xml version="1.0" encoding="utf-8"?>
<ds:datastoreItem xmlns:ds="http://schemas.openxmlformats.org/officeDocument/2006/customXml" ds:itemID="{6FD6B172-D028-447D-8647-E22B0137E29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A1F1490-FF8F-4C8D-99FB-6C9C32E428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8025f6-91dd-4e6b-b932-d2dc4ca1dfb2"/>
    <ds:schemaRef ds:uri="29dc29e3-20bb-49b1-8a46-7b1a21c0ee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B6CD2E1-B360-4B2B-A7E3-3DE92744A578}">
  <ds:schemaRefs>
    <ds:schemaRef ds:uri="ca8025f6-91dd-4e6b-b932-d2dc4ca1dfb2"/>
    <ds:schemaRef ds:uri="29dc29e3-20bb-49b1-8a46-7b1a21c0ee0e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3425</TotalTime>
  <Words>106</Words>
  <Application>Microsoft Office PowerPoint</Application>
  <PresentationFormat>Widescreen</PresentationFormat>
  <Paragraphs>41</Paragraphs>
  <Slides>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Thème Office</vt:lpstr>
      <vt:lpstr>PowerPoint Presentation</vt:lpstr>
      <vt:lpstr>PowerPoint Presentation</vt:lpstr>
      <vt:lpstr>Early Works: Safety Threshold Buttress</vt:lpstr>
      <vt:lpstr>Stone columns </vt:lpstr>
      <vt:lpstr>Drainage</vt:lpstr>
      <vt:lpstr>Main Buttress Works – Earthworks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infographiste</dc:creator>
  <cp:lastModifiedBy>MORGANTI Michael</cp:lastModifiedBy>
  <cp:revision>2</cp:revision>
  <cp:lastPrinted>2023-11-23T06:07:49Z</cp:lastPrinted>
  <dcterms:created xsi:type="dcterms:W3CDTF">2018-03-14T09:27:22Z</dcterms:created>
  <dcterms:modified xsi:type="dcterms:W3CDTF">2026-04-15T03:45:45Z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0x010100CC87029B6BD415479F9BBDB7EB82E3D4</vt:lpwstr>
  </property>
</Properties>
</file>