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32" r:id="rId4"/>
    <p:sldMasterId id="2147483947" r:id="rId5"/>
  </p:sldMasterIdLst>
  <p:notesMasterIdLst>
    <p:notesMasterId r:id="rId20"/>
  </p:notesMasterIdLst>
  <p:handoutMasterIdLst>
    <p:handoutMasterId r:id="rId21"/>
  </p:handoutMasterIdLst>
  <p:sldIdLst>
    <p:sldId id="266" r:id="rId6"/>
    <p:sldId id="601" r:id="rId7"/>
    <p:sldId id="2140754828" r:id="rId8"/>
    <p:sldId id="2140754826" r:id="rId9"/>
    <p:sldId id="487" r:id="rId10"/>
    <p:sldId id="486" r:id="rId11"/>
    <p:sldId id="2140754781" r:id="rId12"/>
    <p:sldId id="488" r:id="rId13"/>
    <p:sldId id="489" r:id="rId14"/>
    <p:sldId id="490" r:id="rId15"/>
    <p:sldId id="491" r:id="rId16"/>
    <p:sldId id="492" r:id="rId17"/>
    <p:sldId id="493" r:id="rId18"/>
    <p:sldId id="344" r:id="rId19"/>
  </p:sldIdLst>
  <p:sldSz cx="12192000" cy="6858000"/>
  <p:notesSz cx="6858000" cy="9144000"/>
  <p:embeddedFontLst>
    <p:embeddedFont>
      <p:font typeface="Gentium Basic" panose="02000503060000020004" pitchFamily="2" charset="77"/>
      <p:regular r:id="rId22"/>
      <p:bold r:id="rId23"/>
      <p:italic r:id="rId24"/>
      <p:boldItalic r:id="rId25"/>
    </p:embeddedFont>
    <p:embeddedFont>
      <p:font typeface="Montserrat" pitchFamily="2" charset="77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F9FDC59-DD6A-FC47-827E-6D893900915B}">
          <p14:sldIdLst>
            <p14:sldId id="266"/>
            <p14:sldId id="601"/>
            <p14:sldId id="2140754828"/>
            <p14:sldId id="2140754826"/>
            <p14:sldId id="487"/>
            <p14:sldId id="486"/>
            <p14:sldId id="2140754781"/>
            <p14:sldId id="488"/>
            <p14:sldId id="489"/>
            <p14:sldId id="490"/>
            <p14:sldId id="491"/>
            <p14:sldId id="492"/>
            <p14:sldId id="493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zorig" initials="B" lastIdx="1" clrIdx="0">
    <p:extLst>
      <p:ext uri="{19B8F6BF-5375-455C-9EA6-DF929625EA0E}">
        <p15:presenceInfo xmlns:p15="http://schemas.microsoft.com/office/powerpoint/2012/main" userId="Batzor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00000"/>
    <a:srgbClr val="F8F8F8"/>
    <a:srgbClr val="CD0C00"/>
    <a:srgbClr val="FED9D8"/>
    <a:srgbClr val="F8403A"/>
    <a:srgbClr val="0F1419"/>
    <a:srgbClr val="A6A6A6"/>
    <a:srgbClr val="333C47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1"/>
    <p:restoredTop sz="94695"/>
  </p:normalViewPr>
  <p:slideViewPr>
    <p:cSldViewPr snapToGrid="0">
      <p:cViewPr varScale="1">
        <p:scale>
          <a:sx n="115" d="100"/>
          <a:sy n="115" d="100"/>
        </p:scale>
        <p:origin x="2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D728C-49AD-4D69-BB5D-3B31897CD2A8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E9193-B337-4E1F-A788-4C0EEA4B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26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CF385-4583-448F-8705-34129DF5B2C4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2A13-6495-4AD3-9924-78B841E57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2A13-6495-4AD3-9924-78B841E577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D0A4D8-26FE-934D-B2CF-D19103D592A8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0"/>
            <a:ext cx="12190602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2106079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120486"/>
            <a:ext cx="4051209" cy="2818459"/>
          </a:xfrm>
        </p:spPr>
        <p:txBody>
          <a:bodyPr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41DC31D-9F3A-904E-82ED-23F4A3AC0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E8A38392-795E-D840-BD2D-E077C72164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798" y="5144015"/>
            <a:ext cx="4051236" cy="948810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9F04BAC4-8BE3-E347-8926-ECCBB391C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103886"/>
            <a:ext cx="4051209" cy="312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38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763668"/>
            <a:ext cx="4068611" cy="863600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DE54276-F1B0-144F-B43C-0076C18566CB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B5ECB981-2C83-4445-94A1-7C94BA64E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5" y="3286126"/>
            <a:ext cx="4068607" cy="2806700"/>
          </a:xfrm>
        </p:spPr>
        <p:txBody>
          <a:bodyPr anchor="t">
            <a:normAutofit/>
          </a:bodyPr>
          <a:lstStyle>
            <a:lvl1pPr marL="11113" indent="-11113">
              <a:lnSpc>
                <a:spcPct val="150000"/>
              </a:lnSpc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75F8C928-C01B-314F-A058-0D4CAC19A0D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765176"/>
            <a:ext cx="4571999" cy="5327650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600">
                <a:solidFill>
                  <a:srgbClr val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32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769352"/>
            <a:ext cx="4317993" cy="8582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D4536752-7F81-AB4C-923E-4D75B574636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5" y="3286125"/>
            <a:ext cx="4317993" cy="2806700"/>
          </a:xfrm>
        </p:spPr>
        <p:txBody>
          <a:bodyPr anchor="t">
            <a:normAutofit/>
          </a:bodyPr>
          <a:lstStyle>
            <a:lvl1pPr marL="11113" indent="-11113">
              <a:lnSpc>
                <a:spcPct val="150000"/>
              </a:lnSpc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7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765175"/>
            <a:ext cx="5868988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9BF21FE6-BD4D-BA40-B273-BEE5A686673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6" y="3284538"/>
            <a:ext cx="5868988" cy="2808288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1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33" y="754899"/>
            <a:ext cx="586898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D7DDED3-1DAE-8E49-971B-21E395DCFE10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A7B7CCA2-57AA-0C45-B16A-843A62AE92F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4" y="3284539"/>
            <a:ext cx="4571545" cy="2817056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48B7F111-0A58-2046-9EF2-BF4F50A0E9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97192" y="3284539"/>
            <a:ext cx="4066841" cy="2817056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1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748817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AD497EA3-007E-B74A-AB47-FF1DAB4D0F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82837" y="3284538"/>
            <a:ext cx="2700275" cy="2806263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D7207EEA-071F-A143-8135-5970FB62E6A4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977241" y="3284538"/>
            <a:ext cx="2700275" cy="2806263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FA20CD20-89EF-D64C-8B4F-E4C29686535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1708" y="3284538"/>
            <a:ext cx="2700275" cy="2806263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1AAF482-8BE0-BB4E-89E6-1807BD873102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4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763250"/>
            <a:ext cx="6090684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2512BE42-6582-0545-ABDF-161246E577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84698" y="3298444"/>
            <a:ext cx="6083302" cy="2794382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0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1811" y="774699"/>
            <a:ext cx="431419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125539-AA28-EA4D-BFFC-FCD1D94307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83117" y="2361445"/>
            <a:ext cx="6084885" cy="4496555"/>
          </a:xfrm>
          <a:solidFill>
            <a:schemeClr val="accent5">
              <a:lumMod val="20000"/>
              <a:lumOff val="80000"/>
            </a:schemeClr>
          </a:solidFill>
        </p:spPr>
        <p:txBody>
          <a:bodyPr lIns="720000" tIns="720000" rIns="720000" bIns="720000" anchor="t">
            <a:normAutofit/>
          </a:bodyPr>
          <a:lstStyle>
            <a:lvl1pPr marL="11113" indent="-11113" algn="l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34825F6-3FBB-B347-99F9-6C1801EE913F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sho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0" y="765176"/>
            <a:ext cx="6119813" cy="6092824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12174365-864E-F942-92B5-A13EB52EFDF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349499"/>
            <a:ext cx="4572000" cy="3019669"/>
          </a:xfrm>
        </p:spPr>
        <p:txBody>
          <a:bodyPr anchor="b"/>
          <a:lstStyle>
            <a:lvl1pPr marL="11113" indent="-11113">
              <a:buNone/>
              <a:tabLst/>
              <a:defRPr sz="180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0DC2D0-4F63-E945-9BE6-4E9EE9278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674468"/>
            <a:ext cx="4572000" cy="418358"/>
          </a:xfrm>
        </p:spPr>
        <p:txBody>
          <a:bodyPr anchor="ctr"/>
          <a:lstStyle>
            <a:lvl1pPr>
              <a:buNone/>
              <a:defRPr b="1"/>
            </a:lvl1pPr>
          </a:lstStyle>
          <a:p>
            <a:pPr lvl="0"/>
            <a:r>
              <a:rPr lang="fr-FR" err="1"/>
              <a:t>Firstname</a:t>
            </a:r>
            <a:r>
              <a:rPr lang="fr-FR"/>
              <a:t> </a:t>
            </a:r>
            <a:r>
              <a:rPr lang="fr-FR" err="1"/>
              <a:t>Lastname</a:t>
            </a:r>
            <a:r>
              <a:rPr lang="fr-FR"/>
              <a:t>,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8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Proje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765174"/>
            <a:ext cx="5868988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34BCB7B5-9FA6-B84B-A12F-F8B14EF613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0042" y="2349500"/>
            <a:ext cx="9147958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4CF27FDF-3EC0-7F4D-93AC-4FB2B30A61D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30475" y="6093122"/>
            <a:ext cx="3037525" cy="764878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6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Proje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89B4-2208-4808-A778-30BFDD4E63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763913"/>
            <a:ext cx="5868989" cy="85320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36F002-AF97-4ADB-9AB6-F89D9BAF62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1" y="2349500"/>
            <a:ext cx="4571999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A52AC3B6-48AD-CD41-93B9-0A2293E072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344960"/>
            <a:ext cx="4572001" cy="451303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BDB0F79-BF91-5045-B808-F656140C307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4759" y="6092826"/>
            <a:ext cx="3056151" cy="765174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C2D55491-F943-8B44-996B-70FC3C85A93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6092825"/>
            <a:ext cx="3060700" cy="765175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F1DD9C-09C9-3E40-AF78-19B264C71093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-1"/>
            <a:ext cx="9143301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44000" y="0"/>
            <a:ext cx="3047301" cy="68579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418EB9D-1D48-6C4D-B576-C1E0B669F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5300" y="2106079"/>
            <a:ext cx="4608457" cy="2818459"/>
          </a:xfrm>
        </p:spPr>
        <p:txBody>
          <a:bodyPr anchor="t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E5B38963-1A53-ED40-9DFA-EEE56F0A15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35300" y="5117193"/>
            <a:ext cx="4608459" cy="975632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Espace réservé de la date 20">
            <a:extLst>
              <a:ext uri="{FF2B5EF4-FFF2-40B4-BE49-F238E27FC236}">
                <a16:creationId xmlns:a16="http://schemas.microsoft.com/office/drawing/2014/main" id="{71A174EB-6224-9648-9C2E-D3EE2BDA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5300" y="6092825"/>
            <a:ext cx="460845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47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Title +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8548" y="2276475"/>
            <a:ext cx="4567452" cy="304359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24548" y="765174"/>
            <a:ext cx="4567452" cy="30331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424131-FF99-F142-8753-6D75B233E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667" y="772641"/>
            <a:ext cx="5539533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40121577-953A-8B45-849A-FD6ACDD28F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8548" y="4557600"/>
            <a:ext cx="3063433" cy="762473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3B91879F-1E1F-8045-BBD6-E89FEB49018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25927" y="3033714"/>
            <a:ext cx="3037525" cy="764878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98274"/>
            <a:ext cx="4580152" cy="30597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E8848969-F0CD-6A43-9CC8-58BAB864A18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4177" y="6092826"/>
            <a:ext cx="3063433" cy="765193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1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65174"/>
            <a:ext cx="4589248" cy="6092825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6700" y="765174"/>
            <a:ext cx="3035300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89363"/>
            <a:ext cx="4580152" cy="3068637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5B39BBA5-BE95-8843-B375-2C4E47A9E8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6548" y="765176"/>
            <a:ext cx="4580152" cy="302418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28676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3960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1D6CC7-2984-514C-911A-4B996FE6D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1233489"/>
            <a:ext cx="5868988" cy="86359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48CC95-3EC6-3649-B74B-9F6416E37B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4001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AC4D-E04F-F44E-83B4-3AB06E0613D0}"/>
              </a:ext>
            </a:extLst>
          </p:cNvPr>
          <p:cNvSpPr/>
          <p:nvPr userDrawn="1"/>
        </p:nvSpPr>
        <p:spPr>
          <a:xfrm>
            <a:off x="3046195" y="2349500"/>
            <a:ext cx="3064487" cy="15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9EB20-5514-A241-B8E7-2C513AB88278}"/>
              </a:ext>
            </a:extLst>
          </p:cNvPr>
          <p:cNvSpPr/>
          <p:nvPr userDrawn="1"/>
        </p:nvSpPr>
        <p:spPr>
          <a:xfrm>
            <a:off x="9148056" y="3873500"/>
            <a:ext cx="3043944" cy="15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BCB599F2-B7EC-4544-B112-069BF1494F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187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1537CEB-1F80-8B46-B6DC-FA377DCEE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4869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89A4CC53-0492-C141-A0B4-0FA5BE0ADE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3435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658A07-177B-8F48-87A6-5C63642D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766393"/>
            <a:ext cx="5868987" cy="8636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F90A1D6E-9671-1C42-84A6-77DFABF8D278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570399D2-015E-694D-A88D-DF0A8FDB5C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18065" y="4052792"/>
            <a:ext cx="1516283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7C1DBE05-F4C9-1645-93D7-7FCDE1FD321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034348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BE7F6E9B-A101-5947-A35B-C17373133E7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78489" y="3994917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8C8AFD70-C76C-4345-AEDD-627EC990B7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9496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748817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19B4EA-0289-4253-B23F-99F17520E512}"/>
              </a:ext>
            </a:extLst>
          </p:cNvPr>
          <p:cNvSpPr/>
          <p:nvPr userDrawn="1"/>
        </p:nvSpPr>
        <p:spPr>
          <a:xfrm>
            <a:off x="0" y="3807726"/>
            <a:ext cx="12192000" cy="3050274"/>
          </a:xfrm>
          <a:prstGeom prst="rect">
            <a:avLst/>
          </a:prstGeom>
          <a:gradFill>
            <a:gsLst>
              <a:gs pos="0">
                <a:schemeClr val="bg1"/>
              </a:gs>
              <a:gs pos="53000">
                <a:schemeClr val="bg2"/>
              </a:gs>
              <a:gs pos="98000">
                <a:schemeClr val="bg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  <a:latin typeface="Montserrat" pitchFamily="2" charset="77"/>
            </a:endParaRP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ECFFDE8-175A-A740-9FFC-2D69C082B499}"/>
              </a:ext>
            </a:extLst>
          </p:cNvPr>
          <p:cNvSpPr txBox="1">
            <a:spLocks/>
          </p:cNvSpPr>
          <p:nvPr userDrawn="1"/>
        </p:nvSpPr>
        <p:spPr>
          <a:xfrm>
            <a:off x="0" y="6273363"/>
            <a:ext cx="1520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C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916129-0AFB-784E-AB06-A9FA67A43B45}"/>
              </a:ext>
            </a:extLst>
          </p:cNvPr>
          <p:cNvSpPr txBox="1"/>
          <p:nvPr userDrawn="1"/>
        </p:nvSpPr>
        <p:spPr>
          <a:xfrm rot="16200000">
            <a:off x="-1126954" y="3968631"/>
            <a:ext cx="3726180" cy="5181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fr-FR" sz="800">
                <a:latin typeface="Montserrat" pitchFamily="2" charset="77"/>
              </a:rPr>
              <a:t>Go to slide master to update </a:t>
            </a:r>
            <a:r>
              <a:rPr lang="fr-FR" sz="800" err="1">
                <a:latin typeface="Montserrat" pitchFamily="2" charset="77"/>
              </a:rPr>
              <a:t>this</a:t>
            </a:r>
            <a:r>
              <a:rPr lang="fr-FR" sz="800">
                <a:latin typeface="Montserrat" pitchFamily="2" charset="77"/>
              </a:rPr>
              <a:t> </a:t>
            </a:r>
            <a:r>
              <a:rPr lang="fr-FR" sz="800" err="1">
                <a:latin typeface="Montserrat" pitchFamily="2" charset="77"/>
              </a:rPr>
              <a:t>footer</a:t>
            </a:r>
            <a:endParaRPr lang="fr-FR" sz="800">
              <a:latin typeface="Montserrat" pitchFamily="2" charset="77"/>
            </a:endParaRP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AD497EA3-007E-B74A-AB47-FF1DAB4D0F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82775" y="4312800"/>
            <a:ext cx="2703176" cy="2103875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200"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3FFFC9CF-194D-3C45-9CE9-FFC10C9B16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7771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63DDD7AD-3581-F946-8E5B-651A6EE24E1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948704" y="4312800"/>
            <a:ext cx="2703176" cy="2103875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200"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ECCC942B-D21D-3B44-A5D1-51605583D9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43644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9D19A2C7-43A2-6047-97B1-9E0800E3D7E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960845" y="4312800"/>
            <a:ext cx="2703176" cy="2103875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200"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6DCA958-376F-1B46-AC69-406AF76A4A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5578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27200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6" grpId="1"/>
      <p:bldP spid="18" grpId="0"/>
      <p:bldP spid="18" grpId="1"/>
      <p:bldP spid="21" grpId="0"/>
      <p:bldP spid="21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1774825" y="763668"/>
            <a:ext cx="5882207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015F1C8-A194-4B45-8084-FABDF69A2B4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5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3BAB6DB-FF3C-D847-9332-9AC190936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698" y="776075"/>
            <a:ext cx="5865115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FE76092-756A-A84D-B05C-9E3E2F23211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532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CD626-565A-AF4C-B3D6-0B3E954E3B13}"/>
              </a:ext>
            </a:extLst>
          </p:cNvPr>
          <p:cNvSpPr/>
          <p:nvPr userDrawn="1"/>
        </p:nvSpPr>
        <p:spPr>
          <a:xfrm>
            <a:off x="7660640" y="765175"/>
            <a:ext cx="4531360" cy="60928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3000">
                <a:schemeClr val="bg2"/>
              </a:gs>
              <a:gs pos="98000">
                <a:schemeClr val="bg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64E276D9-D2E7-DF47-A087-44478F55AC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692" y="765175"/>
            <a:ext cx="3038991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3113" y="763668"/>
            <a:ext cx="2719792" cy="1800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765175"/>
            <a:ext cx="6090684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640934"/>
            <a:ext cx="4077336" cy="4110987"/>
          </a:xfrm>
        </p:spPr>
        <p:txBody>
          <a:bodyPr anchor="b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B7FC0CEC-DE31-1840-9E32-562D52782B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094514"/>
            <a:ext cx="4077337" cy="993049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AFC617-A5E4-844B-8635-BB5407E84699}"/>
              </a:ext>
            </a:extLst>
          </p:cNvPr>
          <p:cNvSpPr/>
          <p:nvPr userDrawn="1"/>
        </p:nvSpPr>
        <p:spPr>
          <a:xfrm>
            <a:off x="373380" y="640934"/>
            <a:ext cx="922020" cy="608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BA1E084-BF4D-C944-A737-062AE9155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868937C7-5B09-F64A-86DC-76F11BCBA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087563"/>
            <a:ext cx="4051209" cy="32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2B02A3D-E8EF-3A45-A6AA-8F8691268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056" y="315724"/>
            <a:ext cx="550409" cy="2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95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792432"/>
            <a:ext cx="5868988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5B06523-39CC-E64E-B058-016AF29B4BF6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4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50" y="2743199"/>
            <a:ext cx="6085049" cy="41148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753522"/>
            <a:ext cx="5868989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D0A4D8-26FE-934D-B2CF-D19103D592A8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0"/>
            <a:ext cx="12190602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2106079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120486"/>
            <a:ext cx="4051209" cy="2818459"/>
          </a:xfrm>
        </p:spPr>
        <p:txBody>
          <a:bodyPr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41DC31D-9F3A-904E-82ED-23F4A3AC0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E8A38392-795E-D840-BD2D-E077C72164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798" y="5144015"/>
            <a:ext cx="4051236" cy="948810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9F04BAC4-8BE3-E347-8926-ECCBB391C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103886"/>
            <a:ext cx="4051209" cy="312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45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F1DD9C-09C9-3E40-AF78-19B264C71093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-1"/>
            <a:ext cx="9143301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44000" y="0"/>
            <a:ext cx="3047301" cy="68579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418EB9D-1D48-6C4D-B576-C1E0B669F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5300" y="2106079"/>
            <a:ext cx="4608457" cy="2818459"/>
          </a:xfrm>
        </p:spPr>
        <p:txBody>
          <a:bodyPr anchor="t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E5B38963-1A53-ED40-9DFA-EEE56F0A15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35300" y="5117193"/>
            <a:ext cx="4608459" cy="975632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Espace réservé de la date 20">
            <a:extLst>
              <a:ext uri="{FF2B5EF4-FFF2-40B4-BE49-F238E27FC236}">
                <a16:creationId xmlns:a16="http://schemas.microsoft.com/office/drawing/2014/main" id="{71A174EB-6224-9648-9C2E-D3EE2BDA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5300" y="6092825"/>
            <a:ext cx="460845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29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640934"/>
            <a:ext cx="4077336" cy="4110987"/>
          </a:xfrm>
        </p:spPr>
        <p:txBody>
          <a:bodyPr anchor="b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B7FC0CEC-DE31-1840-9E32-562D52782B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094514"/>
            <a:ext cx="4077337" cy="993049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AFC617-A5E4-844B-8635-BB5407E84699}"/>
              </a:ext>
            </a:extLst>
          </p:cNvPr>
          <p:cNvSpPr/>
          <p:nvPr userDrawn="1"/>
        </p:nvSpPr>
        <p:spPr>
          <a:xfrm>
            <a:off x="373380" y="640934"/>
            <a:ext cx="922020" cy="608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BA1E084-BF4D-C944-A737-062AE9155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868937C7-5B09-F64A-86DC-76F11BCBA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087563"/>
            <a:ext cx="4051209" cy="32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2B02A3D-E8EF-3A45-A6AA-8F8691268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056" y="315724"/>
            <a:ext cx="550409" cy="2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5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Larg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524000" y="2"/>
            <a:ext cx="10667301" cy="475192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765175"/>
            <a:ext cx="4321173" cy="363265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A0359139-633F-4442-B5A5-290AD4DFB3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154708"/>
            <a:ext cx="4321175" cy="938117"/>
          </a:xfrm>
          <a:prstGeom prst="rect">
            <a:avLst/>
          </a:prstGeom>
        </p:spPr>
        <p:txBody>
          <a:bodyPr lIns="9000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F7FC2-140F-5C4E-B3D2-BC3C938B3154}"/>
              </a:ext>
            </a:extLst>
          </p:cNvPr>
          <p:cNvSpPr/>
          <p:nvPr userDrawn="1"/>
        </p:nvSpPr>
        <p:spPr>
          <a:xfrm>
            <a:off x="373380" y="863124"/>
            <a:ext cx="922020" cy="586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D2473E2-BB66-8D4A-B76F-7CCFA18EF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13" name="Espace réservé de la date 20">
            <a:extLst>
              <a:ext uri="{FF2B5EF4-FFF2-40B4-BE49-F238E27FC236}">
                <a16:creationId xmlns:a16="http://schemas.microsoft.com/office/drawing/2014/main" id="{43A93F6F-F549-134E-9FFE-C37544758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3" y="6107593"/>
            <a:ext cx="4321175" cy="309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2264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3F3A4-514C-304A-A4DE-02F1748D45A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1"/>
            <a:ext cx="12190227" cy="6858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D6B63E4-8A79-F64D-86FE-7775FE432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806043"/>
            <a:ext cx="7381875" cy="32867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latin typeface="Montserrat" pitchFamily="2" charset="77"/>
              </a:defRPr>
            </a:lvl1pPr>
          </a:lstStyle>
          <a:p>
            <a:r>
              <a:rPr lang="en-CA"/>
              <a:t>Insert section title here</a:t>
            </a:r>
            <a:endParaRPr lang="en-US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FB4D65A-6740-5845-9334-C5E2F59022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1550126"/>
            <a:ext cx="7381875" cy="1026951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6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 +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2086473"/>
            <a:ext cx="5868989" cy="40063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A6F79D0-F7A8-BC46-8332-91EE99E8A7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1"/>
            <a:ext cx="3047998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D9E1268-4C0A-204F-A6BC-D383851F7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756466"/>
            <a:ext cx="5868988" cy="1129710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solidFill>
                  <a:schemeClr val="tx2"/>
                </a:solidFill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FE905-BC4A-A14B-BBA3-5F706FFFBE4D}"/>
              </a:ext>
            </a:extLst>
          </p:cNvPr>
          <p:cNvSpPr/>
          <p:nvPr userDrawn="1"/>
        </p:nvSpPr>
        <p:spPr>
          <a:xfrm>
            <a:off x="373380" y="883920"/>
            <a:ext cx="922020" cy="597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2557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AA58CDD-DBA1-1F4E-AF8C-D5D531D32670}"/>
              </a:ext>
            </a:extLst>
          </p:cNvPr>
          <p:cNvCxnSpPr>
            <a:cxnSpLocks/>
          </p:cNvCxnSpPr>
          <p:nvPr userDrawn="1"/>
        </p:nvCxnSpPr>
        <p:spPr>
          <a:xfrm>
            <a:off x="7639860" y="-8709"/>
            <a:ext cx="0" cy="68795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A566A97-3CD9-5D4B-A6D7-A4E3B98CA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072640"/>
            <a:ext cx="5640394" cy="40201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AAE2750-E163-6541-97D2-3C01DF1BAB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3" y="765173"/>
            <a:ext cx="5640394" cy="1133295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solidFill>
                  <a:schemeClr val="tx2"/>
                </a:solidFill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B34DC-7E7B-EC42-AF37-79054A01A4F1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B7063EF-9FEB-514A-978F-92FAD64E1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08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: Title +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7CDD8D-178E-EB49-A33F-7AE51152B84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E445F-746C-8841-B636-7A15F976B9AB}"/>
              </a:ext>
            </a:extLst>
          </p:cNvPr>
          <p:cNvSpPr/>
          <p:nvPr userDrawn="1"/>
        </p:nvSpPr>
        <p:spPr>
          <a:xfrm>
            <a:off x="373380" y="182880"/>
            <a:ext cx="922020" cy="667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2386149"/>
            <a:ext cx="6938220" cy="3204754"/>
          </a:xfrm>
          <a:prstGeom prst="rect">
            <a:avLst/>
          </a:prstGeom>
        </p:spPr>
        <p:txBody>
          <a:bodyPr anchor="ctr"/>
          <a:lstStyle>
            <a:lvl1pPr>
              <a:defRPr sz="6600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C2262BC5-26BA-5C4B-B872-85C8E37BF2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5421747"/>
            <a:ext cx="6938219" cy="671078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wsp.com</a:t>
            </a:r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EEB1B51-22A9-C842-92A1-70D7A2290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A8D2642-4298-0B47-A918-AF6623E8929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33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Larg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524000" y="2"/>
            <a:ext cx="10667301" cy="475192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765175"/>
            <a:ext cx="4321173" cy="363265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CA"/>
              <a:t>Insert </a:t>
            </a:r>
            <a:r>
              <a:rPr lang="fr-CA" err="1"/>
              <a:t>presentation</a:t>
            </a:r>
            <a:r>
              <a:rPr lang="fr-CA"/>
              <a:t> </a:t>
            </a:r>
            <a:r>
              <a:rPr lang="fr-CA" err="1"/>
              <a:t>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A0359139-633F-4442-B5A5-290AD4DFB3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154708"/>
            <a:ext cx="4321175" cy="938117"/>
          </a:xfrm>
          <a:prstGeom prst="rect">
            <a:avLst/>
          </a:prstGeom>
        </p:spPr>
        <p:txBody>
          <a:bodyPr lIns="9000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F7FC2-140F-5C4E-B3D2-BC3C938B3154}"/>
              </a:ext>
            </a:extLst>
          </p:cNvPr>
          <p:cNvSpPr/>
          <p:nvPr userDrawn="1"/>
        </p:nvSpPr>
        <p:spPr>
          <a:xfrm>
            <a:off x="373380" y="863124"/>
            <a:ext cx="922020" cy="586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D2473E2-BB66-8D4A-B76F-7CCFA18EF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13" name="Espace réservé de la date 20">
            <a:extLst>
              <a:ext uri="{FF2B5EF4-FFF2-40B4-BE49-F238E27FC236}">
                <a16:creationId xmlns:a16="http://schemas.microsoft.com/office/drawing/2014/main" id="{43A93F6F-F549-134E-9FFE-C37544758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3" y="6107593"/>
            <a:ext cx="4321175" cy="309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5766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9F082B38-5D0B-9B44-B9AA-68833516EBD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5" y="3284538"/>
            <a:ext cx="8889208" cy="2808287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948B4A-B3BB-C049-9101-EB92521D57FF}"/>
              </a:ext>
            </a:extLst>
          </p:cNvPr>
          <p:cNvSpPr txBox="1"/>
          <p:nvPr userDrawn="1"/>
        </p:nvSpPr>
        <p:spPr>
          <a:xfrm>
            <a:off x="3657600" y="76531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fr-FR" sz="1000" b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7BC35F-3652-5B4B-A1FF-BF7C40A92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6" y="1233489"/>
            <a:ext cx="5868988" cy="863599"/>
          </a:xfrm>
          <a:prstGeom prst="rect">
            <a:avLst/>
          </a:prstGeom>
        </p:spPr>
        <p:txBody>
          <a:bodyPr lIns="90000" anchor="t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67792F8-F437-FD43-A5BF-E11691B01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3668"/>
            <a:ext cx="905813" cy="23384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DDE619-2B96-004D-90C1-AA1DFD18F7D3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39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4068611" cy="863600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DE54276-F1B0-144F-B43C-0076C18566CB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B5ECB981-2C83-4445-94A1-7C94BA64E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5" y="3286126"/>
            <a:ext cx="4068607" cy="2806700"/>
          </a:xfrm>
        </p:spPr>
        <p:txBody>
          <a:bodyPr anchor="t">
            <a:normAutofit/>
          </a:bodyPr>
          <a:lstStyle>
            <a:lvl1pPr marL="11113" indent="-11113">
              <a:lnSpc>
                <a:spcPct val="150000"/>
              </a:lnSpc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75F8C928-C01B-314F-A058-0D4CAC19A0D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765176"/>
            <a:ext cx="4571999" cy="5327650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600">
                <a:solidFill>
                  <a:srgbClr val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7A14EFBA-6D1F-F240-BE05-A767E8826B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6680" y="763668"/>
            <a:ext cx="914878" cy="233847"/>
          </a:xfrm>
          <a:prstGeom prst="rect">
            <a:avLst/>
          </a:prstGeom>
          <a:solidFill>
            <a:schemeClr val="tx1"/>
          </a:solidFill>
        </p:spPr>
        <p:txBody>
          <a:bodyPr wrap="squar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750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8835"/>
            <a:ext cx="4317993" cy="8582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D4536752-7F81-AB4C-923E-4D75B574636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5" y="3286125"/>
            <a:ext cx="4317993" cy="2806700"/>
          </a:xfrm>
        </p:spPr>
        <p:txBody>
          <a:bodyPr anchor="t">
            <a:normAutofit/>
          </a:bodyPr>
          <a:lstStyle>
            <a:lvl1pPr marL="11113" indent="-11113">
              <a:lnSpc>
                <a:spcPct val="150000"/>
              </a:lnSpc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F748347B-9426-014E-A408-8ECA181983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6679" y="769352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4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8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9BF21FE6-BD4D-BA40-B273-BEE5A686673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6" y="3284538"/>
            <a:ext cx="5868988" cy="2808288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1A6EE9C5-7D34-5743-AA48-28F9C6327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6680" y="767216"/>
            <a:ext cx="921368" cy="233847"/>
          </a:xfrm>
          <a:prstGeom prst="rect">
            <a:avLst/>
          </a:prstGeom>
          <a:solidFill>
            <a:schemeClr val="tx1"/>
          </a:solidFill>
        </p:spPr>
        <p:txBody>
          <a:bodyPr wrap="squar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2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33" y="1233488"/>
            <a:ext cx="586898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D7DDED3-1DAE-8E49-971B-21E395DCFE10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A7B7CCA2-57AA-0C45-B16A-843A62AE92F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4" y="3284539"/>
            <a:ext cx="4571545" cy="2817056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977DC59-BAC1-824C-94F7-D5EF1CA6DF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6680" y="754899"/>
            <a:ext cx="901911" cy="233847"/>
          </a:xfrm>
          <a:prstGeom prst="rect">
            <a:avLst/>
          </a:prstGeom>
          <a:solidFill>
            <a:schemeClr val="tx1"/>
          </a:solidFill>
        </p:spPr>
        <p:txBody>
          <a:bodyPr wrap="squar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48B7F111-0A58-2046-9EF2-BF4F50A0E9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97192" y="3284539"/>
            <a:ext cx="4066841" cy="2817056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4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33488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25642B63-DEB9-2742-A6A7-C9CE2321A8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48817"/>
            <a:ext cx="912306" cy="233847"/>
          </a:xfrm>
          <a:prstGeom prst="rect">
            <a:avLst/>
          </a:prstGeom>
          <a:solidFill>
            <a:schemeClr val="tx1"/>
          </a:solidFill>
        </p:spPr>
        <p:txBody>
          <a:bodyPr wrap="squar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AD497EA3-007E-B74A-AB47-FF1DAB4D0F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82837" y="3284538"/>
            <a:ext cx="2700275" cy="2806263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D7207EEA-071F-A143-8135-5970FB62E6A4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977241" y="3284538"/>
            <a:ext cx="2700275" cy="2806263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FA20CD20-89EF-D64C-8B4F-E4C29686535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1708" y="3284538"/>
            <a:ext cx="2700275" cy="2806263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1AAF482-8BE0-BB4E-89E6-1807BD873102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8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1233488"/>
            <a:ext cx="6090684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2512BE42-6582-0545-ABDF-161246E577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84698" y="3298444"/>
            <a:ext cx="6083302" cy="2794382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C9423575-8BE5-2347-B766-601788C53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8916" y="771948"/>
            <a:ext cx="904761" cy="233847"/>
          </a:xfrm>
          <a:prstGeom prst="rect">
            <a:avLst/>
          </a:prstGeom>
          <a:solidFill>
            <a:schemeClr val="tx1"/>
          </a:solidFill>
        </p:spPr>
        <p:txBody>
          <a:bodyPr wrap="squar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9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1811" y="1233488"/>
            <a:ext cx="431419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125539-AA28-EA4D-BFFC-FCD1D94307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83117" y="2361445"/>
            <a:ext cx="6084885" cy="4496555"/>
          </a:xfrm>
          <a:solidFill>
            <a:schemeClr val="accent5">
              <a:lumMod val="20000"/>
              <a:lumOff val="80000"/>
            </a:schemeClr>
          </a:solidFill>
        </p:spPr>
        <p:txBody>
          <a:bodyPr lIns="720000" tIns="720000" rIns="720000" bIns="720000" anchor="t">
            <a:normAutofit/>
          </a:bodyPr>
          <a:lstStyle>
            <a:lvl1pPr marL="11113" indent="-11113" algn="l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47C1672A-5E19-404D-84D6-39F35324DB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74699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34825F6-3FBB-B347-99F9-6C1801EE913F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1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sho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0" y="765176"/>
            <a:ext cx="6119813" cy="6092824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12174365-864E-F942-92B5-A13EB52EFDF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349499"/>
            <a:ext cx="4572000" cy="3019669"/>
          </a:xfrm>
        </p:spPr>
        <p:txBody>
          <a:bodyPr anchor="b"/>
          <a:lstStyle>
            <a:lvl1pPr marL="11113" indent="-11113">
              <a:buNone/>
              <a:tabLst/>
              <a:defRPr sz="180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0DC2D0-4F63-E945-9BE6-4E9EE9278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674468"/>
            <a:ext cx="4572000" cy="418358"/>
          </a:xfrm>
        </p:spPr>
        <p:txBody>
          <a:bodyPr anchor="ctr"/>
          <a:lstStyle>
            <a:lvl1pPr>
              <a:buNone/>
              <a:defRPr b="1"/>
            </a:lvl1pPr>
          </a:lstStyle>
          <a:p>
            <a:pPr lvl="0"/>
            <a:r>
              <a:rPr lang="fr-FR" err="1"/>
              <a:t>Firstname</a:t>
            </a:r>
            <a:r>
              <a:rPr lang="fr-FR"/>
              <a:t> </a:t>
            </a:r>
            <a:r>
              <a:rPr lang="fr-FR" err="1"/>
              <a:t>Lastname</a:t>
            </a:r>
            <a:r>
              <a:rPr lang="fr-FR"/>
              <a:t>,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4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Proje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8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34BCB7B5-9FA6-B84B-A12F-F8B14EF613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0042" y="2349500"/>
            <a:ext cx="9147958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499E87DD-A25A-E44D-ADF7-0E5B4D2D03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4CF27FDF-3EC0-7F4D-93AC-4FB2B30A61D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30475" y="6093122"/>
            <a:ext cx="3037525" cy="764878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3F3A4-514C-304A-A4DE-02F1748D45A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1"/>
            <a:ext cx="12190227" cy="6858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D6B63E4-8A79-F64D-86FE-7775FE432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806043"/>
            <a:ext cx="7381875" cy="32867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latin typeface="Montserrat" pitchFamily="2" charset="77"/>
              </a:defRPr>
            </a:lvl1pPr>
          </a:lstStyle>
          <a:p>
            <a:r>
              <a:rPr lang="en-CA"/>
              <a:t>Insert section title here</a:t>
            </a:r>
            <a:endParaRPr lang="en-US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FB4D65A-6740-5845-9334-C5E2F59022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1550126"/>
            <a:ext cx="7381875" cy="1026951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1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Proje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89B4-2208-4808-A778-30BFDD4E63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43879"/>
            <a:ext cx="5868989" cy="85320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36F002-AF97-4ADB-9AB6-F89D9BAF62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1" y="2349500"/>
            <a:ext cx="4571999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A52AC3B6-48AD-CD41-93B9-0A2293E072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344960"/>
            <a:ext cx="4572001" cy="451303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BDB0F79-BF91-5045-B808-F656140C307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4759" y="6092826"/>
            <a:ext cx="3056151" cy="765174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C2D55491-F943-8B44-996B-70FC3C85A93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6092825"/>
            <a:ext cx="3060700" cy="765175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156B0A18-0D2C-944A-B360-AF490AF664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4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Title +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8548" y="2276475"/>
            <a:ext cx="4567452" cy="304359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24548" y="765174"/>
            <a:ext cx="4567452" cy="30331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424131-FF99-F142-8753-6D75B233E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667" y="1233488"/>
            <a:ext cx="5539533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40121577-953A-8B45-849A-FD6ACDD28F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8548" y="4557600"/>
            <a:ext cx="3063433" cy="762473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3B91879F-1E1F-8045-BBD6-E89FEB49018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25927" y="3033714"/>
            <a:ext cx="3037525" cy="764878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0AA87087-1429-3D4B-A100-8E67A620E3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98274"/>
            <a:ext cx="4580152" cy="30597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E8848969-F0CD-6A43-9CC8-58BAB864A18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4177" y="6092826"/>
            <a:ext cx="3063433" cy="765193"/>
          </a:xfrm>
          <a:solidFill>
            <a:schemeClr val="accent5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solidFill>
                  <a:schemeClr val="bg1"/>
                </a:solidFill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1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65174"/>
            <a:ext cx="4589248" cy="6092825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6700" y="765174"/>
            <a:ext cx="3035300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89363"/>
            <a:ext cx="4580152" cy="3068637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5B39BBA5-BE95-8843-B375-2C4E47A9E8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6548" y="765176"/>
            <a:ext cx="4580152" cy="302418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282568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42595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1D6CC7-2984-514C-911A-4B996FE6D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1233489"/>
            <a:ext cx="5868988" cy="86359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BF478F52-A49E-784B-8094-614E27771B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8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48CC95-3EC6-3649-B74B-9F6416E37B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4001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AC4D-E04F-F44E-83B4-3AB06E0613D0}"/>
              </a:ext>
            </a:extLst>
          </p:cNvPr>
          <p:cNvSpPr/>
          <p:nvPr userDrawn="1"/>
        </p:nvSpPr>
        <p:spPr>
          <a:xfrm>
            <a:off x="3046195" y="2349500"/>
            <a:ext cx="3064487" cy="15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9EB20-5514-A241-B8E7-2C513AB88278}"/>
              </a:ext>
            </a:extLst>
          </p:cNvPr>
          <p:cNvSpPr/>
          <p:nvPr userDrawn="1"/>
        </p:nvSpPr>
        <p:spPr>
          <a:xfrm>
            <a:off x="9148056" y="3873500"/>
            <a:ext cx="3043944" cy="15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BCB599F2-B7EC-4544-B112-069BF1494F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187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1537CEB-1F80-8B46-B6DC-FA377DCEE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4869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89A4CC53-0492-C141-A0B4-0FA5BE0ADE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3435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profile photo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658A07-177B-8F48-87A6-5C63642D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7" cy="8636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F90A1D6E-9671-1C42-84A6-77DFABF8D278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570399D2-015E-694D-A88D-DF0A8FDB5C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18065" y="4052792"/>
            <a:ext cx="1516283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7C1DBE05-F4C9-1645-93D7-7FCDE1FD321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034348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BE7F6E9B-A101-5947-A35B-C17373133E7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78489" y="3994917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8C8AFD70-C76C-4345-AEDD-627EC990B7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9496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</a:t>
            </a:r>
            <a:r>
              <a:rPr lang="fr-CA" err="1"/>
              <a:t>Subtitle</a:t>
            </a:r>
            <a:r>
              <a:rPr lang="fr-CA"/>
              <a:t>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7D0881FC-51EB-214E-9CDA-34372CFBC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3668"/>
            <a:ext cx="894945" cy="233847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7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33488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19B4EA-0289-4253-B23F-99F17520E512}"/>
              </a:ext>
            </a:extLst>
          </p:cNvPr>
          <p:cNvSpPr/>
          <p:nvPr userDrawn="1"/>
        </p:nvSpPr>
        <p:spPr>
          <a:xfrm>
            <a:off x="0" y="3807726"/>
            <a:ext cx="12192000" cy="3050274"/>
          </a:xfrm>
          <a:prstGeom prst="rect">
            <a:avLst/>
          </a:prstGeom>
          <a:gradFill>
            <a:gsLst>
              <a:gs pos="0">
                <a:schemeClr val="bg1"/>
              </a:gs>
              <a:gs pos="53000">
                <a:schemeClr val="bg2"/>
              </a:gs>
              <a:gs pos="98000">
                <a:schemeClr val="bg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  <a:latin typeface="Montserrat" pitchFamily="2" charset="77"/>
            </a:endParaRP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ECFFDE8-175A-A740-9FFC-2D69C082B499}"/>
              </a:ext>
            </a:extLst>
          </p:cNvPr>
          <p:cNvSpPr txBox="1">
            <a:spLocks/>
          </p:cNvSpPr>
          <p:nvPr userDrawn="1"/>
        </p:nvSpPr>
        <p:spPr>
          <a:xfrm>
            <a:off x="0" y="6273363"/>
            <a:ext cx="1520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C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916129-0AFB-784E-AB06-A9FA67A43B45}"/>
              </a:ext>
            </a:extLst>
          </p:cNvPr>
          <p:cNvSpPr txBox="1"/>
          <p:nvPr userDrawn="1"/>
        </p:nvSpPr>
        <p:spPr>
          <a:xfrm rot="16200000">
            <a:off x="-1126954" y="3968631"/>
            <a:ext cx="3726180" cy="5181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fr-FR" sz="800">
                <a:latin typeface="Montserrat" pitchFamily="2" charset="77"/>
              </a:rPr>
              <a:t>Go to slide master to update </a:t>
            </a:r>
            <a:r>
              <a:rPr lang="fr-FR" sz="800" err="1">
                <a:latin typeface="Montserrat" pitchFamily="2" charset="77"/>
              </a:rPr>
              <a:t>this</a:t>
            </a:r>
            <a:r>
              <a:rPr lang="fr-FR" sz="800">
                <a:latin typeface="Montserrat" pitchFamily="2" charset="77"/>
              </a:rPr>
              <a:t> </a:t>
            </a:r>
            <a:r>
              <a:rPr lang="fr-FR" sz="800" err="1">
                <a:latin typeface="Montserrat" pitchFamily="2" charset="77"/>
              </a:rPr>
              <a:t>footer</a:t>
            </a:r>
            <a:endParaRPr lang="fr-FR" sz="800">
              <a:latin typeface="Montserrat" pitchFamily="2" charset="77"/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25642B63-DEB9-2742-A6A7-C9CE2321A8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48817"/>
            <a:ext cx="894945" cy="233847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AD497EA3-007E-B74A-AB47-FF1DAB4D0F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82775" y="4312800"/>
            <a:ext cx="2703176" cy="2103875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200"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3FFFC9CF-194D-3C45-9CE9-FFC10C9B16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7771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63DDD7AD-3581-F946-8E5B-651A6EE24E1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948704" y="4312800"/>
            <a:ext cx="2703176" cy="2103875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200"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ECCC942B-D21D-3B44-A5D1-51605583D9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43644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9D19A2C7-43A2-6047-97B1-9E0800E3D7E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960845" y="4312800"/>
            <a:ext cx="2703176" cy="2103875"/>
          </a:xfrm>
        </p:spPr>
        <p:txBody>
          <a:bodyPr>
            <a:normAutofit/>
          </a:bodyPr>
          <a:lstStyle>
            <a:lvl1pPr marL="11113" indent="-11113">
              <a:buNone/>
              <a:tabLst/>
              <a:defRPr sz="1200">
                <a:latin typeface="Gentium Basic" panose="02000503060000020004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6DCA958-376F-1B46-AC69-406AF76A4A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5578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1258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6" grpId="1"/>
      <p:bldP spid="18" grpId="0"/>
      <p:bldP spid="18" grpId="1"/>
      <p:bldP spid="21" grpId="0"/>
      <p:bldP spid="21" grpId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1774825" y="1233487"/>
            <a:ext cx="5882207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B13C01E0-35CE-5845-AF33-60D4E99DBC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3668"/>
            <a:ext cx="892847" cy="233847"/>
          </a:xfrm>
          <a:prstGeom prst="rect">
            <a:avLst/>
          </a:prstGeom>
          <a:solidFill>
            <a:schemeClr val="tx1"/>
          </a:solidFill>
        </p:spPr>
        <p:txBody>
          <a:bodyPr wrap="squar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015F1C8-A194-4B45-8084-FABDF69A2B4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3BAB6DB-FF3C-D847-9332-9AC190936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698" y="1233488"/>
            <a:ext cx="5865115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EEAEDD4-9070-A74F-BA13-FC074C6780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76075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FE76092-756A-A84D-B05C-9E3E2F23211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599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CD626-565A-AF4C-B3D6-0B3E954E3B13}"/>
              </a:ext>
            </a:extLst>
          </p:cNvPr>
          <p:cNvSpPr/>
          <p:nvPr userDrawn="1"/>
        </p:nvSpPr>
        <p:spPr>
          <a:xfrm>
            <a:off x="7660640" y="765175"/>
            <a:ext cx="4531360" cy="60928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3000">
                <a:schemeClr val="bg2"/>
              </a:gs>
              <a:gs pos="98000">
                <a:schemeClr val="bg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64E276D9-D2E7-DF47-A087-44478F55AC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692" y="765175"/>
            <a:ext cx="3038991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3113" y="1233488"/>
            <a:ext cx="2719792" cy="1800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A536A5A-9D42-0C45-A06D-80CC9746DC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83113" y="763668"/>
            <a:ext cx="894945" cy="233847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3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 +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2086473"/>
            <a:ext cx="5868989" cy="40063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A6F79D0-F7A8-BC46-8332-91EE99E8A7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1"/>
            <a:ext cx="3047998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D9E1268-4C0A-204F-A6BC-D383851F7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756466"/>
            <a:ext cx="5868988" cy="1129710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solidFill>
                  <a:schemeClr val="tx2"/>
                </a:solidFill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FE905-BC4A-A14B-BBA3-5F706FFFBE4D}"/>
              </a:ext>
            </a:extLst>
          </p:cNvPr>
          <p:cNvSpPr/>
          <p:nvPr userDrawn="1"/>
        </p:nvSpPr>
        <p:spPr>
          <a:xfrm>
            <a:off x="373380" y="883920"/>
            <a:ext cx="922020" cy="597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38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1233489"/>
            <a:ext cx="6090684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C9423575-8BE5-2347-B766-601788C53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8916" y="773456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7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7"/>
            <a:ext cx="5868988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1A6EE9C5-7D34-5743-AA48-28F9C6327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6680" y="768723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5B06523-39CC-E64E-B058-016AF29B4BF6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50" y="2743199"/>
            <a:ext cx="6085049" cy="41148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1233487"/>
            <a:ext cx="5868989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B0626AC5-254D-7849-8EC3-2A1FB86675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5118" cy="230832"/>
          </a:xfrm>
          <a:prstGeom prst="rect">
            <a:avLst/>
          </a:prstGeom>
          <a:solidFill>
            <a:schemeClr val="tx1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Section </a:t>
            </a:r>
            <a:r>
              <a:rPr lang="fr-CA" err="1"/>
              <a:t>name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6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CA" noProof="0"/>
              <a:t>Insert hero image here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BA1E084-BF4D-C944-A737-062AE9155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C78A8D-457B-FB41-A2C4-7E6B7791B240}"/>
              </a:ext>
            </a:extLst>
          </p:cNvPr>
          <p:cNvSpPr txBox="1"/>
          <p:nvPr userDrawn="1"/>
        </p:nvSpPr>
        <p:spPr>
          <a:xfrm>
            <a:off x="731520" y="32512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CA" sz="1000" b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B7FC0CEC-DE31-1840-9E32-562D52782B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4929958"/>
            <a:ext cx="5242561" cy="864260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noProof="0"/>
              <a:t>Insert sub-title and/or speakers here</a:t>
            </a:r>
          </a:p>
        </p:txBody>
      </p:sp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868937C7-5B09-F64A-86DC-76F11BCBA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3474" y="5923007"/>
            <a:ext cx="5242561" cy="32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CA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5881"/>
            <a:ext cx="5242561" cy="3981484"/>
          </a:xfrm>
        </p:spPr>
        <p:txBody>
          <a:bodyPr anchor="b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CA" noProof="0"/>
              <a:t>Insert 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375134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One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9F082B38-5D0B-9B44-B9AA-68833516EBD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4072" y="2115671"/>
            <a:ext cx="10838328" cy="3817990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CA" noProof="0"/>
              <a:t>Insert slide content here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948B4A-B3BB-C049-9101-EB92521D57FF}"/>
              </a:ext>
            </a:extLst>
          </p:cNvPr>
          <p:cNvSpPr txBox="1"/>
          <p:nvPr userDrawn="1"/>
        </p:nvSpPr>
        <p:spPr>
          <a:xfrm>
            <a:off x="3657600" y="76531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CA" sz="1000" b="0" noProof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8E52199-2F41-B949-8558-AC79FE1935F7}"/>
              </a:ext>
            </a:extLst>
          </p:cNvPr>
          <p:cNvSpPr txBox="1"/>
          <p:nvPr userDrawn="1"/>
        </p:nvSpPr>
        <p:spPr>
          <a:xfrm>
            <a:off x="5465135" y="167994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CA" sz="1000" b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8CF8EA8-5D63-7C46-94A5-87E524222BBD}"/>
              </a:ext>
            </a:extLst>
          </p:cNvPr>
          <p:cNvSpPr txBox="1"/>
          <p:nvPr userDrawn="1"/>
        </p:nvSpPr>
        <p:spPr>
          <a:xfrm>
            <a:off x="3478306" y="9233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CA" sz="1000" b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DB6572F-CB37-6848-9BDC-C13CEFCB1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072" y="609600"/>
            <a:ext cx="10838328" cy="762000"/>
          </a:xfrm>
          <a:prstGeom prst="rect">
            <a:avLst/>
          </a:prstGeom>
        </p:spPr>
        <p:txBody>
          <a:bodyPr lIns="90000" anchor="b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 noProof="0"/>
              <a:t>Insert slide title here</a:t>
            </a:r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7464CA6E-DE2F-0941-B7FF-5509C635F5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4073" y="1472063"/>
            <a:ext cx="10838424" cy="347596"/>
          </a:xfrm>
        </p:spPr>
        <p:txBody>
          <a:bodyPr wrap="square">
            <a:spAutoFit/>
          </a:bodyPr>
          <a:lstStyle>
            <a:lvl1pPr marL="0" indent="0">
              <a:buNone/>
              <a:defRPr sz="1500" i="1"/>
            </a:lvl1pPr>
          </a:lstStyle>
          <a:p>
            <a:pPr lvl="0"/>
            <a:r>
              <a:rPr lang="en-CA" noProof="0"/>
              <a:t>Insert subtitle here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035AC3-9FE6-7147-9F7E-57FE39C1F0E9}"/>
              </a:ext>
            </a:extLst>
          </p:cNvPr>
          <p:cNvSpPr txBox="1"/>
          <p:nvPr userDrawn="1"/>
        </p:nvSpPr>
        <p:spPr>
          <a:xfrm>
            <a:off x="1043609" y="667909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CA" sz="1000" b="0">
              <a:solidFill>
                <a:prstClr val="black"/>
              </a:solidFill>
              <a:latin typeface="Montserrat" pitchFamily="2" charset="77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7CA7263-C605-FF48-99DD-D6987C53B2C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38656"/>
            <a:ext cx="121920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23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ts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64000" y="3886208"/>
            <a:ext cx="10668075" cy="1185866"/>
          </a:xfrm>
        </p:spPr>
        <p:txBody>
          <a:bodyPr anchor="t"/>
          <a:lstStyle>
            <a:lvl1pPr>
              <a:defRPr sz="3200">
                <a:solidFill>
                  <a:srgbClr val="0075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864000" y="3286124"/>
            <a:ext cx="10668075" cy="4320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rgbClr val="00755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07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07200" y="6091201"/>
            <a:ext cx="28448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C0D57286-EAE4-4AC6-A174-CBB34F1077D0}" type="datetime4">
              <a:rPr lang="en-US" noProof="0" smtClean="0"/>
              <a:pPr/>
              <a:t>June 6, 2024</a:t>
            </a:fld>
            <a:endParaRPr lang="en-GB" noProof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200" y="6264001"/>
            <a:ext cx="38608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20800" y="6091201"/>
            <a:ext cx="9312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801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AA58CDD-DBA1-1F4E-AF8C-D5D531D32670}"/>
              </a:ext>
            </a:extLst>
          </p:cNvPr>
          <p:cNvCxnSpPr>
            <a:cxnSpLocks/>
          </p:cNvCxnSpPr>
          <p:nvPr userDrawn="1"/>
        </p:nvCxnSpPr>
        <p:spPr>
          <a:xfrm>
            <a:off x="7639860" y="-8709"/>
            <a:ext cx="0" cy="68795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A566A97-3CD9-5D4B-A6D7-A4E3B98CA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072640"/>
            <a:ext cx="5640394" cy="40201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AAE2750-E163-6541-97D2-3C01DF1BAB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3" y="765173"/>
            <a:ext cx="5640394" cy="1133295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solidFill>
                  <a:schemeClr val="tx2"/>
                </a:solidFill>
                <a:effectLst/>
                <a:latin typeface="Gentium Basic" panose="0200050306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Insert </a:t>
            </a:r>
            <a:r>
              <a:rPr lang="fr-CA" err="1"/>
              <a:t>sub-title</a:t>
            </a:r>
            <a:r>
              <a:rPr lang="fr-CA"/>
              <a:t> and/or speakers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B34DC-7E7B-EC42-AF37-79054A01A4F1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B7063EF-9FEB-514A-978F-92FAD64E1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4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: Title +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7CDD8D-178E-EB49-A33F-7AE51152B84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E445F-746C-8841-B636-7A15F976B9AB}"/>
              </a:ext>
            </a:extLst>
          </p:cNvPr>
          <p:cNvSpPr/>
          <p:nvPr userDrawn="1"/>
        </p:nvSpPr>
        <p:spPr>
          <a:xfrm>
            <a:off x="373380" y="182880"/>
            <a:ext cx="922020" cy="667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2386149"/>
            <a:ext cx="6938220" cy="3204754"/>
          </a:xfrm>
          <a:prstGeom prst="rect">
            <a:avLst/>
          </a:prstGeom>
        </p:spPr>
        <p:txBody>
          <a:bodyPr anchor="ctr"/>
          <a:lstStyle>
            <a:lvl1pPr>
              <a:defRPr sz="6600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C2262BC5-26BA-5C4B-B872-85C8E37BF2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5421747"/>
            <a:ext cx="6938219" cy="671078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wsp.com</a:t>
            </a:r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EEB1B51-22A9-C842-92A1-70D7A2290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A8D2642-4298-0B47-A918-AF6623E8929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812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9F082B38-5D0B-9B44-B9AA-68833516EBD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74825" y="3284538"/>
            <a:ext cx="8889208" cy="2808287"/>
          </a:xfrm>
        </p:spPr>
        <p:txBody>
          <a:bodyPr anchor="t">
            <a:normAutofit/>
          </a:bodyPr>
          <a:lstStyle>
            <a:lvl1pPr marL="11113" indent="-11113">
              <a:buNone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CA"/>
              <a:t>Insert slide content </a:t>
            </a:r>
            <a:r>
              <a:rPr lang="fr-CA" err="1"/>
              <a:t>here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948B4A-B3BB-C049-9101-EB92521D57FF}"/>
              </a:ext>
            </a:extLst>
          </p:cNvPr>
          <p:cNvSpPr txBox="1"/>
          <p:nvPr userDrawn="1"/>
        </p:nvSpPr>
        <p:spPr>
          <a:xfrm>
            <a:off x="3657600" y="76531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fr-FR" sz="1000" b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7BC35F-3652-5B4B-A1FF-BF7C40A92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6" y="763668"/>
            <a:ext cx="5868988" cy="863599"/>
          </a:xfrm>
          <a:prstGeom prst="rect">
            <a:avLst/>
          </a:prstGeom>
        </p:spPr>
        <p:txBody>
          <a:bodyPr lIns="90000" anchor="t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CA"/>
              <a:t>Insert slide title here</a:t>
            </a:r>
            <a:endParaRPr lang="en-US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DDE619-2B96-004D-90C1-AA1DFD18F7D3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400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C4960BFC-347B-1048-8E1E-34CC881E5E46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77056" y="315724"/>
            <a:ext cx="550409" cy="261444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C13E0C-12F8-8F45-B3D6-F0C1BA8D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368" y="893021"/>
            <a:ext cx="9559723" cy="863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55D721-CAFD-DD40-BD9A-E933EDE2B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5367" y="2010846"/>
            <a:ext cx="9559724" cy="374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C9CCF44A-DF40-654D-BAA9-3D75CE898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092826"/>
            <a:ext cx="280828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E4725CB0-4EBD-3C4E-BBC7-74B5ED9CC839}"/>
              </a:ext>
            </a:extLst>
          </p:cNvPr>
          <p:cNvSpPr txBox="1">
            <a:spLocks/>
          </p:cNvSpPr>
          <p:nvPr userDrawn="1"/>
        </p:nvSpPr>
        <p:spPr>
          <a:xfrm>
            <a:off x="0" y="6310313"/>
            <a:ext cx="1520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CA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6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81" r:id="rId3"/>
    <p:sldLayoutId id="2147483876" r:id="rId4"/>
    <p:sldLayoutId id="2147483869" r:id="rId5"/>
    <p:sldLayoutId id="2147483883" r:id="rId6"/>
    <p:sldLayoutId id="2147483877" r:id="rId7"/>
    <p:sldLayoutId id="2147483906" r:id="rId8"/>
    <p:sldLayoutId id="2147483880" r:id="rId9"/>
    <p:sldLayoutId id="2147483878" r:id="rId10"/>
    <p:sldLayoutId id="2147483884" r:id="rId11"/>
    <p:sldLayoutId id="2147483882" r:id="rId12"/>
    <p:sldLayoutId id="2147483870" r:id="rId13"/>
    <p:sldLayoutId id="2147483912" r:id="rId14"/>
    <p:sldLayoutId id="2147483871" r:id="rId15"/>
    <p:sldLayoutId id="2147483902" r:id="rId16"/>
    <p:sldLayoutId id="2147483897" r:id="rId17"/>
    <p:sldLayoutId id="2147483898" r:id="rId18"/>
    <p:sldLayoutId id="2147483891" r:id="rId19"/>
    <p:sldLayoutId id="2147483913" r:id="rId20"/>
    <p:sldLayoutId id="2147483873" r:id="rId21"/>
    <p:sldLayoutId id="2147483914" r:id="rId22"/>
    <p:sldLayoutId id="2147483890" r:id="rId23"/>
    <p:sldLayoutId id="2147483872" r:id="rId24"/>
    <p:sldLayoutId id="2147483892" r:id="rId25"/>
    <p:sldLayoutId id="2147483889" r:id="rId26"/>
    <p:sldLayoutId id="2147483895" r:id="rId27"/>
    <p:sldLayoutId id="2147483908" r:id="rId28"/>
    <p:sldLayoutId id="2147483909" r:id="rId29"/>
    <p:sldLayoutId id="2147483910" r:id="rId30"/>
    <p:sldLayoutId id="2147483911" r:id="rId3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SzPct val="60000"/>
        <a:buFontTx/>
        <a:buNone/>
        <a:defRPr sz="160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2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0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0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0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82" userDrawn="1">
          <p15:clr>
            <a:srgbClr val="F26B43"/>
          </p15:clr>
        </p15:guide>
        <p15:guide id="7" orient="horz" pos="3838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4815" userDrawn="1">
          <p15:clr>
            <a:srgbClr val="F26B43"/>
          </p15:clr>
        </p15:guide>
        <p15:guide id="10" pos="5768" userDrawn="1">
          <p15:clr>
            <a:srgbClr val="F26B43"/>
          </p15:clr>
        </p15:guide>
        <p15:guide id="11" pos="6720" userDrawn="1">
          <p15:clr>
            <a:srgbClr val="F26B43"/>
          </p15:clr>
        </p15:guide>
        <p15:guide id="12" pos="2887" userDrawn="1">
          <p15:clr>
            <a:srgbClr val="F26B43"/>
          </p15:clr>
        </p15:guide>
        <p15:guide id="13" pos="1912" userDrawn="1">
          <p15:clr>
            <a:srgbClr val="F26B43"/>
          </p15:clr>
        </p15:guide>
        <p15:guide id="14" pos="960" userDrawn="1">
          <p15:clr>
            <a:srgbClr val="F26B43"/>
          </p15:clr>
        </p15:guide>
        <p15:guide id="15" pos="1118" userDrawn="1">
          <p15:clr>
            <a:srgbClr val="F26B43"/>
          </p15:clr>
        </p15:guide>
        <p15:guide id="16" pos="1186" userDrawn="1">
          <p15:clr>
            <a:srgbClr val="F26B43"/>
          </p15:clr>
        </p15:guide>
        <p15:guide id="17" orient="horz" pos="777" userDrawn="1">
          <p15:clr>
            <a:srgbClr val="F26B43"/>
          </p15:clr>
        </p15:guide>
        <p15:guide id="18" orient="horz" pos="4042" userDrawn="1">
          <p15:clr>
            <a:srgbClr val="F26B43"/>
          </p15:clr>
        </p15:guide>
        <p15:guide id="19" orient="horz" pos="1321" userDrawn="1">
          <p15:clr>
            <a:srgbClr val="F26B43"/>
          </p15:clr>
        </p15:guide>
        <p15:guide id="20" orient="horz" pos="1480" userDrawn="1">
          <p15:clr>
            <a:srgbClr val="F26B43"/>
          </p15:clr>
        </p15:guide>
        <p15:guide id="21" orient="horz" pos="1911" userDrawn="1">
          <p15:clr>
            <a:srgbClr val="F26B43"/>
          </p15:clr>
        </p15:guide>
        <p15:guide id="22" orient="horz" pos="20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C4960BFC-347B-1048-8E1E-34CC881E5E46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477056" y="315724"/>
            <a:ext cx="550409" cy="261444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C13E0C-12F8-8F45-B3D6-F0C1BA8D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368" y="1233489"/>
            <a:ext cx="9559723" cy="863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55D721-CAFD-DD40-BD9A-E933EDE2B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5367" y="2351314"/>
            <a:ext cx="9559724" cy="374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C9CCF44A-DF40-654D-BAA9-3D75CE898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092826"/>
            <a:ext cx="280828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Gentium Basic" panose="02000503060000020004" pitchFamily="2" charset="77"/>
              </a:defRPr>
            </a:lvl1pPr>
          </a:lstStyle>
          <a:p>
            <a:endParaRPr lang="fr-FR">
              <a:latin typeface="Gentium Basic" panose="02000503060000020004" pitchFamily="2" charset="77"/>
            </a:endParaRP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E4725CB0-4EBD-3C4E-BBC7-74B5ED9CC839}"/>
              </a:ext>
            </a:extLst>
          </p:cNvPr>
          <p:cNvSpPr txBox="1">
            <a:spLocks/>
          </p:cNvSpPr>
          <p:nvPr userDrawn="1"/>
        </p:nvSpPr>
        <p:spPr>
          <a:xfrm>
            <a:off x="0" y="6310313"/>
            <a:ext cx="1520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CA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7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3972" r:id="rId25"/>
    <p:sldLayoutId id="2147483973" r:id="rId26"/>
    <p:sldLayoutId id="2147483974" r:id="rId27"/>
    <p:sldLayoutId id="2147483975" r:id="rId28"/>
    <p:sldLayoutId id="2147483976" r:id="rId29"/>
    <p:sldLayoutId id="2147483977" r:id="rId30"/>
    <p:sldLayoutId id="2147483978" r:id="rId31"/>
    <p:sldLayoutId id="2147483979" r:id="rId32"/>
    <p:sldLayoutId id="2147483980" r:id="rId33"/>
    <p:sldLayoutId id="2147483982" r:id="rId34"/>
    <p:sldLayoutId id="2147483983" r:id="rId35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SzPct val="60000"/>
        <a:buFontTx/>
        <a:buNone/>
        <a:defRPr sz="160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2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0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0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SzPct val="60000"/>
        <a:buFontTx/>
        <a:buNone/>
        <a:defRPr sz="1000" b="0" i="0" kern="1200">
          <a:solidFill>
            <a:schemeClr val="tx2"/>
          </a:solidFill>
          <a:latin typeface="Gentium Basic" panose="0200050306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82">
          <p15:clr>
            <a:srgbClr val="F26B43"/>
          </p15:clr>
        </p15:guide>
        <p15:guide id="7" orient="horz" pos="3838">
          <p15:clr>
            <a:srgbClr val="F26B43"/>
          </p15:clr>
        </p15:guide>
        <p15:guide id="8" pos="3840">
          <p15:clr>
            <a:srgbClr val="F26B43"/>
          </p15:clr>
        </p15:guide>
        <p15:guide id="9" pos="4815">
          <p15:clr>
            <a:srgbClr val="F26B43"/>
          </p15:clr>
        </p15:guide>
        <p15:guide id="10" pos="5768">
          <p15:clr>
            <a:srgbClr val="F26B43"/>
          </p15:clr>
        </p15:guide>
        <p15:guide id="11" pos="6720">
          <p15:clr>
            <a:srgbClr val="F26B43"/>
          </p15:clr>
        </p15:guide>
        <p15:guide id="12" pos="2887">
          <p15:clr>
            <a:srgbClr val="F26B43"/>
          </p15:clr>
        </p15:guide>
        <p15:guide id="13" pos="1912">
          <p15:clr>
            <a:srgbClr val="F26B43"/>
          </p15:clr>
        </p15:guide>
        <p15:guide id="14" pos="960">
          <p15:clr>
            <a:srgbClr val="F26B43"/>
          </p15:clr>
        </p15:guide>
        <p15:guide id="15" pos="1118">
          <p15:clr>
            <a:srgbClr val="F26B43"/>
          </p15:clr>
        </p15:guide>
        <p15:guide id="16" pos="1186">
          <p15:clr>
            <a:srgbClr val="F26B43"/>
          </p15:clr>
        </p15:guide>
        <p15:guide id="17" orient="horz" pos="777">
          <p15:clr>
            <a:srgbClr val="F26B43"/>
          </p15:clr>
        </p15:guide>
        <p15:guide id="18" orient="horz" pos="4042">
          <p15:clr>
            <a:srgbClr val="F26B43"/>
          </p15:clr>
        </p15:guide>
        <p15:guide id="19" orient="horz" pos="1321">
          <p15:clr>
            <a:srgbClr val="F26B43"/>
          </p15:clr>
        </p15:guide>
        <p15:guide id="20" orient="horz" pos="1480">
          <p15:clr>
            <a:srgbClr val="F26B43"/>
          </p15:clr>
        </p15:guide>
        <p15:guide id="21" orient="horz" pos="1911">
          <p15:clr>
            <a:srgbClr val="F26B43"/>
          </p15:clr>
        </p15:guide>
        <p15:guide id="22" orient="horz" pos="20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65A5AC8-FE61-D644-990F-1EA7722D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5881"/>
            <a:ext cx="9406855" cy="3981484"/>
          </a:xfrm>
        </p:spPr>
        <p:txBody>
          <a:bodyPr>
            <a:noAutofit/>
          </a:bodyPr>
          <a:lstStyle/>
          <a:p>
            <a:br>
              <a:rPr lang="en-HK" sz="3200"/>
            </a:br>
            <a:r>
              <a:rPr lang="en-HK" sz="3200"/>
              <a:t>Southern Ventilation Building</a:t>
            </a:r>
            <a:br>
              <a:rPr lang="en-HK" sz="3200"/>
            </a:br>
            <a:endParaRPr lang="fr-FR" sz="32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B946A5-E6D6-644A-8242-1AB4FC0A9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402" b="1000"/>
          <a:stretch/>
        </p:blipFill>
        <p:spPr>
          <a:xfrm>
            <a:off x="782953" y="605881"/>
            <a:ext cx="567675" cy="2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536DF5-1063-DEE7-9156-4AC8CA796FC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3977EF-E32F-45CF-9671-919C8207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Foundations Design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6F37FAC-117F-B747-BC17-73A56C2328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4" t="9016" r="5389" b="19945"/>
          <a:stretch>
            <a:fillRect/>
          </a:stretch>
        </p:blipFill>
        <p:spPr>
          <a:xfrm>
            <a:off x="141888" y="1243066"/>
            <a:ext cx="5833241" cy="3723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058C9-6955-D54D-9C12-4A299EB07C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46" y="1049436"/>
            <a:ext cx="5753735" cy="299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05601D-4B81-2F47-A41A-8E0CCE5FFB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36" y="3831020"/>
            <a:ext cx="5502406" cy="30269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F74F0-74F3-B54D-9330-F64F6C9A3CF6}"/>
              </a:ext>
            </a:extLst>
          </p:cNvPr>
          <p:cNvSpPr txBox="1"/>
          <p:nvPr/>
        </p:nvSpPr>
        <p:spPr>
          <a:xfrm>
            <a:off x="441435" y="86710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0">
                <a:solidFill>
                  <a:prstClr val="black"/>
                </a:solidFill>
                <a:latin typeface="Montserrat" pitchFamily="2" charset="77"/>
              </a:rPr>
              <a:t>TENDER DESIGN: 330 SHAFT GROUTED PILES 70m DEEP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0BB9D-86BA-584B-BC96-E48460AABB99}"/>
              </a:ext>
            </a:extLst>
          </p:cNvPr>
          <p:cNvSpPr txBox="1"/>
          <p:nvPr/>
        </p:nvSpPr>
        <p:spPr>
          <a:xfrm>
            <a:off x="6222124" y="84608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0">
                <a:solidFill>
                  <a:prstClr val="black"/>
                </a:solidFill>
                <a:latin typeface="Montserrat" pitchFamily="2" charset="77"/>
              </a:rPr>
              <a:t>ALTERNATIVE DETAILED DESIGN: RAFT FOUNDATION ON GROUND IMPROVEMENT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52322B-5A8F-239D-6767-A40984FF094F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Raft Foundations Design</a:t>
            </a:r>
          </a:p>
        </p:txBody>
      </p:sp>
    </p:spTree>
    <p:extLst>
      <p:ext uri="{BB962C8B-B14F-4D97-AF65-F5344CB8AC3E}">
        <p14:creationId xmlns:p14="http://schemas.microsoft.com/office/powerpoint/2010/main" val="130265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F8C91-EA5F-FB40-9EA9-D3E9417FFE5F}"/>
              </a:ext>
            </a:extLst>
          </p:cNvPr>
          <p:cNvSpPr txBox="1"/>
          <p:nvPr/>
        </p:nvSpPr>
        <p:spPr>
          <a:xfrm>
            <a:off x="1813034" y="33107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US" sz="1000" b="0">
              <a:solidFill>
                <a:prstClr val="black"/>
              </a:solidFill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D1880-D659-1040-85E4-B9CC887C83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46" y="1592955"/>
            <a:ext cx="4710167" cy="5113228"/>
          </a:xfrm>
          <a:prstGeom prst="rect">
            <a:avLst/>
          </a:prstGeom>
          <a:noFill/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8CD1D47-38A8-D9B3-0B2D-02C56EF85CE5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Ground Improvement Solution</a:t>
            </a:r>
          </a:p>
        </p:txBody>
      </p:sp>
    </p:spTree>
    <p:extLst>
      <p:ext uri="{BB962C8B-B14F-4D97-AF65-F5344CB8AC3E}">
        <p14:creationId xmlns:p14="http://schemas.microsoft.com/office/powerpoint/2010/main" val="12234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3977EF-E32F-45CF-9671-919C8207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E5F0B-70A4-7E41-BF12-E4DD5468837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2" y="1177367"/>
            <a:ext cx="4274820" cy="475551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BA7C69-47A9-4C42-9A6C-E68F016C7F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63" y="1227071"/>
            <a:ext cx="5678170" cy="222821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5130A-03B5-D747-9610-C6044ECF126D}"/>
              </a:ext>
            </a:extLst>
          </p:cNvPr>
          <p:cNvSpPr txBox="1"/>
          <p:nvPr/>
        </p:nvSpPr>
        <p:spPr>
          <a:xfrm>
            <a:off x="898635" y="83557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0">
                <a:solidFill>
                  <a:prstClr val="black"/>
                </a:solidFill>
                <a:latin typeface="Montserrat" pitchFamily="2" charset="77"/>
              </a:rPr>
              <a:t>TEMPORARY WORKS DEFLECTIONS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356EA-AA67-8D45-BEB9-A12ACFB96714}"/>
              </a:ext>
            </a:extLst>
          </p:cNvPr>
          <p:cNvSpPr txBox="1"/>
          <p:nvPr/>
        </p:nvSpPr>
        <p:spPr>
          <a:xfrm>
            <a:off x="5686097" y="8145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0">
                <a:solidFill>
                  <a:prstClr val="black"/>
                </a:solidFill>
                <a:latin typeface="Montserrat" pitchFamily="2" charset="77"/>
              </a:rPr>
              <a:t>FOUNDATIONS SETTLEMENT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579ED-46F5-4300-FC20-A1BDE5DE92BD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Monitoring Data</a:t>
            </a:r>
          </a:p>
        </p:txBody>
      </p:sp>
    </p:spTree>
    <p:extLst>
      <p:ext uri="{BB962C8B-B14F-4D97-AF65-F5344CB8AC3E}">
        <p14:creationId xmlns:p14="http://schemas.microsoft.com/office/powerpoint/2010/main" val="21570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3977EF-E32F-45CF-9671-919C8207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011" y="0"/>
            <a:ext cx="10838328" cy="76200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3EFD6-FB24-483E-AFBA-027F15D49B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4073" y="1472063"/>
            <a:ext cx="10838424" cy="30765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I was the technical lead and project manager for the geotechnical design of SVB temporary works and raft foundations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The alternative ground improvement solution provided a optimized and robust solution to address key issues for both temporary works excavation and permanent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The project was delivered successfully and I was responsible for weekly site inspections to verify the works were in accordance with design assumptions and that there were no signs of unexpected distress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/>
              <a:t>Collaborative effort between Contractor-engineer-client-designer to find the best way out of difficult ground improvement conditions due to the reclamation issues prior to site handover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200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FDBFE2-F6D9-2C4A-A42F-29A347D3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Thank</a:t>
            </a:r>
            <a:r>
              <a:rPr lang="fr-FR"/>
              <a:t> </a:t>
            </a:r>
            <a:r>
              <a:rPr lang="fr-FR" err="1"/>
              <a:t>you</a:t>
            </a:r>
            <a:endParaRPr 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AA3AC5F-0F0E-184F-ABCC-AB4439FE3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4825" y="6092824"/>
            <a:ext cx="6938219" cy="323851"/>
          </a:xfrm>
        </p:spPr>
        <p:txBody>
          <a:bodyPr anchor="ctr"/>
          <a:lstStyle/>
          <a:p>
            <a:r>
              <a:rPr lang="fr-FR">
                <a:solidFill>
                  <a:schemeClr val="tx1"/>
                </a:solidFill>
                <a:latin typeface="Gentium Basic" panose="02000503060000020004" pitchFamily="2" charset="77"/>
              </a:rPr>
              <a:t>Alessandro.Martucci@wsp.com</a:t>
            </a:r>
          </a:p>
        </p:txBody>
      </p:sp>
    </p:spTree>
    <p:extLst>
      <p:ext uri="{BB962C8B-B14F-4D97-AF65-F5344CB8AC3E}">
        <p14:creationId xmlns:p14="http://schemas.microsoft.com/office/powerpoint/2010/main" val="2810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June 6, 2024</a:t>
            </a:fld>
            <a:endParaRPr lang="en-GB" noProof="0" dirty="0"/>
          </a:p>
        </p:txBody>
      </p:sp>
      <p:sp>
        <p:nvSpPr>
          <p:cNvPr id="7" name="Flowchart: Decision 6"/>
          <p:cNvSpPr/>
          <p:nvPr/>
        </p:nvSpPr>
        <p:spPr bwMode="auto">
          <a:xfrm>
            <a:off x="1828801" y="1151594"/>
            <a:ext cx="2720840" cy="827315"/>
          </a:xfrm>
          <a:prstGeom prst="flowChartDecision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Readings within Amber Trigger?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8269" y="1450814"/>
            <a:ext cx="3098951" cy="276999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Progress with Excavation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8269" y="4138261"/>
            <a:ext cx="3098951" cy="101566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Stop any further excavation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Install slab extents as required by traditional design sequence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Progress with excavation following traditional design sequence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4549642" y="1567790"/>
            <a:ext cx="6319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189221" y="1978908"/>
            <a:ext cx="0" cy="583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187010" y="3157467"/>
            <a:ext cx="0" cy="4452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243346" y="2095725"/>
            <a:ext cx="4103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63499" y="3171548"/>
            <a:ext cx="4103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49641" y="1271312"/>
            <a:ext cx="4103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Y</a:t>
            </a: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1E48B27B-0400-7A51-B136-FFDB88057B0A}"/>
              </a:ext>
            </a:extLst>
          </p:cNvPr>
          <p:cNvSpPr/>
          <p:nvPr/>
        </p:nvSpPr>
        <p:spPr bwMode="auto">
          <a:xfrm>
            <a:off x="1828801" y="2562620"/>
            <a:ext cx="2720840" cy="827315"/>
          </a:xfrm>
          <a:prstGeom prst="flowChartDecision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Readings within Red Trigger?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07DE23-F16B-D51B-BCEE-785351E37A90}"/>
              </a:ext>
            </a:extLst>
          </p:cNvPr>
          <p:cNvCxnSpPr/>
          <p:nvPr/>
        </p:nvCxnSpPr>
        <p:spPr bwMode="auto">
          <a:xfrm>
            <a:off x="4546310" y="2972387"/>
            <a:ext cx="6319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8BBAFD-4B61-9E8A-4495-514DC42873B9}"/>
              </a:ext>
            </a:extLst>
          </p:cNvPr>
          <p:cNvSpPr txBox="1"/>
          <p:nvPr/>
        </p:nvSpPr>
        <p:spPr>
          <a:xfrm>
            <a:off x="4546309" y="2668289"/>
            <a:ext cx="4103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3D10F-395A-9CDF-BD16-2E20631DC0AB}"/>
              </a:ext>
            </a:extLst>
          </p:cNvPr>
          <p:cNvSpPr txBox="1"/>
          <p:nvPr/>
        </p:nvSpPr>
        <p:spPr>
          <a:xfrm>
            <a:off x="5178268" y="2833887"/>
            <a:ext cx="3098955" cy="830997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and back-analysis of monitoring data to verify stability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Progress with excavation if conditions are deemed safe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A7C4BC-2363-BBF2-D0AA-D4962E0F03A0}"/>
              </a:ext>
            </a:extLst>
          </p:cNvPr>
          <p:cNvCxnSpPr/>
          <p:nvPr/>
        </p:nvCxnSpPr>
        <p:spPr bwMode="auto">
          <a:xfrm>
            <a:off x="3189221" y="3387328"/>
            <a:ext cx="0" cy="583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A40BDDC-6D41-63BC-6DD5-49D0D3C1D93C}"/>
              </a:ext>
            </a:extLst>
          </p:cNvPr>
          <p:cNvSpPr txBox="1"/>
          <p:nvPr/>
        </p:nvSpPr>
        <p:spPr>
          <a:xfrm>
            <a:off x="3243346" y="3504145"/>
            <a:ext cx="4103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4F014816-783B-C2AB-B7C1-3A8B431EE543}"/>
              </a:ext>
            </a:extLst>
          </p:cNvPr>
          <p:cNvSpPr/>
          <p:nvPr/>
        </p:nvSpPr>
        <p:spPr bwMode="auto">
          <a:xfrm>
            <a:off x="1828801" y="3971040"/>
            <a:ext cx="2720840" cy="827315"/>
          </a:xfrm>
          <a:prstGeom prst="flowChartDecision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50CAB8-8507-9DC9-6300-B2C64ED4DC98}"/>
              </a:ext>
            </a:extLst>
          </p:cNvPr>
          <p:cNvCxnSpPr/>
          <p:nvPr/>
        </p:nvCxnSpPr>
        <p:spPr bwMode="auto">
          <a:xfrm>
            <a:off x="4546310" y="4390332"/>
            <a:ext cx="6319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1579E96-8D24-C1C5-16E1-A0DC646B5CBA}"/>
              </a:ext>
            </a:extLst>
          </p:cNvPr>
          <p:cNvSpPr txBox="1"/>
          <p:nvPr/>
        </p:nvSpPr>
        <p:spPr>
          <a:xfrm>
            <a:off x="4546309" y="4076709"/>
            <a:ext cx="4103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150B9C-6D37-03DF-929C-161A82751B5D}"/>
              </a:ext>
            </a:extLst>
          </p:cNvPr>
          <p:cNvSpPr txBox="1"/>
          <p:nvPr/>
        </p:nvSpPr>
        <p:spPr>
          <a:xfrm>
            <a:off x="2235344" y="4098694"/>
            <a:ext cx="1888071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1200"/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Ground movement stabilised after exceedance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8F5002-5C06-C4AE-8593-92E68522363B}"/>
              </a:ext>
            </a:extLst>
          </p:cNvPr>
          <p:cNvCxnSpPr/>
          <p:nvPr/>
        </p:nvCxnSpPr>
        <p:spPr bwMode="auto">
          <a:xfrm>
            <a:off x="3189221" y="4787798"/>
            <a:ext cx="0" cy="583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8C2C413-8614-2E23-DD5A-F9A8BA740016}"/>
              </a:ext>
            </a:extLst>
          </p:cNvPr>
          <p:cNvSpPr txBox="1"/>
          <p:nvPr/>
        </p:nvSpPr>
        <p:spPr>
          <a:xfrm>
            <a:off x="3243346" y="4904615"/>
            <a:ext cx="4103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7AED47-0383-5D88-F43B-F120E1E605FC}"/>
              </a:ext>
            </a:extLst>
          </p:cNvPr>
          <p:cNvSpPr txBox="1"/>
          <p:nvPr/>
        </p:nvSpPr>
        <p:spPr>
          <a:xfrm>
            <a:off x="1899031" y="5391540"/>
            <a:ext cx="2720841" cy="461665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dirty="0"/>
              <a:t>Carry out emergency measures, including excavation backfilling</a:t>
            </a:r>
          </a:p>
        </p:txBody>
      </p:sp>
    </p:spTree>
    <p:extLst>
      <p:ext uri="{BB962C8B-B14F-4D97-AF65-F5344CB8AC3E}">
        <p14:creationId xmlns:p14="http://schemas.microsoft.com/office/powerpoint/2010/main" val="322254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AA97-A49C-5D9F-EA6F-94C0891C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5E846C-BADB-574A-B5B6-96E54274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438" y="178410"/>
            <a:ext cx="9225608" cy="863601"/>
          </a:xfrm>
        </p:spPr>
        <p:txBody>
          <a:bodyPr/>
          <a:lstStyle/>
          <a:p>
            <a:r>
              <a:rPr lang="en-US"/>
              <a:t>Hong Kong Boundary Crossing Facilities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5E5C44-8C76-3A7D-86D1-DDC5E0466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825500"/>
            <a:ext cx="8940800" cy="5661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B9A5A-916E-4813-5796-B2E2DEF2BF74}"/>
              </a:ext>
            </a:extLst>
          </p:cNvPr>
          <p:cNvSpPr txBox="1"/>
          <p:nvPr/>
        </p:nvSpPr>
        <p:spPr>
          <a:xfrm>
            <a:off x="10012680" y="43662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1">
                <a:solidFill>
                  <a:prstClr val="black"/>
                </a:solidFill>
                <a:latin typeface="Montserrat" pitchFamily="2" charset="77"/>
              </a:rPr>
              <a:t>HK ISLAND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3F1CDD-3576-7533-C656-8D472DD37497}"/>
              </a:ext>
            </a:extLst>
          </p:cNvPr>
          <p:cNvSpPr txBox="1"/>
          <p:nvPr/>
        </p:nvSpPr>
        <p:spPr>
          <a:xfrm>
            <a:off x="4533900" y="442099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1">
                <a:solidFill>
                  <a:prstClr val="black"/>
                </a:solidFill>
                <a:latin typeface="Montserrat" pitchFamily="2" charset="77"/>
              </a:rPr>
              <a:t>LANTAU ISLAND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A38CD-D275-1C50-EA4C-6591BE4EFB01}"/>
              </a:ext>
            </a:extLst>
          </p:cNvPr>
          <p:cNvSpPr txBox="1"/>
          <p:nvPr/>
        </p:nvSpPr>
        <p:spPr>
          <a:xfrm>
            <a:off x="3349186" y="2672940"/>
            <a:ext cx="1079603" cy="6318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1">
                <a:solidFill>
                  <a:prstClr val="black"/>
                </a:solidFill>
                <a:latin typeface="Montserrat" pitchFamily="2" charset="77"/>
              </a:rPr>
              <a:t>Hong Kong International Airport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0E692-8D9B-39C3-923D-D33527064131}"/>
              </a:ext>
            </a:extLst>
          </p:cNvPr>
          <p:cNvSpPr txBox="1"/>
          <p:nvPr/>
        </p:nvSpPr>
        <p:spPr>
          <a:xfrm>
            <a:off x="1605280" y="43662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1">
                <a:solidFill>
                  <a:prstClr val="black"/>
                </a:solidFill>
                <a:latin typeface="Montserrat" pitchFamily="2" charset="77"/>
              </a:rPr>
              <a:t>TO MACAU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DD54F3-4ECF-4C8D-9F3E-46466A226E1D}"/>
              </a:ext>
            </a:extLst>
          </p:cNvPr>
          <p:cNvSpPr/>
          <p:nvPr/>
        </p:nvSpPr>
        <p:spPr>
          <a:xfrm>
            <a:off x="4533900" y="2788920"/>
            <a:ext cx="914400" cy="64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191249-5998-E320-F8B8-03EA1F28D1BB}"/>
              </a:ext>
            </a:extLst>
          </p:cNvPr>
          <p:cNvCxnSpPr/>
          <p:nvPr/>
        </p:nvCxnSpPr>
        <p:spPr>
          <a:xfrm flipH="1" flipV="1">
            <a:off x="1965960" y="4183380"/>
            <a:ext cx="3429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Home with solid fill">
            <a:extLst>
              <a:ext uri="{FF2B5EF4-FFF2-40B4-BE49-F238E27FC236}">
                <a16:creationId xmlns:a16="http://schemas.microsoft.com/office/drawing/2014/main" id="{BB287DB5-E91F-953A-A7A5-6E48AB537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3700" y="3656263"/>
            <a:ext cx="162492" cy="162492"/>
          </a:xfrm>
          <a:prstGeom prst="rect">
            <a:avLst/>
          </a:prstGeom>
        </p:spPr>
      </p:pic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486CC943-5750-5577-E832-C15CA8EDEC9A}"/>
              </a:ext>
            </a:extLst>
          </p:cNvPr>
          <p:cNvSpPr/>
          <p:nvPr/>
        </p:nvSpPr>
        <p:spPr>
          <a:xfrm>
            <a:off x="7218973" y="3808063"/>
            <a:ext cx="920817" cy="204789"/>
          </a:xfrm>
          <a:prstGeom prst="wedgeRectCallout">
            <a:avLst>
              <a:gd name="adj1" fmla="val -84417"/>
              <a:gd name="adj2" fmla="val -6971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2"/>
                </a:solidFill>
              </a:rPr>
              <a:t>Where I live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CED018-ACB9-227F-52FA-EF2029610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200" y="6115499"/>
            <a:ext cx="885949" cy="3715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5785EE1-6689-38DC-15DB-1547976F0E1D}"/>
              </a:ext>
            </a:extLst>
          </p:cNvPr>
          <p:cNvSpPr txBox="1"/>
          <p:nvPr/>
        </p:nvSpPr>
        <p:spPr>
          <a:xfrm>
            <a:off x="11161486" y="2768352"/>
            <a:ext cx="71997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1">
                <a:solidFill>
                  <a:prstClr val="black"/>
                </a:solidFill>
                <a:latin typeface="Montserrat" pitchFamily="2" charset="77"/>
              </a:rPr>
              <a:t>WSP OFFICE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E96FA8-15A8-91A4-A49F-2FDB9B2FE402}"/>
              </a:ext>
            </a:extLst>
          </p:cNvPr>
          <p:cNvCxnSpPr>
            <a:cxnSpLocks/>
          </p:cNvCxnSpPr>
          <p:nvPr/>
        </p:nvCxnSpPr>
        <p:spPr>
          <a:xfrm>
            <a:off x="11311759" y="2632281"/>
            <a:ext cx="7161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F93123-71ED-10D4-E96C-5E39C3A141B3}"/>
              </a:ext>
            </a:extLst>
          </p:cNvPr>
          <p:cNvCxnSpPr>
            <a:cxnSpLocks/>
          </p:cNvCxnSpPr>
          <p:nvPr/>
        </p:nvCxnSpPr>
        <p:spPr>
          <a:xfrm>
            <a:off x="11320468" y="2783707"/>
            <a:ext cx="7074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:a16="http://schemas.microsoft.com/office/drawing/2014/main" id="{A01F7DF8-CF80-4727-3630-4DCDDF292429}"/>
              </a:ext>
            </a:extLst>
          </p:cNvPr>
          <p:cNvSpPr/>
          <p:nvPr/>
        </p:nvSpPr>
        <p:spPr>
          <a:xfrm>
            <a:off x="4744122" y="1393115"/>
            <a:ext cx="822960" cy="2178424"/>
          </a:xfrm>
          <a:custGeom>
            <a:avLst/>
            <a:gdLst>
              <a:gd name="connsiteX0" fmla="*/ 182880 w 822960"/>
              <a:gd name="connsiteY0" fmla="*/ 10758 h 2178424"/>
              <a:gd name="connsiteX1" fmla="*/ 134471 w 822960"/>
              <a:gd name="connsiteY1" fmla="*/ 0 h 2178424"/>
              <a:gd name="connsiteX2" fmla="*/ 102198 w 822960"/>
              <a:gd name="connsiteY2" fmla="*/ 0 h 2178424"/>
              <a:gd name="connsiteX3" fmla="*/ 43031 w 822960"/>
              <a:gd name="connsiteY3" fmla="*/ 43031 h 2178424"/>
              <a:gd name="connsiteX4" fmla="*/ 10758 w 822960"/>
              <a:gd name="connsiteY4" fmla="*/ 107577 h 2178424"/>
              <a:gd name="connsiteX5" fmla="*/ 0 w 822960"/>
              <a:gd name="connsiteY5" fmla="*/ 155986 h 2178424"/>
              <a:gd name="connsiteX6" fmla="*/ 0 w 822960"/>
              <a:gd name="connsiteY6" fmla="*/ 215153 h 2178424"/>
              <a:gd name="connsiteX7" fmla="*/ 43031 w 822960"/>
              <a:gd name="connsiteY7" fmla="*/ 311972 h 2178424"/>
              <a:gd name="connsiteX8" fmla="*/ 290457 w 822960"/>
              <a:gd name="connsiteY8" fmla="*/ 672353 h 2178424"/>
              <a:gd name="connsiteX9" fmla="*/ 317351 w 822960"/>
              <a:gd name="connsiteY9" fmla="*/ 720763 h 2178424"/>
              <a:gd name="connsiteX10" fmla="*/ 349624 w 822960"/>
              <a:gd name="connsiteY10" fmla="*/ 1075765 h 2178424"/>
              <a:gd name="connsiteX11" fmla="*/ 381897 w 822960"/>
              <a:gd name="connsiteY11" fmla="*/ 1409252 h 2178424"/>
              <a:gd name="connsiteX12" fmla="*/ 403412 w 822960"/>
              <a:gd name="connsiteY12" fmla="*/ 1516829 h 2178424"/>
              <a:gd name="connsiteX13" fmla="*/ 403412 w 822960"/>
              <a:gd name="connsiteY13" fmla="*/ 1516829 h 2178424"/>
              <a:gd name="connsiteX14" fmla="*/ 338866 w 822960"/>
              <a:gd name="connsiteY14" fmla="*/ 1818043 h 2178424"/>
              <a:gd name="connsiteX15" fmla="*/ 338866 w 822960"/>
              <a:gd name="connsiteY15" fmla="*/ 1818043 h 2178424"/>
              <a:gd name="connsiteX16" fmla="*/ 344245 w 822960"/>
              <a:gd name="connsiteY16" fmla="*/ 1914861 h 2178424"/>
              <a:gd name="connsiteX17" fmla="*/ 365760 w 822960"/>
              <a:gd name="connsiteY17" fmla="*/ 1941756 h 2178424"/>
              <a:gd name="connsiteX18" fmla="*/ 467958 w 822960"/>
              <a:gd name="connsiteY18" fmla="*/ 1995544 h 2178424"/>
              <a:gd name="connsiteX19" fmla="*/ 554019 w 822960"/>
              <a:gd name="connsiteY19" fmla="*/ 2043953 h 2178424"/>
              <a:gd name="connsiteX20" fmla="*/ 629323 w 822960"/>
              <a:gd name="connsiteY20" fmla="*/ 2097741 h 2178424"/>
              <a:gd name="connsiteX21" fmla="*/ 677732 w 822960"/>
              <a:gd name="connsiteY21" fmla="*/ 2130014 h 2178424"/>
              <a:gd name="connsiteX22" fmla="*/ 758414 w 822960"/>
              <a:gd name="connsiteY22" fmla="*/ 2178424 h 2178424"/>
              <a:gd name="connsiteX23" fmla="*/ 812203 w 822960"/>
              <a:gd name="connsiteY23" fmla="*/ 2178424 h 2178424"/>
              <a:gd name="connsiteX24" fmla="*/ 812203 w 822960"/>
              <a:gd name="connsiteY24" fmla="*/ 2178424 h 2178424"/>
              <a:gd name="connsiteX25" fmla="*/ 812203 w 822960"/>
              <a:gd name="connsiteY25" fmla="*/ 2178424 h 2178424"/>
              <a:gd name="connsiteX26" fmla="*/ 822960 w 822960"/>
              <a:gd name="connsiteY26" fmla="*/ 2173045 h 2178424"/>
              <a:gd name="connsiteX27" fmla="*/ 822960 w 822960"/>
              <a:gd name="connsiteY27" fmla="*/ 2173045 h 2178424"/>
              <a:gd name="connsiteX0" fmla="*/ 182880 w 822960"/>
              <a:gd name="connsiteY0" fmla="*/ 10758 h 2178424"/>
              <a:gd name="connsiteX1" fmla="*/ 134471 w 822960"/>
              <a:gd name="connsiteY1" fmla="*/ 0 h 2178424"/>
              <a:gd name="connsiteX2" fmla="*/ 102198 w 822960"/>
              <a:gd name="connsiteY2" fmla="*/ 0 h 2178424"/>
              <a:gd name="connsiteX3" fmla="*/ 43031 w 822960"/>
              <a:gd name="connsiteY3" fmla="*/ 43031 h 2178424"/>
              <a:gd name="connsiteX4" fmla="*/ 10758 w 822960"/>
              <a:gd name="connsiteY4" fmla="*/ 107577 h 2178424"/>
              <a:gd name="connsiteX5" fmla="*/ 0 w 822960"/>
              <a:gd name="connsiteY5" fmla="*/ 155986 h 2178424"/>
              <a:gd name="connsiteX6" fmla="*/ 0 w 822960"/>
              <a:gd name="connsiteY6" fmla="*/ 215153 h 2178424"/>
              <a:gd name="connsiteX7" fmla="*/ 43031 w 822960"/>
              <a:gd name="connsiteY7" fmla="*/ 311972 h 2178424"/>
              <a:gd name="connsiteX8" fmla="*/ 290457 w 822960"/>
              <a:gd name="connsiteY8" fmla="*/ 672353 h 2178424"/>
              <a:gd name="connsiteX9" fmla="*/ 317351 w 822960"/>
              <a:gd name="connsiteY9" fmla="*/ 720763 h 2178424"/>
              <a:gd name="connsiteX10" fmla="*/ 349624 w 822960"/>
              <a:gd name="connsiteY10" fmla="*/ 1075765 h 2178424"/>
              <a:gd name="connsiteX11" fmla="*/ 381897 w 822960"/>
              <a:gd name="connsiteY11" fmla="*/ 1409252 h 2178424"/>
              <a:gd name="connsiteX12" fmla="*/ 403412 w 822960"/>
              <a:gd name="connsiteY12" fmla="*/ 1516829 h 2178424"/>
              <a:gd name="connsiteX13" fmla="*/ 403412 w 822960"/>
              <a:gd name="connsiteY13" fmla="*/ 1516829 h 2178424"/>
              <a:gd name="connsiteX14" fmla="*/ 338866 w 822960"/>
              <a:gd name="connsiteY14" fmla="*/ 1818043 h 2178424"/>
              <a:gd name="connsiteX15" fmla="*/ 338866 w 822960"/>
              <a:gd name="connsiteY15" fmla="*/ 1818043 h 2178424"/>
              <a:gd name="connsiteX16" fmla="*/ 344245 w 822960"/>
              <a:gd name="connsiteY16" fmla="*/ 1914861 h 2178424"/>
              <a:gd name="connsiteX17" fmla="*/ 365760 w 822960"/>
              <a:gd name="connsiteY17" fmla="*/ 1941756 h 2178424"/>
              <a:gd name="connsiteX18" fmla="*/ 467958 w 822960"/>
              <a:gd name="connsiteY18" fmla="*/ 1995544 h 2178424"/>
              <a:gd name="connsiteX19" fmla="*/ 554019 w 822960"/>
              <a:gd name="connsiteY19" fmla="*/ 2043953 h 2178424"/>
              <a:gd name="connsiteX20" fmla="*/ 629323 w 822960"/>
              <a:gd name="connsiteY20" fmla="*/ 2097741 h 2178424"/>
              <a:gd name="connsiteX21" fmla="*/ 677732 w 822960"/>
              <a:gd name="connsiteY21" fmla="*/ 2130014 h 2178424"/>
              <a:gd name="connsiteX22" fmla="*/ 758414 w 822960"/>
              <a:gd name="connsiteY22" fmla="*/ 2178424 h 2178424"/>
              <a:gd name="connsiteX23" fmla="*/ 812203 w 822960"/>
              <a:gd name="connsiteY23" fmla="*/ 2178424 h 2178424"/>
              <a:gd name="connsiteX24" fmla="*/ 812203 w 822960"/>
              <a:gd name="connsiteY24" fmla="*/ 2178424 h 2178424"/>
              <a:gd name="connsiteX25" fmla="*/ 812203 w 822960"/>
              <a:gd name="connsiteY25" fmla="*/ 2178424 h 2178424"/>
              <a:gd name="connsiteX26" fmla="*/ 822960 w 822960"/>
              <a:gd name="connsiteY26" fmla="*/ 2173045 h 2178424"/>
              <a:gd name="connsiteX27" fmla="*/ 822960 w 822960"/>
              <a:gd name="connsiteY27" fmla="*/ 2173045 h 2178424"/>
              <a:gd name="connsiteX0" fmla="*/ 182880 w 822960"/>
              <a:gd name="connsiteY0" fmla="*/ 10758 h 2178424"/>
              <a:gd name="connsiteX1" fmla="*/ 134471 w 822960"/>
              <a:gd name="connsiteY1" fmla="*/ 0 h 2178424"/>
              <a:gd name="connsiteX2" fmla="*/ 102198 w 822960"/>
              <a:gd name="connsiteY2" fmla="*/ 0 h 2178424"/>
              <a:gd name="connsiteX3" fmla="*/ 43031 w 822960"/>
              <a:gd name="connsiteY3" fmla="*/ 43031 h 2178424"/>
              <a:gd name="connsiteX4" fmla="*/ 10758 w 822960"/>
              <a:gd name="connsiteY4" fmla="*/ 107577 h 2178424"/>
              <a:gd name="connsiteX5" fmla="*/ 0 w 822960"/>
              <a:gd name="connsiteY5" fmla="*/ 155986 h 2178424"/>
              <a:gd name="connsiteX6" fmla="*/ 0 w 822960"/>
              <a:gd name="connsiteY6" fmla="*/ 215153 h 2178424"/>
              <a:gd name="connsiteX7" fmla="*/ 43031 w 822960"/>
              <a:gd name="connsiteY7" fmla="*/ 311972 h 2178424"/>
              <a:gd name="connsiteX8" fmla="*/ 290457 w 822960"/>
              <a:gd name="connsiteY8" fmla="*/ 672353 h 2178424"/>
              <a:gd name="connsiteX9" fmla="*/ 310911 w 822960"/>
              <a:gd name="connsiteY9" fmla="*/ 772279 h 2178424"/>
              <a:gd name="connsiteX10" fmla="*/ 349624 w 822960"/>
              <a:gd name="connsiteY10" fmla="*/ 1075765 h 2178424"/>
              <a:gd name="connsiteX11" fmla="*/ 381897 w 822960"/>
              <a:gd name="connsiteY11" fmla="*/ 1409252 h 2178424"/>
              <a:gd name="connsiteX12" fmla="*/ 403412 w 822960"/>
              <a:gd name="connsiteY12" fmla="*/ 1516829 h 2178424"/>
              <a:gd name="connsiteX13" fmla="*/ 403412 w 822960"/>
              <a:gd name="connsiteY13" fmla="*/ 1516829 h 2178424"/>
              <a:gd name="connsiteX14" fmla="*/ 338866 w 822960"/>
              <a:gd name="connsiteY14" fmla="*/ 1818043 h 2178424"/>
              <a:gd name="connsiteX15" fmla="*/ 338866 w 822960"/>
              <a:gd name="connsiteY15" fmla="*/ 1818043 h 2178424"/>
              <a:gd name="connsiteX16" fmla="*/ 344245 w 822960"/>
              <a:gd name="connsiteY16" fmla="*/ 1914861 h 2178424"/>
              <a:gd name="connsiteX17" fmla="*/ 365760 w 822960"/>
              <a:gd name="connsiteY17" fmla="*/ 1941756 h 2178424"/>
              <a:gd name="connsiteX18" fmla="*/ 467958 w 822960"/>
              <a:gd name="connsiteY18" fmla="*/ 1995544 h 2178424"/>
              <a:gd name="connsiteX19" fmla="*/ 554019 w 822960"/>
              <a:gd name="connsiteY19" fmla="*/ 2043953 h 2178424"/>
              <a:gd name="connsiteX20" fmla="*/ 629323 w 822960"/>
              <a:gd name="connsiteY20" fmla="*/ 2097741 h 2178424"/>
              <a:gd name="connsiteX21" fmla="*/ 677732 w 822960"/>
              <a:gd name="connsiteY21" fmla="*/ 2130014 h 2178424"/>
              <a:gd name="connsiteX22" fmla="*/ 758414 w 822960"/>
              <a:gd name="connsiteY22" fmla="*/ 2178424 h 2178424"/>
              <a:gd name="connsiteX23" fmla="*/ 812203 w 822960"/>
              <a:gd name="connsiteY23" fmla="*/ 2178424 h 2178424"/>
              <a:gd name="connsiteX24" fmla="*/ 812203 w 822960"/>
              <a:gd name="connsiteY24" fmla="*/ 2178424 h 2178424"/>
              <a:gd name="connsiteX25" fmla="*/ 812203 w 822960"/>
              <a:gd name="connsiteY25" fmla="*/ 2178424 h 2178424"/>
              <a:gd name="connsiteX26" fmla="*/ 822960 w 822960"/>
              <a:gd name="connsiteY26" fmla="*/ 2173045 h 2178424"/>
              <a:gd name="connsiteX27" fmla="*/ 822960 w 822960"/>
              <a:gd name="connsiteY27" fmla="*/ 2173045 h 2178424"/>
              <a:gd name="connsiteX0" fmla="*/ 182880 w 822960"/>
              <a:gd name="connsiteY0" fmla="*/ 10758 h 2178424"/>
              <a:gd name="connsiteX1" fmla="*/ 134471 w 822960"/>
              <a:gd name="connsiteY1" fmla="*/ 0 h 2178424"/>
              <a:gd name="connsiteX2" fmla="*/ 102198 w 822960"/>
              <a:gd name="connsiteY2" fmla="*/ 0 h 2178424"/>
              <a:gd name="connsiteX3" fmla="*/ 43031 w 822960"/>
              <a:gd name="connsiteY3" fmla="*/ 43031 h 2178424"/>
              <a:gd name="connsiteX4" fmla="*/ 10758 w 822960"/>
              <a:gd name="connsiteY4" fmla="*/ 107577 h 2178424"/>
              <a:gd name="connsiteX5" fmla="*/ 0 w 822960"/>
              <a:gd name="connsiteY5" fmla="*/ 155986 h 2178424"/>
              <a:gd name="connsiteX6" fmla="*/ 0 w 822960"/>
              <a:gd name="connsiteY6" fmla="*/ 215153 h 2178424"/>
              <a:gd name="connsiteX7" fmla="*/ 43031 w 822960"/>
              <a:gd name="connsiteY7" fmla="*/ 311972 h 2178424"/>
              <a:gd name="connsiteX8" fmla="*/ 290457 w 822960"/>
              <a:gd name="connsiteY8" fmla="*/ 672353 h 2178424"/>
              <a:gd name="connsiteX9" fmla="*/ 310911 w 822960"/>
              <a:gd name="connsiteY9" fmla="*/ 772279 h 2178424"/>
              <a:gd name="connsiteX10" fmla="*/ 339965 w 822960"/>
              <a:gd name="connsiteY10" fmla="*/ 1075765 h 2178424"/>
              <a:gd name="connsiteX11" fmla="*/ 381897 w 822960"/>
              <a:gd name="connsiteY11" fmla="*/ 1409252 h 2178424"/>
              <a:gd name="connsiteX12" fmla="*/ 403412 w 822960"/>
              <a:gd name="connsiteY12" fmla="*/ 1516829 h 2178424"/>
              <a:gd name="connsiteX13" fmla="*/ 403412 w 822960"/>
              <a:gd name="connsiteY13" fmla="*/ 1516829 h 2178424"/>
              <a:gd name="connsiteX14" fmla="*/ 338866 w 822960"/>
              <a:gd name="connsiteY14" fmla="*/ 1818043 h 2178424"/>
              <a:gd name="connsiteX15" fmla="*/ 338866 w 822960"/>
              <a:gd name="connsiteY15" fmla="*/ 1818043 h 2178424"/>
              <a:gd name="connsiteX16" fmla="*/ 344245 w 822960"/>
              <a:gd name="connsiteY16" fmla="*/ 1914861 h 2178424"/>
              <a:gd name="connsiteX17" fmla="*/ 365760 w 822960"/>
              <a:gd name="connsiteY17" fmla="*/ 1941756 h 2178424"/>
              <a:gd name="connsiteX18" fmla="*/ 467958 w 822960"/>
              <a:gd name="connsiteY18" fmla="*/ 1995544 h 2178424"/>
              <a:gd name="connsiteX19" fmla="*/ 554019 w 822960"/>
              <a:gd name="connsiteY19" fmla="*/ 2043953 h 2178424"/>
              <a:gd name="connsiteX20" fmla="*/ 629323 w 822960"/>
              <a:gd name="connsiteY20" fmla="*/ 2097741 h 2178424"/>
              <a:gd name="connsiteX21" fmla="*/ 677732 w 822960"/>
              <a:gd name="connsiteY21" fmla="*/ 2130014 h 2178424"/>
              <a:gd name="connsiteX22" fmla="*/ 758414 w 822960"/>
              <a:gd name="connsiteY22" fmla="*/ 2178424 h 2178424"/>
              <a:gd name="connsiteX23" fmla="*/ 812203 w 822960"/>
              <a:gd name="connsiteY23" fmla="*/ 2178424 h 2178424"/>
              <a:gd name="connsiteX24" fmla="*/ 812203 w 822960"/>
              <a:gd name="connsiteY24" fmla="*/ 2178424 h 2178424"/>
              <a:gd name="connsiteX25" fmla="*/ 812203 w 822960"/>
              <a:gd name="connsiteY25" fmla="*/ 2178424 h 2178424"/>
              <a:gd name="connsiteX26" fmla="*/ 822960 w 822960"/>
              <a:gd name="connsiteY26" fmla="*/ 2173045 h 2178424"/>
              <a:gd name="connsiteX27" fmla="*/ 822960 w 822960"/>
              <a:gd name="connsiteY27" fmla="*/ 2173045 h 217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" h="2178424">
                <a:moveTo>
                  <a:pt x="182880" y="10758"/>
                </a:moveTo>
                <a:lnTo>
                  <a:pt x="134471" y="0"/>
                </a:lnTo>
                <a:lnTo>
                  <a:pt x="102198" y="0"/>
                </a:lnTo>
                <a:lnTo>
                  <a:pt x="43031" y="43031"/>
                </a:lnTo>
                <a:lnTo>
                  <a:pt x="10758" y="107577"/>
                </a:lnTo>
                <a:lnTo>
                  <a:pt x="0" y="155986"/>
                </a:lnTo>
                <a:lnTo>
                  <a:pt x="0" y="215153"/>
                </a:lnTo>
                <a:lnTo>
                  <a:pt x="43031" y="311972"/>
                </a:lnTo>
                <a:lnTo>
                  <a:pt x="290457" y="672353"/>
                </a:lnTo>
                <a:lnTo>
                  <a:pt x="310911" y="772279"/>
                </a:lnTo>
                <a:cubicBezTo>
                  <a:pt x="327048" y="944401"/>
                  <a:pt x="329207" y="957431"/>
                  <a:pt x="339965" y="1075765"/>
                </a:cubicBezTo>
                <a:lnTo>
                  <a:pt x="381897" y="1409252"/>
                </a:lnTo>
                <a:lnTo>
                  <a:pt x="403412" y="1516829"/>
                </a:lnTo>
                <a:lnTo>
                  <a:pt x="403412" y="1516829"/>
                </a:lnTo>
                <a:lnTo>
                  <a:pt x="338866" y="1818043"/>
                </a:lnTo>
                <a:lnTo>
                  <a:pt x="338866" y="1818043"/>
                </a:lnTo>
                <a:lnTo>
                  <a:pt x="344245" y="1914861"/>
                </a:lnTo>
                <a:lnTo>
                  <a:pt x="365760" y="1941756"/>
                </a:lnTo>
                <a:lnTo>
                  <a:pt x="467958" y="1995544"/>
                </a:lnTo>
                <a:lnTo>
                  <a:pt x="554019" y="2043953"/>
                </a:lnTo>
                <a:lnTo>
                  <a:pt x="629323" y="2097741"/>
                </a:lnTo>
                <a:lnTo>
                  <a:pt x="677732" y="2130014"/>
                </a:lnTo>
                <a:lnTo>
                  <a:pt x="758414" y="2178424"/>
                </a:lnTo>
                <a:lnTo>
                  <a:pt x="812203" y="2178424"/>
                </a:lnTo>
                <a:lnTo>
                  <a:pt x="812203" y="2178424"/>
                </a:lnTo>
                <a:lnTo>
                  <a:pt x="812203" y="2178424"/>
                </a:lnTo>
                <a:lnTo>
                  <a:pt x="822960" y="2173045"/>
                </a:lnTo>
                <a:lnTo>
                  <a:pt x="822960" y="2173045"/>
                </a:lnTo>
              </a:path>
            </a:pathLst>
          </a:cu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25">
            <a:extLst>
              <a:ext uri="{FF2B5EF4-FFF2-40B4-BE49-F238E27FC236}">
                <a16:creationId xmlns:a16="http://schemas.microsoft.com/office/drawing/2014/main" id="{95DF27B1-B48D-7155-8F59-6A1E74126C2C}"/>
              </a:ext>
            </a:extLst>
          </p:cNvPr>
          <p:cNvSpPr/>
          <p:nvPr/>
        </p:nvSpPr>
        <p:spPr>
          <a:xfrm>
            <a:off x="5375913" y="2023282"/>
            <a:ext cx="1249007" cy="308270"/>
          </a:xfrm>
          <a:prstGeom prst="wedgeRectCallout">
            <a:avLst>
              <a:gd name="adj1" fmla="val -78418"/>
              <a:gd name="adj2" fmla="val -1548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err="1">
                <a:solidFill>
                  <a:schemeClr val="tx2"/>
                </a:solidFill>
              </a:rPr>
              <a:t>Tuen</a:t>
            </a:r>
            <a:r>
              <a:rPr lang="en-US" sz="1050">
                <a:solidFill>
                  <a:schemeClr val="tx2"/>
                </a:solidFill>
              </a:rPr>
              <a:t> Mun - </a:t>
            </a:r>
            <a:r>
              <a:rPr lang="en-US" sz="1050" err="1">
                <a:solidFill>
                  <a:schemeClr val="tx2"/>
                </a:solidFill>
              </a:rPr>
              <a:t>Chek</a:t>
            </a:r>
            <a:r>
              <a:rPr lang="en-US" sz="1050">
                <a:solidFill>
                  <a:schemeClr val="tx2"/>
                </a:solidFill>
              </a:rPr>
              <a:t> Lap </a:t>
            </a:r>
            <a:r>
              <a:rPr lang="en-US" sz="1050" err="1">
                <a:solidFill>
                  <a:schemeClr val="tx2"/>
                </a:solidFill>
              </a:rPr>
              <a:t>Kok</a:t>
            </a:r>
            <a:r>
              <a:rPr lang="en-US" sz="1050">
                <a:solidFill>
                  <a:schemeClr val="tx2"/>
                </a:solidFill>
              </a:rPr>
              <a:t> Link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2E1F89D-1084-715E-F7AD-8514459AE5C3}"/>
              </a:ext>
            </a:extLst>
          </p:cNvPr>
          <p:cNvSpPr/>
          <p:nvPr/>
        </p:nvSpPr>
        <p:spPr>
          <a:xfrm>
            <a:off x="2299648" y="2988860"/>
            <a:ext cx="2511188" cy="1395483"/>
          </a:xfrm>
          <a:custGeom>
            <a:avLst/>
            <a:gdLst>
              <a:gd name="connsiteX0" fmla="*/ 2511188 w 2511188"/>
              <a:gd name="connsiteY0" fmla="*/ 0 h 1395483"/>
              <a:gd name="connsiteX1" fmla="*/ 2483892 w 2511188"/>
              <a:gd name="connsiteY1" fmla="*/ 68239 h 1395483"/>
              <a:gd name="connsiteX2" fmla="*/ 2463421 w 2511188"/>
              <a:gd name="connsiteY2" fmla="*/ 153537 h 1395483"/>
              <a:gd name="connsiteX3" fmla="*/ 2419065 w 2511188"/>
              <a:gd name="connsiteY3" fmla="*/ 211540 h 1395483"/>
              <a:gd name="connsiteX4" fmla="*/ 2357651 w 2511188"/>
              <a:gd name="connsiteY4" fmla="*/ 218364 h 1395483"/>
              <a:gd name="connsiteX5" fmla="*/ 2286000 w 2511188"/>
              <a:gd name="connsiteY5" fmla="*/ 238836 h 1395483"/>
              <a:gd name="connsiteX6" fmla="*/ 2245056 w 2511188"/>
              <a:gd name="connsiteY6" fmla="*/ 272955 h 1395483"/>
              <a:gd name="connsiteX7" fmla="*/ 2210937 w 2511188"/>
              <a:gd name="connsiteY7" fmla="*/ 341194 h 1395483"/>
              <a:gd name="connsiteX8" fmla="*/ 2217761 w 2511188"/>
              <a:gd name="connsiteY8" fmla="*/ 416256 h 1395483"/>
              <a:gd name="connsiteX9" fmla="*/ 2255292 w 2511188"/>
              <a:gd name="connsiteY9" fmla="*/ 504967 h 1395483"/>
              <a:gd name="connsiteX10" fmla="*/ 2248468 w 2511188"/>
              <a:gd name="connsiteY10" fmla="*/ 549322 h 1395483"/>
              <a:gd name="connsiteX11" fmla="*/ 2204113 w 2511188"/>
              <a:gd name="connsiteY11" fmla="*/ 603913 h 1395483"/>
              <a:gd name="connsiteX12" fmla="*/ 2173406 w 2511188"/>
              <a:gd name="connsiteY12" fmla="*/ 638033 h 1395483"/>
              <a:gd name="connsiteX13" fmla="*/ 2149522 w 2511188"/>
              <a:gd name="connsiteY13" fmla="*/ 730155 h 1395483"/>
              <a:gd name="connsiteX14" fmla="*/ 2105167 w 2511188"/>
              <a:gd name="connsiteY14" fmla="*/ 784746 h 1395483"/>
              <a:gd name="connsiteX15" fmla="*/ 2050576 w 2511188"/>
              <a:gd name="connsiteY15" fmla="*/ 842749 h 1395483"/>
              <a:gd name="connsiteX16" fmla="*/ 1982337 w 2511188"/>
              <a:gd name="connsiteY16" fmla="*/ 866633 h 1395483"/>
              <a:gd name="connsiteX17" fmla="*/ 1914098 w 2511188"/>
              <a:gd name="connsiteY17" fmla="*/ 876868 h 1395483"/>
              <a:gd name="connsiteX18" fmla="*/ 1798092 w 2511188"/>
              <a:gd name="connsiteY18" fmla="*/ 849573 h 1395483"/>
              <a:gd name="connsiteX19" fmla="*/ 1596788 w 2511188"/>
              <a:gd name="connsiteY19" fmla="*/ 784746 h 1395483"/>
              <a:gd name="connsiteX20" fmla="*/ 1514901 w 2511188"/>
              <a:gd name="connsiteY20" fmla="*/ 764274 h 1395483"/>
              <a:gd name="connsiteX21" fmla="*/ 1439839 w 2511188"/>
              <a:gd name="connsiteY21" fmla="*/ 774510 h 1395483"/>
              <a:gd name="connsiteX22" fmla="*/ 1354540 w 2511188"/>
              <a:gd name="connsiteY22" fmla="*/ 812041 h 1395483"/>
              <a:gd name="connsiteX23" fmla="*/ 1255594 w 2511188"/>
              <a:gd name="connsiteY23" fmla="*/ 829101 h 1395483"/>
              <a:gd name="connsiteX24" fmla="*/ 1153236 w 2511188"/>
              <a:gd name="connsiteY24" fmla="*/ 839337 h 1395483"/>
              <a:gd name="connsiteX25" fmla="*/ 1095233 w 2511188"/>
              <a:gd name="connsiteY25" fmla="*/ 856397 h 1395483"/>
              <a:gd name="connsiteX26" fmla="*/ 1020170 w 2511188"/>
              <a:gd name="connsiteY26" fmla="*/ 897340 h 1395483"/>
              <a:gd name="connsiteX27" fmla="*/ 852985 w 2511188"/>
              <a:gd name="connsiteY27" fmla="*/ 1016758 h 1395483"/>
              <a:gd name="connsiteX28" fmla="*/ 644856 w 2511188"/>
              <a:gd name="connsiteY28" fmla="*/ 1166883 h 1395483"/>
              <a:gd name="connsiteX29" fmla="*/ 491319 w 2511188"/>
              <a:gd name="connsiteY29" fmla="*/ 1269241 h 1395483"/>
              <a:gd name="connsiteX30" fmla="*/ 385549 w 2511188"/>
              <a:gd name="connsiteY30" fmla="*/ 1344304 h 1395483"/>
              <a:gd name="connsiteX31" fmla="*/ 320722 w 2511188"/>
              <a:gd name="connsiteY31" fmla="*/ 1371600 h 1395483"/>
              <a:gd name="connsiteX32" fmla="*/ 252483 w 2511188"/>
              <a:gd name="connsiteY32" fmla="*/ 1385247 h 1395483"/>
              <a:gd name="connsiteX33" fmla="*/ 146713 w 2511188"/>
              <a:gd name="connsiteY33" fmla="*/ 1395483 h 1395483"/>
              <a:gd name="connsiteX34" fmla="*/ 88710 w 2511188"/>
              <a:gd name="connsiteY34" fmla="*/ 1385247 h 1395483"/>
              <a:gd name="connsiteX35" fmla="*/ 0 w 2511188"/>
              <a:gd name="connsiteY35" fmla="*/ 1351128 h 1395483"/>
              <a:gd name="connsiteX36" fmla="*/ 0 w 2511188"/>
              <a:gd name="connsiteY36" fmla="*/ 1351128 h 139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11188" h="1395483">
                <a:moveTo>
                  <a:pt x="2511188" y="0"/>
                </a:moveTo>
                <a:lnTo>
                  <a:pt x="2483892" y="68239"/>
                </a:lnTo>
                <a:lnTo>
                  <a:pt x="2463421" y="153537"/>
                </a:lnTo>
                <a:lnTo>
                  <a:pt x="2419065" y="211540"/>
                </a:lnTo>
                <a:lnTo>
                  <a:pt x="2357651" y="218364"/>
                </a:lnTo>
                <a:lnTo>
                  <a:pt x="2286000" y="238836"/>
                </a:lnTo>
                <a:lnTo>
                  <a:pt x="2245056" y="272955"/>
                </a:lnTo>
                <a:lnTo>
                  <a:pt x="2210937" y="341194"/>
                </a:lnTo>
                <a:lnTo>
                  <a:pt x="2217761" y="416256"/>
                </a:lnTo>
                <a:lnTo>
                  <a:pt x="2255292" y="504967"/>
                </a:lnTo>
                <a:lnTo>
                  <a:pt x="2248468" y="549322"/>
                </a:lnTo>
                <a:lnTo>
                  <a:pt x="2204113" y="603913"/>
                </a:lnTo>
                <a:lnTo>
                  <a:pt x="2173406" y="638033"/>
                </a:lnTo>
                <a:lnTo>
                  <a:pt x="2149522" y="730155"/>
                </a:lnTo>
                <a:lnTo>
                  <a:pt x="2105167" y="784746"/>
                </a:lnTo>
                <a:lnTo>
                  <a:pt x="2050576" y="842749"/>
                </a:lnTo>
                <a:lnTo>
                  <a:pt x="1982337" y="866633"/>
                </a:lnTo>
                <a:lnTo>
                  <a:pt x="1914098" y="876868"/>
                </a:lnTo>
                <a:lnTo>
                  <a:pt x="1798092" y="849573"/>
                </a:lnTo>
                <a:lnTo>
                  <a:pt x="1596788" y="784746"/>
                </a:lnTo>
                <a:lnTo>
                  <a:pt x="1514901" y="764274"/>
                </a:lnTo>
                <a:lnTo>
                  <a:pt x="1439839" y="774510"/>
                </a:lnTo>
                <a:lnTo>
                  <a:pt x="1354540" y="812041"/>
                </a:lnTo>
                <a:lnTo>
                  <a:pt x="1255594" y="829101"/>
                </a:lnTo>
                <a:lnTo>
                  <a:pt x="1153236" y="839337"/>
                </a:lnTo>
                <a:lnTo>
                  <a:pt x="1095233" y="856397"/>
                </a:lnTo>
                <a:lnTo>
                  <a:pt x="1020170" y="897340"/>
                </a:lnTo>
                <a:lnTo>
                  <a:pt x="852985" y="1016758"/>
                </a:lnTo>
                <a:lnTo>
                  <a:pt x="644856" y="1166883"/>
                </a:lnTo>
                <a:lnTo>
                  <a:pt x="491319" y="1269241"/>
                </a:lnTo>
                <a:lnTo>
                  <a:pt x="385549" y="1344304"/>
                </a:lnTo>
                <a:lnTo>
                  <a:pt x="320722" y="1371600"/>
                </a:lnTo>
                <a:lnTo>
                  <a:pt x="252483" y="1385247"/>
                </a:lnTo>
                <a:lnTo>
                  <a:pt x="146713" y="1395483"/>
                </a:lnTo>
                <a:lnTo>
                  <a:pt x="88710" y="1385247"/>
                </a:lnTo>
                <a:lnTo>
                  <a:pt x="0" y="1351128"/>
                </a:lnTo>
                <a:lnTo>
                  <a:pt x="0" y="1351128"/>
                </a:lnTo>
              </a:path>
            </a:pathLst>
          </a:cu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D1C2BD-479A-658F-1287-BD870ACC7D1E}"/>
              </a:ext>
            </a:extLst>
          </p:cNvPr>
          <p:cNvSpPr txBox="1"/>
          <p:nvPr/>
        </p:nvSpPr>
        <p:spPr>
          <a:xfrm>
            <a:off x="4626135" y="295438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200" b="1">
                <a:latin typeface="Montserrat" pitchFamily="2" charset="77"/>
              </a:rPr>
              <a:t>HKBCF</a:t>
            </a:r>
          </a:p>
        </p:txBody>
      </p:sp>
      <p:sp>
        <p:nvSpPr>
          <p:cNvPr id="7" name="Speech Bubble: Rectangle 25">
            <a:extLst>
              <a:ext uri="{FF2B5EF4-FFF2-40B4-BE49-F238E27FC236}">
                <a16:creationId xmlns:a16="http://schemas.microsoft.com/office/drawing/2014/main" id="{D21F6D6F-5941-7E33-557F-4C322071F7B0}"/>
              </a:ext>
            </a:extLst>
          </p:cNvPr>
          <p:cNvSpPr/>
          <p:nvPr/>
        </p:nvSpPr>
        <p:spPr>
          <a:xfrm>
            <a:off x="3342042" y="4076149"/>
            <a:ext cx="1402080" cy="308270"/>
          </a:xfrm>
          <a:prstGeom prst="wedgeRectCallout">
            <a:avLst>
              <a:gd name="adj1" fmla="val -69121"/>
              <a:gd name="adj2" fmla="val -46476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2"/>
                </a:solidFill>
              </a:rPr>
              <a:t>Hong Kong – Macau – Zhuhai Bridge</a:t>
            </a:r>
          </a:p>
        </p:txBody>
      </p:sp>
    </p:spTree>
    <p:extLst>
      <p:ext uri="{BB962C8B-B14F-4D97-AF65-F5344CB8AC3E}">
        <p14:creationId xmlns:p14="http://schemas.microsoft.com/office/powerpoint/2010/main" val="88015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9BA70-FB8E-EA9C-9217-D37FD7CF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B4A82E-4D97-62C5-B30A-D3F594A8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438" y="178410"/>
            <a:ext cx="9225608" cy="863601"/>
          </a:xfrm>
        </p:spPr>
        <p:txBody>
          <a:bodyPr/>
          <a:lstStyle/>
          <a:p>
            <a:r>
              <a:rPr lang="en-US"/>
              <a:t>Hong Kong Boundary Crossing Facilities Golder WSP Involvement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EDE19-BB46-5788-4C9F-5256DFC81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69" y="1042011"/>
            <a:ext cx="6940145" cy="57699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39C90C-2F44-FE57-DC6A-040C22E8E724}"/>
              </a:ext>
            </a:extLst>
          </p:cNvPr>
          <p:cNvSpPr/>
          <p:nvPr/>
        </p:nvSpPr>
        <p:spPr>
          <a:xfrm rot="868195">
            <a:off x="4864704" y="2818968"/>
            <a:ext cx="870857" cy="1176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B257746-8E93-9E2B-4810-2DF0922014E7}"/>
              </a:ext>
            </a:extLst>
          </p:cNvPr>
          <p:cNvSpPr/>
          <p:nvPr/>
        </p:nvSpPr>
        <p:spPr>
          <a:xfrm>
            <a:off x="2424887" y="2697493"/>
            <a:ext cx="2093325" cy="534667"/>
          </a:xfrm>
          <a:prstGeom prst="wedgeRectCallout">
            <a:avLst>
              <a:gd name="adj1" fmla="val 73297"/>
              <a:gd name="adj2" fmla="val 48549"/>
            </a:avLst>
          </a:prstGeom>
          <a:solidFill>
            <a:schemeClr val="tx1">
              <a:lumMod val="75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/>
              <a:t>Passenger Clearance Building</a:t>
            </a:r>
          </a:p>
          <a:p>
            <a:r>
              <a:rPr lang="en-US" sz="1000"/>
              <a:t>Leighton-Chun Wo JV</a:t>
            </a:r>
          </a:p>
          <a:p>
            <a:r>
              <a:rPr lang="en-US" sz="1000"/>
              <a:t>Temporary Works detailed design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E5ED91-B1F8-FB0F-6537-565D90B37ACE}"/>
              </a:ext>
            </a:extLst>
          </p:cNvPr>
          <p:cNvSpPr/>
          <p:nvPr/>
        </p:nvSpPr>
        <p:spPr>
          <a:xfrm rot="868195">
            <a:off x="4058920" y="4831586"/>
            <a:ext cx="3965980" cy="1064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CBAD3B80-8AEB-57D4-69CC-74D4FB95DBE4}"/>
              </a:ext>
            </a:extLst>
          </p:cNvPr>
          <p:cNvSpPr/>
          <p:nvPr/>
        </p:nvSpPr>
        <p:spPr>
          <a:xfrm>
            <a:off x="3388721" y="5966288"/>
            <a:ext cx="2093325" cy="627017"/>
          </a:xfrm>
          <a:prstGeom prst="wedgeRectCallout">
            <a:avLst>
              <a:gd name="adj1" fmla="val 43759"/>
              <a:gd name="adj2" fmla="val -108055"/>
            </a:avLst>
          </a:prstGeom>
          <a:solidFill>
            <a:srgbClr val="333C47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/>
              <a:t>Southern Infrastructure</a:t>
            </a:r>
          </a:p>
          <a:p>
            <a:r>
              <a:rPr lang="en-US" sz="1000"/>
              <a:t>China State</a:t>
            </a:r>
          </a:p>
          <a:p>
            <a:r>
              <a:rPr lang="en-US" sz="1000"/>
              <a:t>Geotechnical advice on ground conditions and pile design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E4D0621-2B79-BD22-B398-CB965DF7EB88}"/>
              </a:ext>
            </a:extLst>
          </p:cNvPr>
          <p:cNvSpPr/>
          <p:nvPr/>
        </p:nvSpPr>
        <p:spPr>
          <a:xfrm>
            <a:off x="7325437" y="4369868"/>
            <a:ext cx="2217555" cy="557349"/>
          </a:xfrm>
          <a:prstGeom prst="wedgeRectCallout">
            <a:avLst>
              <a:gd name="adj1" fmla="val -53276"/>
              <a:gd name="adj2" fmla="val 88820"/>
            </a:avLst>
          </a:prstGeom>
          <a:solidFill>
            <a:srgbClr val="333C47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/>
              <a:t>Aviation Academy</a:t>
            </a:r>
          </a:p>
          <a:p>
            <a:r>
              <a:rPr lang="en-US" sz="1000"/>
              <a:t>Hong Kong Airport Authority</a:t>
            </a:r>
          </a:p>
          <a:p>
            <a:r>
              <a:rPr lang="en-US" sz="1000"/>
              <a:t>Feasibility Study for raft foundations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A2E48F-5D2E-DAF9-EC65-BD8C087A2992}"/>
              </a:ext>
            </a:extLst>
          </p:cNvPr>
          <p:cNvSpPr/>
          <p:nvPr/>
        </p:nvSpPr>
        <p:spPr>
          <a:xfrm rot="868195">
            <a:off x="6046942" y="2473389"/>
            <a:ext cx="614510" cy="89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7E263F98-FE5A-0F38-52F1-E5C06C18CEA8}"/>
              </a:ext>
            </a:extLst>
          </p:cNvPr>
          <p:cNvSpPr/>
          <p:nvPr/>
        </p:nvSpPr>
        <p:spPr>
          <a:xfrm>
            <a:off x="5112238" y="1372719"/>
            <a:ext cx="2320569" cy="544912"/>
          </a:xfrm>
          <a:prstGeom prst="wedgeRectCallout">
            <a:avLst>
              <a:gd name="adj1" fmla="val -3075"/>
              <a:gd name="adj2" fmla="val 152581"/>
            </a:avLst>
          </a:prstGeom>
          <a:solidFill>
            <a:srgbClr val="333C47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/>
              <a:t>Automated Car Park A</a:t>
            </a:r>
          </a:p>
          <a:p>
            <a:r>
              <a:rPr lang="en-US" sz="1000"/>
              <a:t>Paul Y CIMC JEC JV</a:t>
            </a:r>
          </a:p>
          <a:p>
            <a:r>
              <a:rPr lang="en-US" sz="1000"/>
              <a:t>Automated Car Park Detailed Design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5FAFE7-FDDF-EC85-29D3-5175C5CAF7FF}"/>
              </a:ext>
            </a:extLst>
          </p:cNvPr>
          <p:cNvSpPr/>
          <p:nvPr/>
        </p:nvSpPr>
        <p:spPr>
          <a:xfrm>
            <a:off x="6086501" y="5085807"/>
            <a:ext cx="1235668" cy="399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F0964-23C5-123A-71FC-64DBA3CDBE24}"/>
              </a:ext>
            </a:extLst>
          </p:cNvPr>
          <p:cNvSpPr/>
          <p:nvPr/>
        </p:nvSpPr>
        <p:spPr>
          <a:xfrm rot="202594">
            <a:off x="8057150" y="1310306"/>
            <a:ext cx="898917" cy="2904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76B5A052-D42E-8863-2A77-8E87D41C3976}"/>
              </a:ext>
            </a:extLst>
          </p:cNvPr>
          <p:cNvSpPr/>
          <p:nvPr/>
        </p:nvSpPr>
        <p:spPr>
          <a:xfrm>
            <a:off x="9195333" y="2383985"/>
            <a:ext cx="2093325" cy="627017"/>
          </a:xfrm>
          <a:prstGeom prst="wedgeRectCallout">
            <a:avLst>
              <a:gd name="adj1" fmla="val -73430"/>
              <a:gd name="adj2" fmla="val -25684"/>
            </a:avLst>
          </a:prstGeom>
          <a:solidFill>
            <a:schemeClr val="tx1">
              <a:lumMod val="75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/>
              <a:t>TMCLKL Southern Landfall</a:t>
            </a:r>
          </a:p>
          <a:p>
            <a:r>
              <a:rPr lang="en-US" sz="1000" err="1"/>
              <a:t>Dragages</a:t>
            </a:r>
            <a:r>
              <a:rPr lang="en-US" sz="1000"/>
              <a:t> Bouygues JV</a:t>
            </a:r>
          </a:p>
          <a:p>
            <a:r>
              <a:rPr lang="en-US" sz="1000"/>
              <a:t>Tunnel and Temporary Works detailed design</a:t>
            </a:r>
          </a:p>
        </p:txBody>
      </p:sp>
    </p:spTree>
    <p:extLst>
      <p:ext uri="{BB962C8B-B14F-4D97-AF65-F5344CB8AC3E}">
        <p14:creationId xmlns:p14="http://schemas.microsoft.com/office/powerpoint/2010/main" val="230919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913CC08-8182-7C8F-7326-FE86569BC2A8}"/>
              </a:ext>
            </a:extLst>
          </p:cNvPr>
          <p:cNvGrpSpPr>
            <a:grpSpLocks noChangeAspect="1"/>
          </p:cNvGrpSpPr>
          <p:nvPr/>
        </p:nvGrpSpPr>
        <p:grpSpPr>
          <a:xfrm>
            <a:off x="717914" y="762383"/>
            <a:ext cx="10993072" cy="5946392"/>
            <a:chOff x="76783" y="828998"/>
            <a:chExt cx="10351537" cy="55362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E2788DA-3F4C-7A32-1683-54465D6CA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56" t="4465" r="11079" b="4592"/>
            <a:stretch/>
          </p:blipFill>
          <p:spPr>
            <a:xfrm>
              <a:off x="76783" y="828998"/>
              <a:ext cx="7568617" cy="5374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8E1ACBB-6C6C-4A21-DA1B-B567FCE579A3}"/>
                </a:ext>
              </a:extLst>
            </p:cNvPr>
            <p:cNvGrpSpPr/>
            <p:nvPr/>
          </p:nvGrpSpPr>
          <p:grpSpPr>
            <a:xfrm>
              <a:off x="895350" y="1344278"/>
              <a:ext cx="9532970" cy="5020933"/>
              <a:chOff x="-2397471" y="97987"/>
              <a:chExt cx="10003907" cy="5271656"/>
            </a:xfrm>
          </p:grpSpPr>
          <p:pic>
            <p:nvPicPr>
              <p:cNvPr id="26" name="Picture 25" descr="Diagram, map&#10;&#10;Description automatically generated">
                <a:extLst>
                  <a:ext uri="{FF2B5EF4-FFF2-40B4-BE49-F238E27FC236}">
                    <a16:creationId xmlns:a16="http://schemas.microsoft.com/office/drawing/2014/main" id="{9F5BCBE9-ADDA-5E47-8F52-206443A3CA46}"/>
                  </a:ext>
                </a:extLst>
              </p:cNvPr>
              <p:cNvPicPr/>
              <p:nvPr/>
            </p:nvPicPr>
            <p:blipFill rotWithShape="1">
              <a:blip r:embed="rId3"/>
              <a:srcRect l="72865"/>
              <a:stretch/>
            </p:blipFill>
            <p:spPr>
              <a:xfrm>
                <a:off x="5003485" y="169640"/>
                <a:ext cx="2602951" cy="520000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6CD1D6-23C8-F4D3-C756-A5BAD95FCC2E}"/>
                  </a:ext>
                </a:extLst>
              </p:cNvPr>
              <p:cNvSpPr txBox="1"/>
              <p:nvPr/>
            </p:nvSpPr>
            <p:spPr>
              <a:xfrm>
                <a:off x="383822" y="2054529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 algn="l"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sz="2800" b="1">
                    <a:solidFill>
                      <a:schemeClr val="accent6">
                        <a:lumMod val="50000"/>
                      </a:schemeClr>
                    </a:solidFill>
                    <a:latin typeface="Montserrat" pitchFamily="2" charset="77"/>
                  </a:rPr>
                  <a:t>SVB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521A0D-4AF2-9FBF-2408-4B16AAEFD155}"/>
                  </a:ext>
                </a:extLst>
              </p:cNvPr>
              <p:cNvSpPr txBox="1"/>
              <p:nvPr/>
            </p:nvSpPr>
            <p:spPr>
              <a:xfrm>
                <a:off x="937426" y="3379303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 algn="l"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sz="2800" b="1">
                    <a:solidFill>
                      <a:schemeClr val="accent6">
                        <a:lumMod val="50000"/>
                      </a:schemeClr>
                    </a:solidFill>
                    <a:latin typeface="Montserrat" pitchFamily="2" charset="77"/>
                  </a:rPr>
                  <a:t>SVS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30F994-FB2F-64DB-F6B9-48D3BBDCAAB6}"/>
                  </a:ext>
                </a:extLst>
              </p:cNvPr>
              <p:cNvSpPr txBox="1"/>
              <p:nvPr/>
            </p:nvSpPr>
            <p:spPr>
              <a:xfrm>
                <a:off x="73214" y="4352601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 algn="l"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sz="2800" b="1">
                    <a:solidFill>
                      <a:schemeClr val="accent6">
                        <a:lumMod val="50000"/>
                      </a:schemeClr>
                    </a:solidFill>
                    <a:latin typeface="Montserrat" pitchFamily="2" charset="77"/>
                  </a:rPr>
                  <a:t>SVS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F808A5C-044B-BBED-E042-D2EDA27C59EE}"/>
                  </a:ext>
                </a:extLst>
              </p:cNvPr>
              <p:cNvSpPr/>
              <p:nvPr/>
            </p:nvSpPr>
            <p:spPr>
              <a:xfrm>
                <a:off x="742950" y="3108032"/>
                <a:ext cx="1256896" cy="1244569"/>
              </a:xfrm>
              <a:prstGeom prst="ellipse">
                <a:avLst/>
              </a:prstGeom>
              <a:noFill/>
              <a:ln w="57150">
                <a:solidFill>
                  <a:schemeClr val="accent6">
                    <a:lumMod val="50000"/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21427BF-F85A-398D-12D1-FF065377E6B0}"/>
                  </a:ext>
                </a:extLst>
              </p:cNvPr>
              <p:cNvSpPr/>
              <p:nvPr/>
            </p:nvSpPr>
            <p:spPr>
              <a:xfrm>
                <a:off x="22226" y="4179637"/>
                <a:ext cx="1013014" cy="998466"/>
              </a:xfrm>
              <a:prstGeom prst="ellipse">
                <a:avLst/>
              </a:prstGeom>
              <a:noFill/>
              <a:ln w="57150">
                <a:solidFill>
                  <a:schemeClr val="accent6">
                    <a:lumMod val="50000"/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1DE630-2A77-FD14-9A92-6350F867C2E9}"/>
                  </a:ext>
                </a:extLst>
              </p:cNvPr>
              <p:cNvSpPr/>
              <p:nvPr/>
            </p:nvSpPr>
            <p:spPr>
              <a:xfrm>
                <a:off x="-476250" y="1218877"/>
                <a:ext cx="2695575" cy="3108325"/>
              </a:xfrm>
              <a:custGeom>
                <a:avLst/>
                <a:gdLst>
                  <a:gd name="connsiteX0" fmla="*/ 600075 w 2695575"/>
                  <a:gd name="connsiteY0" fmla="*/ 3076575 h 3076575"/>
                  <a:gd name="connsiteX1" fmla="*/ 609600 w 2695575"/>
                  <a:gd name="connsiteY1" fmla="*/ 2543175 h 3076575"/>
                  <a:gd name="connsiteX2" fmla="*/ 171450 w 2695575"/>
                  <a:gd name="connsiteY2" fmla="*/ 2305050 h 3076575"/>
                  <a:gd name="connsiteX3" fmla="*/ 0 w 2695575"/>
                  <a:gd name="connsiteY3" fmla="*/ 857250 h 3076575"/>
                  <a:gd name="connsiteX4" fmla="*/ 523875 w 2695575"/>
                  <a:gd name="connsiteY4" fmla="*/ 819150 h 3076575"/>
                  <a:gd name="connsiteX5" fmla="*/ 476250 w 2695575"/>
                  <a:gd name="connsiteY5" fmla="*/ 161925 h 3076575"/>
                  <a:gd name="connsiteX6" fmla="*/ 2524125 w 2695575"/>
                  <a:gd name="connsiteY6" fmla="*/ 0 h 3076575"/>
                  <a:gd name="connsiteX7" fmla="*/ 2695575 w 2695575"/>
                  <a:gd name="connsiteY7" fmla="*/ 1952625 h 3076575"/>
                  <a:gd name="connsiteX8" fmla="*/ 2400300 w 2695575"/>
                  <a:gd name="connsiteY8" fmla="*/ 2200275 h 3076575"/>
                  <a:gd name="connsiteX9" fmla="*/ 2400300 w 2695575"/>
                  <a:gd name="connsiteY9" fmla="*/ 2200275 h 3076575"/>
                  <a:gd name="connsiteX0" fmla="*/ 600075 w 2695575"/>
                  <a:gd name="connsiteY0" fmla="*/ 3076575 h 3076575"/>
                  <a:gd name="connsiteX1" fmla="*/ 609600 w 2695575"/>
                  <a:gd name="connsiteY1" fmla="*/ 2543175 h 3076575"/>
                  <a:gd name="connsiteX2" fmla="*/ 133350 w 2695575"/>
                  <a:gd name="connsiteY2" fmla="*/ 2295525 h 3076575"/>
                  <a:gd name="connsiteX3" fmla="*/ 0 w 2695575"/>
                  <a:gd name="connsiteY3" fmla="*/ 857250 h 3076575"/>
                  <a:gd name="connsiteX4" fmla="*/ 523875 w 2695575"/>
                  <a:gd name="connsiteY4" fmla="*/ 819150 h 3076575"/>
                  <a:gd name="connsiteX5" fmla="*/ 476250 w 2695575"/>
                  <a:gd name="connsiteY5" fmla="*/ 161925 h 3076575"/>
                  <a:gd name="connsiteX6" fmla="*/ 2524125 w 2695575"/>
                  <a:gd name="connsiteY6" fmla="*/ 0 h 3076575"/>
                  <a:gd name="connsiteX7" fmla="*/ 2695575 w 2695575"/>
                  <a:gd name="connsiteY7" fmla="*/ 1952625 h 3076575"/>
                  <a:gd name="connsiteX8" fmla="*/ 2400300 w 2695575"/>
                  <a:gd name="connsiteY8" fmla="*/ 2200275 h 3076575"/>
                  <a:gd name="connsiteX9" fmla="*/ 2400300 w 2695575"/>
                  <a:gd name="connsiteY9" fmla="*/ 2200275 h 3076575"/>
                  <a:gd name="connsiteX0" fmla="*/ 593725 w 2695575"/>
                  <a:gd name="connsiteY0" fmla="*/ 3108325 h 3108325"/>
                  <a:gd name="connsiteX1" fmla="*/ 609600 w 2695575"/>
                  <a:gd name="connsiteY1" fmla="*/ 2543175 h 3108325"/>
                  <a:gd name="connsiteX2" fmla="*/ 133350 w 2695575"/>
                  <a:gd name="connsiteY2" fmla="*/ 2295525 h 3108325"/>
                  <a:gd name="connsiteX3" fmla="*/ 0 w 2695575"/>
                  <a:gd name="connsiteY3" fmla="*/ 857250 h 3108325"/>
                  <a:gd name="connsiteX4" fmla="*/ 523875 w 2695575"/>
                  <a:gd name="connsiteY4" fmla="*/ 819150 h 3108325"/>
                  <a:gd name="connsiteX5" fmla="*/ 476250 w 2695575"/>
                  <a:gd name="connsiteY5" fmla="*/ 161925 h 3108325"/>
                  <a:gd name="connsiteX6" fmla="*/ 2524125 w 2695575"/>
                  <a:gd name="connsiteY6" fmla="*/ 0 h 3108325"/>
                  <a:gd name="connsiteX7" fmla="*/ 2695575 w 2695575"/>
                  <a:gd name="connsiteY7" fmla="*/ 1952625 h 3108325"/>
                  <a:gd name="connsiteX8" fmla="*/ 2400300 w 2695575"/>
                  <a:gd name="connsiteY8" fmla="*/ 2200275 h 3108325"/>
                  <a:gd name="connsiteX9" fmla="*/ 2400300 w 2695575"/>
                  <a:gd name="connsiteY9" fmla="*/ 2200275 h 310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95575" h="3108325">
                    <a:moveTo>
                      <a:pt x="593725" y="3108325"/>
                    </a:moveTo>
                    <a:lnTo>
                      <a:pt x="609600" y="2543175"/>
                    </a:lnTo>
                    <a:lnTo>
                      <a:pt x="133350" y="2295525"/>
                    </a:lnTo>
                    <a:lnTo>
                      <a:pt x="0" y="857250"/>
                    </a:lnTo>
                    <a:lnTo>
                      <a:pt x="523875" y="819150"/>
                    </a:lnTo>
                    <a:lnTo>
                      <a:pt x="476250" y="161925"/>
                    </a:lnTo>
                    <a:lnTo>
                      <a:pt x="2524125" y="0"/>
                    </a:lnTo>
                    <a:lnTo>
                      <a:pt x="2695575" y="1952625"/>
                    </a:lnTo>
                    <a:lnTo>
                      <a:pt x="2400300" y="2200275"/>
                    </a:lnTo>
                    <a:lnTo>
                      <a:pt x="2400300" y="2200275"/>
                    </a:ln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9E3909-70DF-98B8-06EF-29AD90CFE93A}"/>
                  </a:ext>
                </a:extLst>
              </p:cNvPr>
              <p:cNvSpPr txBox="1"/>
              <p:nvPr/>
            </p:nvSpPr>
            <p:spPr>
              <a:xfrm>
                <a:off x="105693" y="97987"/>
                <a:ext cx="1469671" cy="44717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sz="1000" b="1">
                    <a:solidFill>
                      <a:schemeClr val="accent6">
                        <a:lumMod val="50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Montserrat" pitchFamily="2" charset="77"/>
                  </a:rPr>
                  <a:t>Deep Cement Mixing Columns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1E33C9-C02B-4307-0989-EC1ED54EDDA7}"/>
                  </a:ext>
                </a:extLst>
              </p:cNvPr>
              <p:cNvSpPr txBox="1"/>
              <p:nvPr/>
            </p:nvSpPr>
            <p:spPr>
              <a:xfrm>
                <a:off x="-2397471" y="1923275"/>
                <a:ext cx="877163" cy="26250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sz="1000" b="1">
                    <a:solidFill>
                      <a:schemeClr val="accent6">
                        <a:lumMod val="50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Montserrat" pitchFamily="2" charset="77"/>
                  </a:rPr>
                  <a:t>Steel Cells</a:t>
                </a:r>
              </a:p>
            </p:txBody>
          </p:sp>
        </p:grpSp>
      </p:grpSp>
      <p:sp>
        <p:nvSpPr>
          <p:cNvPr id="28" name="Title 3">
            <a:extLst>
              <a:ext uri="{FF2B5EF4-FFF2-40B4-BE49-F238E27FC236}">
                <a16:creationId xmlns:a16="http://schemas.microsoft.com/office/drawing/2014/main" id="{92515293-E5F3-CA1A-6C65-4ED84EA38F4B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Layout Plan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B2E87A-650F-A432-A3F4-C959FE500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384" y="0"/>
            <a:ext cx="2778323" cy="230985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8EFD7F3-51CD-5CF1-A2FA-6CDFEEFE68B1}"/>
              </a:ext>
            </a:extLst>
          </p:cNvPr>
          <p:cNvSpPr/>
          <p:nvPr/>
        </p:nvSpPr>
        <p:spPr>
          <a:xfrm>
            <a:off x="11585574" y="149225"/>
            <a:ext cx="250825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7CAC2B-F026-03F4-BEC7-143C653EE795}"/>
              </a:ext>
            </a:extLst>
          </p:cNvPr>
          <p:cNvSpPr txBox="1"/>
          <p:nvPr/>
        </p:nvSpPr>
        <p:spPr>
          <a:xfrm>
            <a:off x="11000433" y="147215"/>
            <a:ext cx="642936" cy="2625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1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itchFamily="2" charset="77"/>
              </a:rPr>
              <a:t>SVB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903C12-70C3-EDEE-887B-786CF7E7E0BA}"/>
              </a:ext>
            </a:extLst>
          </p:cNvPr>
          <p:cNvCxnSpPr/>
          <p:nvPr/>
        </p:nvCxnSpPr>
        <p:spPr>
          <a:xfrm flipV="1">
            <a:off x="11401425" y="278469"/>
            <a:ext cx="309561" cy="11182"/>
          </a:xfrm>
          <a:prstGeom prst="line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86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02CC8B-DBDC-2E26-9A0D-A57F71952AB7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Geological Conditions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2638F78-DAE5-8240-E42C-65CD8D817F94}"/>
              </a:ext>
            </a:extLst>
          </p:cNvPr>
          <p:cNvGrpSpPr/>
          <p:nvPr/>
        </p:nvGrpSpPr>
        <p:grpSpPr>
          <a:xfrm>
            <a:off x="1108850" y="3639876"/>
            <a:ext cx="6474700" cy="3341988"/>
            <a:chOff x="1581150" y="671092"/>
            <a:chExt cx="6474700" cy="33419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4F60CE-F9C5-21F6-C56D-1DB9F6ED4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668"/>
            <a:stretch/>
          </p:blipFill>
          <p:spPr>
            <a:xfrm>
              <a:off x="1581150" y="671092"/>
              <a:ext cx="6474700" cy="3122449"/>
            </a:xfrm>
            <a:prstGeom prst="rect">
              <a:avLst/>
            </a:prstGeom>
          </p:spPr>
        </p:pic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2953B89-24B7-B834-C946-9A6ABDAE725F}"/>
                </a:ext>
              </a:extLst>
            </p:cNvPr>
            <p:cNvSpPr/>
            <p:nvPr/>
          </p:nvSpPr>
          <p:spPr>
            <a:xfrm>
              <a:off x="3088481" y="772250"/>
              <a:ext cx="933450" cy="1259681"/>
            </a:xfrm>
            <a:custGeom>
              <a:avLst/>
              <a:gdLst>
                <a:gd name="connsiteX0" fmla="*/ 45244 w 942975"/>
                <a:gd name="connsiteY0" fmla="*/ 4762 h 1273968"/>
                <a:gd name="connsiteX1" fmla="*/ 42863 w 942975"/>
                <a:gd name="connsiteY1" fmla="*/ 962025 h 1273968"/>
                <a:gd name="connsiteX2" fmla="*/ 19050 w 942975"/>
                <a:gd name="connsiteY2" fmla="*/ 957262 h 1273968"/>
                <a:gd name="connsiteX3" fmla="*/ 0 w 942975"/>
                <a:gd name="connsiteY3" fmla="*/ 1273968 h 1273968"/>
                <a:gd name="connsiteX4" fmla="*/ 933450 w 942975"/>
                <a:gd name="connsiteY4" fmla="*/ 1252537 h 1273968"/>
                <a:gd name="connsiteX5" fmla="*/ 942975 w 942975"/>
                <a:gd name="connsiteY5" fmla="*/ 257175 h 1273968"/>
                <a:gd name="connsiteX6" fmla="*/ 678657 w 942975"/>
                <a:gd name="connsiteY6" fmla="*/ 261937 h 1273968"/>
                <a:gd name="connsiteX7" fmla="*/ 690563 w 942975"/>
                <a:gd name="connsiteY7" fmla="*/ 219075 h 1273968"/>
                <a:gd name="connsiteX8" fmla="*/ 695325 w 942975"/>
                <a:gd name="connsiteY8" fmla="*/ 164306 h 1273968"/>
                <a:gd name="connsiteX9" fmla="*/ 692944 w 942975"/>
                <a:gd name="connsiteY9" fmla="*/ 104775 h 1273968"/>
                <a:gd name="connsiteX10" fmla="*/ 661988 w 942975"/>
                <a:gd name="connsiteY10" fmla="*/ 76200 h 1273968"/>
                <a:gd name="connsiteX11" fmla="*/ 650082 w 942975"/>
                <a:gd name="connsiteY11" fmla="*/ 57150 h 1273968"/>
                <a:gd name="connsiteX12" fmla="*/ 614363 w 942975"/>
                <a:gd name="connsiteY12" fmla="*/ 40481 h 1273968"/>
                <a:gd name="connsiteX13" fmla="*/ 483394 w 942975"/>
                <a:gd name="connsiteY13" fmla="*/ 16668 h 1273968"/>
                <a:gd name="connsiteX14" fmla="*/ 309563 w 942975"/>
                <a:gd name="connsiteY14" fmla="*/ 0 h 1273968"/>
                <a:gd name="connsiteX15" fmla="*/ 45244 w 942975"/>
                <a:gd name="connsiteY15" fmla="*/ 4762 h 1273968"/>
                <a:gd name="connsiteX0" fmla="*/ 45244 w 942975"/>
                <a:gd name="connsiteY0" fmla="*/ 4762 h 1273968"/>
                <a:gd name="connsiteX1" fmla="*/ 42863 w 942975"/>
                <a:gd name="connsiteY1" fmla="*/ 962025 h 1273968"/>
                <a:gd name="connsiteX2" fmla="*/ 2382 w 942975"/>
                <a:gd name="connsiteY2" fmla="*/ 957262 h 1273968"/>
                <a:gd name="connsiteX3" fmla="*/ 0 w 942975"/>
                <a:gd name="connsiteY3" fmla="*/ 1273968 h 1273968"/>
                <a:gd name="connsiteX4" fmla="*/ 933450 w 942975"/>
                <a:gd name="connsiteY4" fmla="*/ 1252537 h 1273968"/>
                <a:gd name="connsiteX5" fmla="*/ 942975 w 942975"/>
                <a:gd name="connsiteY5" fmla="*/ 257175 h 1273968"/>
                <a:gd name="connsiteX6" fmla="*/ 678657 w 942975"/>
                <a:gd name="connsiteY6" fmla="*/ 261937 h 1273968"/>
                <a:gd name="connsiteX7" fmla="*/ 690563 w 942975"/>
                <a:gd name="connsiteY7" fmla="*/ 219075 h 1273968"/>
                <a:gd name="connsiteX8" fmla="*/ 695325 w 942975"/>
                <a:gd name="connsiteY8" fmla="*/ 164306 h 1273968"/>
                <a:gd name="connsiteX9" fmla="*/ 692944 w 942975"/>
                <a:gd name="connsiteY9" fmla="*/ 104775 h 1273968"/>
                <a:gd name="connsiteX10" fmla="*/ 661988 w 942975"/>
                <a:gd name="connsiteY10" fmla="*/ 76200 h 1273968"/>
                <a:gd name="connsiteX11" fmla="*/ 650082 w 942975"/>
                <a:gd name="connsiteY11" fmla="*/ 57150 h 1273968"/>
                <a:gd name="connsiteX12" fmla="*/ 614363 w 942975"/>
                <a:gd name="connsiteY12" fmla="*/ 40481 h 1273968"/>
                <a:gd name="connsiteX13" fmla="*/ 483394 w 942975"/>
                <a:gd name="connsiteY13" fmla="*/ 16668 h 1273968"/>
                <a:gd name="connsiteX14" fmla="*/ 309563 w 942975"/>
                <a:gd name="connsiteY14" fmla="*/ 0 h 1273968"/>
                <a:gd name="connsiteX15" fmla="*/ 45244 w 942975"/>
                <a:gd name="connsiteY15" fmla="*/ 4762 h 1273968"/>
                <a:gd name="connsiteX0" fmla="*/ 45244 w 942975"/>
                <a:gd name="connsiteY0" fmla="*/ 4762 h 1273968"/>
                <a:gd name="connsiteX1" fmla="*/ 42863 w 942975"/>
                <a:gd name="connsiteY1" fmla="*/ 962025 h 1273968"/>
                <a:gd name="connsiteX2" fmla="*/ 2382 w 942975"/>
                <a:gd name="connsiteY2" fmla="*/ 957262 h 1273968"/>
                <a:gd name="connsiteX3" fmla="*/ 0 w 942975"/>
                <a:gd name="connsiteY3" fmla="*/ 1273968 h 1273968"/>
                <a:gd name="connsiteX4" fmla="*/ 933450 w 942975"/>
                <a:gd name="connsiteY4" fmla="*/ 1252537 h 1273968"/>
                <a:gd name="connsiteX5" fmla="*/ 942975 w 942975"/>
                <a:gd name="connsiteY5" fmla="*/ 257175 h 1273968"/>
                <a:gd name="connsiteX6" fmla="*/ 692944 w 942975"/>
                <a:gd name="connsiteY6" fmla="*/ 259555 h 1273968"/>
                <a:gd name="connsiteX7" fmla="*/ 690563 w 942975"/>
                <a:gd name="connsiteY7" fmla="*/ 219075 h 1273968"/>
                <a:gd name="connsiteX8" fmla="*/ 695325 w 942975"/>
                <a:gd name="connsiteY8" fmla="*/ 164306 h 1273968"/>
                <a:gd name="connsiteX9" fmla="*/ 692944 w 942975"/>
                <a:gd name="connsiteY9" fmla="*/ 104775 h 1273968"/>
                <a:gd name="connsiteX10" fmla="*/ 661988 w 942975"/>
                <a:gd name="connsiteY10" fmla="*/ 76200 h 1273968"/>
                <a:gd name="connsiteX11" fmla="*/ 650082 w 942975"/>
                <a:gd name="connsiteY11" fmla="*/ 57150 h 1273968"/>
                <a:gd name="connsiteX12" fmla="*/ 614363 w 942975"/>
                <a:gd name="connsiteY12" fmla="*/ 40481 h 1273968"/>
                <a:gd name="connsiteX13" fmla="*/ 483394 w 942975"/>
                <a:gd name="connsiteY13" fmla="*/ 16668 h 1273968"/>
                <a:gd name="connsiteX14" fmla="*/ 309563 w 942975"/>
                <a:gd name="connsiteY14" fmla="*/ 0 h 1273968"/>
                <a:gd name="connsiteX15" fmla="*/ 45244 w 942975"/>
                <a:gd name="connsiteY15" fmla="*/ 4762 h 1273968"/>
                <a:gd name="connsiteX0" fmla="*/ 45244 w 942975"/>
                <a:gd name="connsiteY0" fmla="*/ 4762 h 1273968"/>
                <a:gd name="connsiteX1" fmla="*/ 42863 w 942975"/>
                <a:gd name="connsiteY1" fmla="*/ 962025 h 1273968"/>
                <a:gd name="connsiteX2" fmla="*/ 2382 w 942975"/>
                <a:gd name="connsiteY2" fmla="*/ 957262 h 1273968"/>
                <a:gd name="connsiteX3" fmla="*/ 0 w 942975"/>
                <a:gd name="connsiteY3" fmla="*/ 1273968 h 1273968"/>
                <a:gd name="connsiteX4" fmla="*/ 933450 w 942975"/>
                <a:gd name="connsiteY4" fmla="*/ 1252537 h 1273968"/>
                <a:gd name="connsiteX5" fmla="*/ 942975 w 942975"/>
                <a:gd name="connsiteY5" fmla="*/ 257175 h 1273968"/>
                <a:gd name="connsiteX6" fmla="*/ 692944 w 942975"/>
                <a:gd name="connsiteY6" fmla="*/ 259555 h 1273968"/>
                <a:gd name="connsiteX7" fmla="*/ 700088 w 942975"/>
                <a:gd name="connsiteY7" fmla="*/ 211931 h 1273968"/>
                <a:gd name="connsiteX8" fmla="*/ 695325 w 942975"/>
                <a:gd name="connsiteY8" fmla="*/ 164306 h 1273968"/>
                <a:gd name="connsiteX9" fmla="*/ 692944 w 942975"/>
                <a:gd name="connsiteY9" fmla="*/ 104775 h 1273968"/>
                <a:gd name="connsiteX10" fmla="*/ 661988 w 942975"/>
                <a:gd name="connsiteY10" fmla="*/ 76200 h 1273968"/>
                <a:gd name="connsiteX11" fmla="*/ 650082 w 942975"/>
                <a:gd name="connsiteY11" fmla="*/ 57150 h 1273968"/>
                <a:gd name="connsiteX12" fmla="*/ 614363 w 942975"/>
                <a:gd name="connsiteY12" fmla="*/ 40481 h 1273968"/>
                <a:gd name="connsiteX13" fmla="*/ 483394 w 942975"/>
                <a:gd name="connsiteY13" fmla="*/ 16668 h 1273968"/>
                <a:gd name="connsiteX14" fmla="*/ 309563 w 942975"/>
                <a:gd name="connsiteY14" fmla="*/ 0 h 1273968"/>
                <a:gd name="connsiteX15" fmla="*/ 45244 w 942975"/>
                <a:gd name="connsiteY15" fmla="*/ 4762 h 1273968"/>
                <a:gd name="connsiteX0" fmla="*/ 45244 w 942975"/>
                <a:gd name="connsiteY0" fmla="*/ 4762 h 1273968"/>
                <a:gd name="connsiteX1" fmla="*/ 42863 w 942975"/>
                <a:gd name="connsiteY1" fmla="*/ 962025 h 1273968"/>
                <a:gd name="connsiteX2" fmla="*/ 2382 w 942975"/>
                <a:gd name="connsiteY2" fmla="*/ 957262 h 1273968"/>
                <a:gd name="connsiteX3" fmla="*/ 0 w 942975"/>
                <a:gd name="connsiteY3" fmla="*/ 1273968 h 1273968"/>
                <a:gd name="connsiteX4" fmla="*/ 933450 w 942975"/>
                <a:gd name="connsiteY4" fmla="*/ 1252537 h 1273968"/>
                <a:gd name="connsiteX5" fmla="*/ 942975 w 942975"/>
                <a:gd name="connsiteY5" fmla="*/ 257175 h 1273968"/>
                <a:gd name="connsiteX6" fmla="*/ 704850 w 942975"/>
                <a:gd name="connsiteY6" fmla="*/ 259555 h 1273968"/>
                <a:gd name="connsiteX7" fmla="*/ 700088 w 942975"/>
                <a:gd name="connsiteY7" fmla="*/ 211931 h 1273968"/>
                <a:gd name="connsiteX8" fmla="*/ 695325 w 942975"/>
                <a:gd name="connsiteY8" fmla="*/ 164306 h 1273968"/>
                <a:gd name="connsiteX9" fmla="*/ 692944 w 942975"/>
                <a:gd name="connsiteY9" fmla="*/ 104775 h 1273968"/>
                <a:gd name="connsiteX10" fmla="*/ 661988 w 942975"/>
                <a:gd name="connsiteY10" fmla="*/ 76200 h 1273968"/>
                <a:gd name="connsiteX11" fmla="*/ 650082 w 942975"/>
                <a:gd name="connsiteY11" fmla="*/ 57150 h 1273968"/>
                <a:gd name="connsiteX12" fmla="*/ 614363 w 942975"/>
                <a:gd name="connsiteY12" fmla="*/ 40481 h 1273968"/>
                <a:gd name="connsiteX13" fmla="*/ 483394 w 942975"/>
                <a:gd name="connsiteY13" fmla="*/ 16668 h 1273968"/>
                <a:gd name="connsiteX14" fmla="*/ 309563 w 942975"/>
                <a:gd name="connsiteY14" fmla="*/ 0 h 1273968"/>
                <a:gd name="connsiteX15" fmla="*/ 45244 w 942975"/>
                <a:gd name="connsiteY15" fmla="*/ 4762 h 1273968"/>
                <a:gd name="connsiteX0" fmla="*/ 45244 w 933450"/>
                <a:gd name="connsiteY0" fmla="*/ 4762 h 1273968"/>
                <a:gd name="connsiteX1" fmla="*/ 42863 w 933450"/>
                <a:gd name="connsiteY1" fmla="*/ 962025 h 1273968"/>
                <a:gd name="connsiteX2" fmla="*/ 2382 w 933450"/>
                <a:gd name="connsiteY2" fmla="*/ 957262 h 1273968"/>
                <a:gd name="connsiteX3" fmla="*/ 0 w 933450"/>
                <a:gd name="connsiteY3" fmla="*/ 1273968 h 1273968"/>
                <a:gd name="connsiteX4" fmla="*/ 933450 w 933450"/>
                <a:gd name="connsiteY4" fmla="*/ 1252537 h 1273968"/>
                <a:gd name="connsiteX5" fmla="*/ 933450 w 933450"/>
                <a:gd name="connsiteY5" fmla="*/ 259556 h 1273968"/>
                <a:gd name="connsiteX6" fmla="*/ 704850 w 933450"/>
                <a:gd name="connsiteY6" fmla="*/ 259555 h 1273968"/>
                <a:gd name="connsiteX7" fmla="*/ 700088 w 933450"/>
                <a:gd name="connsiteY7" fmla="*/ 211931 h 1273968"/>
                <a:gd name="connsiteX8" fmla="*/ 695325 w 933450"/>
                <a:gd name="connsiteY8" fmla="*/ 164306 h 1273968"/>
                <a:gd name="connsiteX9" fmla="*/ 692944 w 933450"/>
                <a:gd name="connsiteY9" fmla="*/ 104775 h 1273968"/>
                <a:gd name="connsiteX10" fmla="*/ 661988 w 933450"/>
                <a:gd name="connsiteY10" fmla="*/ 76200 h 1273968"/>
                <a:gd name="connsiteX11" fmla="*/ 650082 w 933450"/>
                <a:gd name="connsiteY11" fmla="*/ 57150 h 1273968"/>
                <a:gd name="connsiteX12" fmla="*/ 614363 w 933450"/>
                <a:gd name="connsiteY12" fmla="*/ 40481 h 1273968"/>
                <a:gd name="connsiteX13" fmla="*/ 483394 w 933450"/>
                <a:gd name="connsiteY13" fmla="*/ 16668 h 1273968"/>
                <a:gd name="connsiteX14" fmla="*/ 309563 w 933450"/>
                <a:gd name="connsiteY14" fmla="*/ 0 h 1273968"/>
                <a:gd name="connsiteX15" fmla="*/ 45244 w 933450"/>
                <a:gd name="connsiteY15" fmla="*/ 4762 h 1273968"/>
                <a:gd name="connsiteX0" fmla="*/ 45244 w 933450"/>
                <a:gd name="connsiteY0" fmla="*/ 4762 h 1259681"/>
                <a:gd name="connsiteX1" fmla="*/ 42863 w 933450"/>
                <a:gd name="connsiteY1" fmla="*/ 962025 h 1259681"/>
                <a:gd name="connsiteX2" fmla="*/ 2382 w 933450"/>
                <a:gd name="connsiteY2" fmla="*/ 957262 h 1259681"/>
                <a:gd name="connsiteX3" fmla="*/ 0 w 933450"/>
                <a:gd name="connsiteY3" fmla="*/ 1259681 h 1259681"/>
                <a:gd name="connsiteX4" fmla="*/ 933450 w 933450"/>
                <a:gd name="connsiteY4" fmla="*/ 1252537 h 1259681"/>
                <a:gd name="connsiteX5" fmla="*/ 933450 w 933450"/>
                <a:gd name="connsiteY5" fmla="*/ 259556 h 1259681"/>
                <a:gd name="connsiteX6" fmla="*/ 704850 w 933450"/>
                <a:gd name="connsiteY6" fmla="*/ 259555 h 1259681"/>
                <a:gd name="connsiteX7" fmla="*/ 700088 w 933450"/>
                <a:gd name="connsiteY7" fmla="*/ 211931 h 1259681"/>
                <a:gd name="connsiteX8" fmla="*/ 695325 w 933450"/>
                <a:gd name="connsiteY8" fmla="*/ 164306 h 1259681"/>
                <a:gd name="connsiteX9" fmla="*/ 692944 w 933450"/>
                <a:gd name="connsiteY9" fmla="*/ 104775 h 1259681"/>
                <a:gd name="connsiteX10" fmla="*/ 661988 w 933450"/>
                <a:gd name="connsiteY10" fmla="*/ 76200 h 1259681"/>
                <a:gd name="connsiteX11" fmla="*/ 650082 w 933450"/>
                <a:gd name="connsiteY11" fmla="*/ 57150 h 1259681"/>
                <a:gd name="connsiteX12" fmla="*/ 614363 w 933450"/>
                <a:gd name="connsiteY12" fmla="*/ 40481 h 1259681"/>
                <a:gd name="connsiteX13" fmla="*/ 483394 w 933450"/>
                <a:gd name="connsiteY13" fmla="*/ 16668 h 1259681"/>
                <a:gd name="connsiteX14" fmla="*/ 309563 w 933450"/>
                <a:gd name="connsiteY14" fmla="*/ 0 h 1259681"/>
                <a:gd name="connsiteX15" fmla="*/ 45244 w 933450"/>
                <a:gd name="connsiteY15" fmla="*/ 4762 h 125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33450" h="1259681">
                  <a:moveTo>
                    <a:pt x="45244" y="4762"/>
                  </a:moveTo>
                  <a:cubicBezTo>
                    <a:pt x="44450" y="323850"/>
                    <a:pt x="43657" y="642937"/>
                    <a:pt x="42863" y="962025"/>
                  </a:cubicBezTo>
                  <a:lnTo>
                    <a:pt x="2382" y="957262"/>
                  </a:lnTo>
                  <a:lnTo>
                    <a:pt x="0" y="1259681"/>
                  </a:lnTo>
                  <a:lnTo>
                    <a:pt x="933450" y="1252537"/>
                  </a:lnTo>
                  <a:lnTo>
                    <a:pt x="933450" y="259556"/>
                  </a:lnTo>
                  <a:lnTo>
                    <a:pt x="704850" y="259555"/>
                  </a:lnTo>
                  <a:lnTo>
                    <a:pt x="700088" y="211931"/>
                  </a:lnTo>
                  <a:lnTo>
                    <a:pt x="695325" y="164306"/>
                  </a:lnTo>
                  <a:cubicBezTo>
                    <a:pt x="694531" y="144462"/>
                    <a:pt x="693738" y="124619"/>
                    <a:pt x="692944" y="104775"/>
                  </a:cubicBezTo>
                  <a:lnTo>
                    <a:pt x="661988" y="76200"/>
                  </a:lnTo>
                  <a:lnTo>
                    <a:pt x="650082" y="57150"/>
                  </a:lnTo>
                  <a:lnTo>
                    <a:pt x="614363" y="40481"/>
                  </a:lnTo>
                  <a:lnTo>
                    <a:pt x="483394" y="16668"/>
                  </a:lnTo>
                  <a:lnTo>
                    <a:pt x="309563" y="0"/>
                  </a:lnTo>
                  <a:lnTo>
                    <a:pt x="45244" y="476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E6685D8-0D44-B365-12C5-F87C0203F83B}"/>
                </a:ext>
              </a:extLst>
            </p:cNvPr>
            <p:cNvCxnSpPr>
              <a:cxnSpLocks/>
            </p:cNvCxnSpPr>
            <p:nvPr/>
          </p:nvCxnSpPr>
          <p:spPr>
            <a:xfrm>
              <a:off x="3086100" y="1462813"/>
              <a:ext cx="0" cy="2330728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7CA3C1-CB53-58C8-15D1-51CDF6C3D368}"/>
                </a:ext>
              </a:extLst>
            </p:cNvPr>
            <p:cNvSpPr txBox="1"/>
            <p:nvPr/>
          </p:nvSpPr>
          <p:spPr>
            <a:xfrm>
              <a:off x="3210274" y="1362597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b="1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itchFamily="2" charset="77"/>
                </a:rPr>
                <a:t>SVB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759150-F800-6727-EF59-C8E4EF53C1F6}"/>
                </a:ext>
              </a:extLst>
            </p:cNvPr>
            <p:cNvSpPr txBox="1"/>
            <p:nvPr/>
          </p:nvSpPr>
          <p:spPr>
            <a:xfrm>
              <a:off x="3591729" y="309868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b="1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itchFamily="2" charset="77"/>
                </a:rPr>
                <a:t>ML02 &amp; MLO3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D26EB81-5153-10D7-EF2E-A8F0CE525121}"/>
                </a:ext>
              </a:extLst>
            </p:cNvPr>
            <p:cNvSpPr/>
            <p:nvPr/>
          </p:nvSpPr>
          <p:spPr>
            <a:xfrm>
              <a:off x="2450242" y="1462812"/>
              <a:ext cx="612171" cy="213102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579113-D113-4913-8EEB-3A6F0420B42D}"/>
                </a:ext>
              </a:extLst>
            </p:cNvPr>
            <p:cNvSpPr txBox="1"/>
            <p:nvPr/>
          </p:nvSpPr>
          <p:spPr>
            <a:xfrm>
              <a:off x="2429224" y="1457208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b="1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itchFamily="2" charset="77"/>
                </a:rPr>
                <a:t>SVS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B9DBDB-B107-2D78-A81C-31A93930CD35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1462813"/>
              <a:ext cx="0" cy="2330728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ADA3D6C-0086-E1CB-0FBA-9C9C5602C428}"/>
                </a:ext>
              </a:extLst>
            </p:cNvPr>
            <p:cNvSpPr/>
            <p:nvPr/>
          </p:nvSpPr>
          <p:spPr>
            <a:xfrm>
              <a:off x="3092450" y="2959100"/>
              <a:ext cx="4694237" cy="169863"/>
            </a:xfrm>
            <a:custGeom>
              <a:avLst/>
              <a:gdLst>
                <a:gd name="connsiteX0" fmla="*/ 0 w 4451350"/>
                <a:gd name="connsiteY0" fmla="*/ 0 h 165100"/>
                <a:gd name="connsiteX1" fmla="*/ 1333500 w 4451350"/>
                <a:gd name="connsiteY1" fmla="*/ 76200 h 165100"/>
                <a:gd name="connsiteX2" fmla="*/ 2330450 w 4451350"/>
                <a:gd name="connsiteY2" fmla="*/ 127000 h 165100"/>
                <a:gd name="connsiteX3" fmla="*/ 3270250 w 4451350"/>
                <a:gd name="connsiteY3" fmla="*/ 158750 h 165100"/>
                <a:gd name="connsiteX4" fmla="*/ 4451350 w 4451350"/>
                <a:gd name="connsiteY4" fmla="*/ 165100 h 165100"/>
                <a:gd name="connsiteX5" fmla="*/ 4451350 w 4451350"/>
                <a:gd name="connsiteY5" fmla="*/ 165100 h 165100"/>
                <a:gd name="connsiteX0" fmla="*/ 0 w 4670425"/>
                <a:gd name="connsiteY0" fmla="*/ 0 h 174625"/>
                <a:gd name="connsiteX1" fmla="*/ 1333500 w 4670425"/>
                <a:gd name="connsiteY1" fmla="*/ 76200 h 174625"/>
                <a:gd name="connsiteX2" fmla="*/ 2330450 w 4670425"/>
                <a:gd name="connsiteY2" fmla="*/ 127000 h 174625"/>
                <a:gd name="connsiteX3" fmla="*/ 3270250 w 4670425"/>
                <a:gd name="connsiteY3" fmla="*/ 158750 h 174625"/>
                <a:gd name="connsiteX4" fmla="*/ 4451350 w 4670425"/>
                <a:gd name="connsiteY4" fmla="*/ 165100 h 174625"/>
                <a:gd name="connsiteX5" fmla="*/ 4670425 w 4670425"/>
                <a:gd name="connsiteY5" fmla="*/ 174625 h 174625"/>
                <a:gd name="connsiteX0" fmla="*/ 0 w 4699000"/>
                <a:gd name="connsiteY0" fmla="*/ 0 h 165100"/>
                <a:gd name="connsiteX1" fmla="*/ 1333500 w 4699000"/>
                <a:gd name="connsiteY1" fmla="*/ 76200 h 165100"/>
                <a:gd name="connsiteX2" fmla="*/ 2330450 w 4699000"/>
                <a:gd name="connsiteY2" fmla="*/ 127000 h 165100"/>
                <a:gd name="connsiteX3" fmla="*/ 3270250 w 4699000"/>
                <a:gd name="connsiteY3" fmla="*/ 158750 h 165100"/>
                <a:gd name="connsiteX4" fmla="*/ 4451350 w 4699000"/>
                <a:gd name="connsiteY4" fmla="*/ 165100 h 165100"/>
                <a:gd name="connsiteX5" fmla="*/ 4699000 w 4699000"/>
                <a:gd name="connsiteY5" fmla="*/ 155575 h 165100"/>
                <a:gd name="connsiteX0" fmla="*/ 0 w 4699000"/>
                <a:gd name="connsiteY0" fmla="*/ 0 h 165100"/>
                <a:gd name="connsiteX1" fmla="*/ 1333500 w 4699000"/>
                <a:gd name="connsiteY1" fmla="*/ 76200 h 165100"/>
                <a:gd name="connsiteX2" fmla="*/ 2330450 w 4699000"/>
                <a:gd name="connsiteY2" fmla="*/ 127000 h 165100"/>
                <a:gd name="connsiteX3" fmla="*/ 3270250 w 4699000"/>
                <a:gd name="connsiteY3" fmla="*/ 158750 h 165100"/>
                <a:gd name="connsiteX4" fmla="*/ 4451350 w 4699000"/>
                <a:gd name="connsiteY4" fmla="*/ 165100 h 165100"/>
                <a:gd name="connsiteX5" fmla="*/ 4699000 w 4699000"/>
                <a:gd name="connsiteY5" fmla="*/ 155575 h 165100"/>
                <a:gd name="connsiteX0" fmla="*/ 0 w 4694237"/>
                <a:gd name="connsiteY0" fmla="*/ 0 h 169863"/>
                <a:gd name="connsiteX1" fmla="*/ 1333500 w 4694237"/>
                <a:gd name="connsiteY1" fmla="*/ 76200 h 169863"/>
                <a:gd name="connsiteX2" fmla="*/ 2330450 w 4694237"/>
                <a:gd name="connsiteY2" fmla="*/ 127000 h 169863"/>
                <a:gd name="connsiteX3" fmla="*/ 3270250 w 4694237"/>
                <a:gd name="connsiteY3" fmla="*/ 158750 h 169863"/>
                <a:gd name="connsiteX4" fmla="*/ 4451350 w 4694237"/>
                <a:gd name="connsiteY4" fmla="*/ 165100 h 169863"/>
                <a:gd name="connsiteX5" fmla="*/ 4694237 w 4694237"/>
                <a:gd name="connsiteY5" fmla="*/ 169863 h 169863"/>
                <a:gd name="connsiteX0" fmla="*/ 0 w 4694237"/>
                <a:gd name="connsiteY0" fmla="*/ 0 h 169863"/>
                <a:gd name="connsiteX1" fmla="*/ 1333500 w 4694237"/>
                <a:gd name="connsiteY1" fmla="*/ 76200 h 169863"/>
                <a:gd name="connsiteX2" fmla="*/ 2330450 w 4694237"/>
                <a:gd name="connsiteY2" fmla="*/ 127000 h 169863"/>
                <a:gd name="connsiteX3" fmla="*/ 3270250 w 4694237"/>
                <a:gd name="connsiteY3" fmla="*/ 158750 h 169863"/>
                <a:gd name="connsiteX4" fmla="*/ 4694237 w 4694237"/>
                <a:gd name="connsiteY4" fmla="*/ 169863 h 16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4237" h="169863">
                  <a:moveTo>
                    <a:pt x="0" y="0"/>
                  </a:moveTo>
                  <a:lnTo>
                    <a:pt x="1333500" y="76200"/>
                  </a:lnTo>
                  <a:lnTo>
                    <a:pt x="2330450" y="127000"/>
                  </a:lnTo>
                  <a:lnTo>
                    <a:pt x="3270250" y="158750"/>
                  </a:lnTo>
                  <a:lnTo>
                    <a:pt x="4694237" y="169863"/>
                  </a:lnTo>
                </a:path>
              </a:pathLst>
            </a:custGeom>
            <a:noFill/>
            <a:ln w="38100">
              <a:solidFill>
                <a:srgbClr val="0F1419">
                  <a:alpha val="69804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05AFAA7-448E-1844-F6DB-54A4582FA217}"/>
                </a:ext>
              </a:extLst>
            </p:cNvPr>
            <p:cNvSpPr/>
            <p:nvPr/>
          </p:nvSpPr>
          <p:spPr>
            <a:xfrm>
              <a:off x="3083431" y="3470335"/>
              <a:ext cx="4699000" cy="160338"/>
            </a:xfrm>
            <a:custGeom>
              <a:avLst/>
              <a:gdLst>
                <a:gd name="connsiteX0" fmla="*/ 0 w 4451350"/>
                <a:gd name="connsiteY0" fmla="*/ 0 h 165100"/>
                <a:gd name="connsiteX1" fmla="*/ 1333500 w 4451350"/>
                <a:gd name="connsiteY1" fmla="*/ 76200 h 165100"/>
                <a:gd name="connsiteX2" fmla="*/ 2330450 w 4451350"/>
                <a:gd name="connsiteY2" fmla="*/ 127000 h 165100"/>
                <a:gd name="connsiteX3" fmla="*/ 3270250 w 4451350"/>
                <a:gd name="connsiteY3" fmla="*/ 158750 h 165100"/>
                <a:gd name="connsiteX4" fmla="*/ 4451350 w 4451350"/>
                <a:gd name="connsiteY4" fmla="*/ 165100 h 165100"/>
                <a:gd name="connsiteX5" fmla="*/ 4451350 w 4451350"/>
                <a:gd name="connsiteY5" fmla="*/ 165100 h 165100"/>
                <a:gd name="connsiteX0" fmla="*/ 0 w 4699000"/>
                <a:gd name="connsiteY0" fmla="*/ 0 h 165100"/>
                <a:gd name="connsiteX1" fmla="*/ 1333500 w 4699000"/>
                <a:gd name="connsiteY1" fmla="*/ 76200 h 165100"/>
                <a:gd name="connsiteX2" fmla="*/ 2330450 w 4699000"/>
                <a:gd name="connsiteY2" fmla="*/ 127000 h 165100"/>
                <a:gd name="connsiteX3" fmla="*/ 3270250 w 4699000"/>
                <a:gd name="connsiteY3" fmla="*/ 158750 h 165100"/>
                <a:gd name="connsiteX4" fmla="*/ 4451350 w 4699000"/>
                <a:gd name="connsiteY4" fmla="*/ 165100 h 165100"/>
                <a:gd name="connsiteX5" fmla="*/ 4699000 w 4699000"/>
                <a:gd name="connsiteY5" fmla="*/ 155575 h 165100"/>
                <a:gd name="connsiteX0" fmla="*/ 0 w 4699000"/>
                <a:gd name="connsiteY0" fmla="*/ 0 h 160338"/>
                <a:gd name="connsiteX1" fmla="*/ 1333500 w 4699000"/>
                <a:gd name="connsiteY1" fmla="*/ 76200 h 160338"/>
                <a:gd name="connsiteX2" fmla="*/ 2330450 w 4699000"/>
                <a:gd name="connsiteY2" fmla="*/ 127000 h 160338"/>
                <a:gd name="connsiteX3" fmla="*/ 3270250 w 4699000"/>
                <a:gd name="connsiteY3" fmla="*/ 158750 h 160338"/>
                <a:gd name="connsiteX4" fmla="*/ 4418012 w 4699000"/>
                <a:gd name="connsiteY4" fmla="*/ 160338 h 160338"/>
                <a:gd name="connsiteX5" fmla="*/ 4699000 w 4699000"/>
                <a:gd name="connsiteY5" fmla="*/ 155575 h 16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9000" h="160338">
                  <a:moveTo>
                    <a:pt x="0" y="0"/>
                  </a:moveTo>
                  <a:lnTo>
                    <a:pt x="1333500" y="76200"/>
                  </a:lnTo>
                  <a:lnTo>
                    <a:pt x="2330450" y="127000"/>
                  </a:lnTo>
                  <a:lnTo>
                    <a:pt x="3270250" y="158750"/>
                  </a:lnTo>
                  <a:lnTo>
                    <a:pt x="4418012" y="160338"/>
                  </a:lnTo>
                  <a:lnTo>
                    <a:pt x="4699000" y="155575"/>
                  </a:lnTo>
                </a:path>
              </a:pathLst>
            </a:custGeom>
            <a:noFill/>
            <a:ln w="38100">
              <a:solidFill>
                <a:srgbClr val="0F1419">
                  <a:alpha val="69804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39431C-276E-D987-6A7D-2956EB54CE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66900" y="2881313"/>
              <a:ext cx="562324" cy="20637"/>
            </a:xfrm>
            <a:prstGeom prst="line">
              <a:avLst/>
            </a:prstGeom>
            <a:noFill/>
            <a:ln w="38100">
              <a:solidFill>
                <a:srgbClr val="0F1419">
                  <a:alpha val="69804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74DE3BA-6613-43A9-B3F7-8CEC305B9F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63041" y="3450431"/>
              <a:ext cx="562324" cy="20637"/>
            </a:xfrm>
            <a:prstGeom prst="line">
              <a:avLst/>
            </a:prstGeom>
            <a:noFill/>
            <a:ln w="38100">
              <a:solidFill>
                <a:srgbClr val="0F1419">
                  <a:alpha val="69804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9453C01-399F-12CA-AA08-46EDF88DB5C5}"/>
              </a:ext>
            </a:extLst>
          </p:cNvPr>
          <p:cNvGrpSpPr/>
          <p:nvPr/>
        </p:nvGrpSpPr>
        <p:grpSpPr>
          <a:xfrm>
            <a:off x="1189267" y="705376"/>
            <a:ext cx="6426200" cy="3180181"/>
            <a:chOff x="1605400" y="3921725"/>
            <a:chExt cx="6426200" cy="31801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09B004-CE63-1C36-1152-AAC8E99B4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5400" y="3921725"/>
              <a:ext cx="6426200" cy="2851229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6F7A1A-36BB-CB3D-6663-E091F7591592}"/>
                </a:ext>
              </a:extLst>
            </p:cNvPr>
            <p:cNvSpPr/>
            <p:nvPr/>
          </p:nvSpPr>
          <p:spPr>
            <a:xfrm>
              <a:off x="3502024" y="3929063"/>
              <a:ext cx="2577469" cy="1271587"/>
            </a:xfrm>
            <a:custGeom>
              <a:avLst/>
              <a:gdLst>
                <a:gd name="connsiteX0" fmla="*/ 257175 w 2581275"/>
                <a:gd name="connsiteY0" fmla="*/ 0 h 1271587"/>
                <a:gd name="connsiteX1" fmla="*/ 276225 w 2581275"/>
                <a:gd name="connsiteY1" fmla="*/ 947737 h 1271587"/>
                <a:gd name="connsiteX2" fmla="*/ 9525 w 2581275"/>
                <a:gd name="connsiteY2" fmla="*/ 947737 h 1271587"/>
                <a:gd name="connsiteX3" fmla="*/ 0 w 2581275"/>
                <a:gd name="connsiteY3" fmla="*/ 1204912 h 1271587"/>
                <a:gd name="connsiteX4" fmla="*/ 280988 w 2581275"/>
                <a:gd name="connsiteY4" fmla="*/ 1204912 h 1271587"/>
                <a:gd name="connsiteX5" fmla="*/ 290513 w 2581275"/>
                <a:gd name="connsiteY5" fmla="*/ 1262062 h 1271587"/>
                <a:gd name="connsiteX6" fmla="*/ 2357438 w 2581275"/>
                <a:gd name="connsiteY6" fmla="*/ 1271587 h 1271587"/>
                <a:gd name="connsiteX7" fmla="*/ 2357438 w 2581275"/>
                <a:gd name="connsiteY7" fmla="*/ 1214437 h 1271587"/>
                <a:gd name="connsiteX8" fmla="*/ 2581275 w 2581275"/>
                <a:gd name="connsiteY8" fmla="*/ 1209675 h 1271587"/>
                <a:gd name="connsiteX9" fmla="*/ 2581275 w 2581275"/>
                <a:gd name="connsiteY9" fmla="*/ 957262 h 1271587"/>
                <a:gd name="connsiteX10" fmla="*/ 2319338 w 2581275"/>
                <a:gd name="connsiteY10" fmla="*/ 947737 h 1271587"/>
                <a:gd name="connsiteX11" fmla="*/ 2324100 w 2581275"/>
                <a:gd name="connsiteY11" fmla="*/ 9525 h 1271587"/>
                <a:gd name="connsiteX12" fmla="*/ 257175 w 2581275"/>
                <a:gd name="connsiteY12" fmla="*/ 0 h 1271587"/>
                <a:gd name="connsiteX0" fmla="*/ 273050 w 2581275"/>
                <a:gd name="connsiteY0" fmla="*/ 0 h 1271587"/>
                <a:gd name="connsiteX1" fmla="*/ 276225 w 2581275"/>
                <a:gd name="connsiteY1" fmla="*/ 947737 h 1271587"/>
                <a:gd name="connsiteX2" fmla="*/ 9525 w 2581275"/>
                <a:gd name="connsiteY2" fmla="*/ 947737 h 1271587"/>
                <a:gd name="connsiteX3" fmla="*/ 0 w 2581275"/>
                <a:gd name="connsiteY3" fmla="*/ 1204912 h 1271587"/>
                <a:gd name="connsiteX4" fmla="*/ 280988 w 2581275"/>
                <a:gd name="connsiteY4" fmla="*/ 1204912 h 1271587"/>
                <a:gd name="connsiteX5" fmla="*/ 290513 w 2581275"/>
                <a:gd name="connsiteY5" fmla="*/ 1262062 h 1271587"/>
                <a:gd name="connsiteX6" fmla="*/ 2357438 w 2581275"/>
                <a:gd name="connsiteY6" fmla="*/ 1271587 h 1271587"/>
                <a:gd name="connsiteX7" fmla="*/ 2357438 w 2581275"/>
                <a:gd name="connsiteY7" fmla="*/ 1214437 h 1271587"/>
                <a:gd name="connsiteX8" fmla="*/ 2581275 w 2581275"/>
                <a:gd name="connsiteY8" fmla="*/ 1209675 h 1271587"/>
                <a:gd name="connsiteX9" fmla="*/ 2581275 w 2581275"/>
                <a:gd name="connsiteY9" fmla="*/ 957262 h 1271587"/>
                <a:gd name="connsiteX10" fmla="*/ 2319338 w 2581275"/>
                <a:gd name="connsiteY10" fmla="*/ 947737 h 1271587"/>
                <a:gd name="connsiteX11" fmla="*/ 2324100 w 2581275"/>
                <a:gd name="connsiteY11" fmla="*/ 9525 h 1271587"/>
                <a:gd name="connsiteX12" fmla="*/ 273050 w 2581275"/>
                <a:gd name="connsiteY12" fmla="*/ 0 h 1271587"/>
                <a:gd name="connsiteX0" fmla="*/ 276225 w 2584450"/>
                <a:gd name="connsiteY0" fmla="*/ 0 h 1271587"/>
                <a:gd name="connsiteX1" fmla="*/ 279400 w 2584450"/>
                <a:gd name="connsiteY1" fmla="*/ 947737 h 1271587"/>
                <a:gd name="connsiteX2" fmla="*/ 0 w 2584450"/>
                <a:gd name="connsiteY2" fmla="*/ 944562 h 1271587"/>
                <a:gd name="connsiteX3" fmla="*/ 3175 w 2584450"/>
                <a:gd name="connsiteY3" fmla="*/ 1204912 h 1271587"/>
                <a:gd name="connsiteX4" fmla="*/ 284163 w 2584450"/>
                <a:gd name="connsiteY4" fmla="*/ 1204912 h 1271587"/>
                <a:gd name="connsiteX5" fmla="*/ 293688 w 2584450"/>
                <a:gd name="connsiteY5" fmla="*/ 1262062 h 1271587"/>
                <a:gd name="connsiteX6" fmla="*/ 2360613 w 2584450"/>
                <a:gd name="connsiteY6" fmla="*/ 1271587 h 1271587"/>
                <a:gd name="connsiteX7" fmla="*/ 2360613 w 2584450"/>
                <a:gd name="connsiteY7" fmla="*/ 1214437 h 1271587"/>
                <a:gd name="connsiteX8" fmla="*/ 2584450 w 2584450"/>
                <a:gd name="connsiteY8" fmla="*/ 1209675 h 1271587"/>
                <a:gd name="connsiteX9" fmla="*/ 2584450 w 2584450"/>
                <a:gd name="connsiteY9" fmla="*/ 957262 h 1271587"/>
                <a:gd name="connsiteX10" fmla="*/ 2322513 w 2584450"/>
                <a:gd name="connsiteY10" fmla="*/ 947737 h 1271587"/>
                <a:gd name="connsiteX11" fmla="*/ 2327275 w 2584450"/>
                <a:gd name="connsiteY11" fmla="*/ 9525 h 1271587"/>
                <a:gd name="connsiteX12" fmla="*/ 276225 w 2584450"/>
                <a:gd name="connsiteY12" fmla="*/ 0 h 1271587"/>
                <a:gd name="connsiteX0" fmla="*/ 276225 w 2584450"/>
                <a:gd name="connsiteY0" fmla="*/ 0 h 1271587"/>
                <a:gd name="connsiteX1" fmla="*/ 273050 w 2584450"/>
                <a:gd name="connsiteY1" fmla="*/ 944562 h 1271587"/>
                <a:gd name="connsiteX2" fmla="*/ 0 w 2584450"/>
                <a:gd name="connsiteY2" fmla="*/ 944562 h 1271587"/>
                <a:gd name="connsiteX3" fmla="*/ 3175 w 2584450"/>
                <a:gd name="connsiteY3" fmla="*/ 1204912 h 1271587"/>
                <a:gd name="connsiteX4" fmla="*/ 284163 w 2584450"/>
                <a:gd name="connsiteY4" fmla="*/ 1204912 h 1271587"/>
                <a:gd name="connsiteX5" fmla="*/ 293688 w 2584450"/>
                <a:gd name="connsiteY5" fmla="*/ 1262062 h 1271587"/>
                <a:gd name="connsiteX6" fmla="*/ 2360613 w 2584450"/>
                <a:gd name="connsiteY6" fmla="*/ 1271587 h 1271587"/>
                <a:gd name="connsiteX7" fmla="*/ 2360613 w 2584450"/>
                <a:gd name="connsiteY7" fmla="*/ 1214437 h 1271587"/>
                <a:gd name="connsiteX8" fmla="*/ 2584450 w 2584450"/>
                <a:gd name="connsiteY8" fmla="*/ 1209675 h 1271587"/>
                <a:gd name="connsiteX9" fmla="*/ 2584450 w 2584450"/>
                <a:gd name="connsiteY9" fmla="*/ 957262 h 1271587"/>
                <a:gd name="connsiteX10" fmla="*/ 2322513 w 2584450"/>
                <a:gd name="connsiteY10" fmla="*/ 947737 h 1271587"/>
                <a:gd name="connsiteX11" fmla="*/ 2327275 w 2584450"/>
                <a:gd name="connsiteY11" fmla="*/ 9525 h 1271587"/>
                <a:gd name="connsiteX12" fmla="*/ 276225 w 2584450"/>
                <a:gd name="connsiteY12" fmla="*/ 0 h 1271587"/>
                <a:gd name="connsiteX0" fmla="*/ 276225 w 2584450"/>
                <a:gd name="connsiteY0" fmla="*/ 0 h 1271587"/>
                <a:gd name="connsiteX1" fmla="*/ 273050 w 2584450"/>
                <a:gd name="connsiteY1" fmla="*/ 944562 h 1271587"/>
                <a:gd name="connsiteX2" fmla="*/ 0 w 2584450"/>
                <a:gd name="connsiteY2" fmla="*/ 944562 h 1271587"/>
                <a:gd name="connsiteX3" fmla="*/ 3175 w 2584450"/>
                <a:gd name="connsiteY3" fmla="*/ 1204912 h 1271587"/>
                <a:gd name="connsiteX4" fmla="*/ 293688 w 2584450"/>
                <a:gd name="connsiteY4" fmla="*/ 1204912 h 1271587"/>
                <a:gd name="connsiteX5" fmla="*/ 293688 w 2584450"/>
                <a:gd name="connsiteY5" fmla="*/ 1262062 h 1271587"/>
                <a:gd name="connsiteX6" fmla="*/ 2360613 w 2584450"/>
                <a:gd name="connsiteY6" fmla="*/ 1271587 h 1271587"/>
                <a:gd name="connsiteX7" fmla="*/ 2360613 w 2584450"/>
                <a:gd name="connsiteY7" fmla="*/ 1214437 h 1271587"/>
                <a:gd name="connsiteX8" fmla="*/ 2584450 w 2584450"/>
                <a:gd name="connsiteY8" fmla="*/ 1209675 h 1271587"/>
                <a:gd name="connsiteX9" fmla="*/ 2584450 w 2584450"/>
                <a:gd name="connsiteY9" fmla="*/ 957262 h 1271587"/>
                <a:gd name="connsiteX10" fmla="*/ 2322513 w 2584450"/>
                <a:gd name="connsiteY10" fmla="*/ 947737 h 1271587"/>
                <a:gd name="connsiteX11" fmla="*/ 2327275 w 2584450"/>
                <a:gd name="connsiteY11" fmla="*/ 9525 h 1271587"/>
                <a:gd name="connsiteX12" fmla="*/ 276225 w 2584450"/>
                <a:gd name="connsiteY12" fmla="*/ 0 h 1271587"/>
                <a:gd name="connsiteX0" fmla="*/ 276225 w 2587625"/>
                <a:gd name="connsiteY0" fmla="*/ 0 h 1271587"/>
                <a:gd name="connsiteX1" fmla="*/ 273050 w 2587625"/>
                <a:gd name="connsiteY1" fmla="*/ 944562 h 1271587"/>
                <a:gd name="connsiteX2" fmla="*/ 0 w 2587625"/>
                <a:gd name="connsiteY2" fmla="*/ 944562 h 1271587"/>
                <a:gd name="connsiteX3" fmla="*/ 3175 w 2587625"/>
                <a:gd name="connsiteY3" fmla="*/ 1204912 h 1271587"/>
                <a:gd name="connsiteX4" fmla="*/ 293688 w 2587625"/>
                <a:gd name="connsiteY4" fmla="*/ 1204912 h 1271587"/>
                <a:gd name="connsiteX5" fmla="*/ 293688 w 2587625"/>
                <a:gd name="connsiteY5" fmla="*/ 1262062 h 1271587"/>
                <a:gd name="connsiteX6" fmla="*/ 2360613 w 2587625"/>
                <a:gd name="connsiteY6" fmla="*/ 1271587 h 1271587"/>
                <a:gd name="connsiteX7" fmla="*/ 2360613 w 2587625"/>
                <a:gd name="connsiteY7" fmla="*/ 1214437 h 1271587"/>
                <a:gd name="connsiteX8" fmla="*/ 2584450 w 2587625"/>
                <a:gd name="connsiteY8" fmla="*/ 1209675 h 1271587"/>
                <a:gd name="connsiteX9" fmla="*/ 2587625 w 2587625"/>
                <a:gd name="connsiteY9" fmla="*/ 944562 h 1271587"/>
                <a:gd name="connsiteX10" fmla="*/ 2322513 w 2587625"/>
                <a:gd name="connsiteY10" fmla="*/ 947737 h 1271587"/>
                <a:gd name="connsiteX11" fmla="*/ 2327275 w 2587625"/>
                <a:gd name="connsiteY11" fmla="*/ 9525 h 1271587"/>
                <a:gd name="connsiteX12" fmla="*/ 276225 w 2587625"/>
                <a:gd name="connsiteY12" fmla="*/ 0 h 1271587"/>
                <a:gd name="connsiteX0" fmla="*/ 276225 w 2584518"/>
                <a:gd name="connsiteY0" fmla="*/ 0 h 1271587"/>
                <a:gd name="connsiteX1" fmla="*/ 273050 w 2584518"/>
                <a:gd name="connsiteY1" fmla="*/ 944562 h 1271587"/>
                <a:gd name="connsiteX2" fmla="*/ 0 w 2584518"/>
                <a:gd name="connsiteY2" fmla="*/ 944562 h 1271587"/>
                <a:gd name="connsiteX3" fmla="*/ 3175 w 2584518"/>
                <a:gd name="connsiteY3" fmla="*/ 1204912 h 1271587"/>
                <a:gd name="connsiteX4" fmla="*/ 293688 w 2584518"/>
                <a:gd name="connsiteY4" fmla="*/ 1204912 h 1271587"/>
                <a:gd name="connsiteX5" fmla="*/ 293688 w 2584518"/>
                <a:gd name="connsiteY5" fmla="*/ 1262062 h 1271587"/>
                <a:gd name="connsiteX6" fmla="*/ 2360613 w 2584518"/>
                <a:gd name="connsiteY6" fmla="*/ 1271587 h 1271587"/>
                <a:gd name="connsiteX7" fmla="*/ 2360613 w 2584518"/>
                <a:gd name="connsiteY7" fmla="*/ 1214437 h 1271587"/>
                <a:gd name="connsiteX8" fmla="*/ 2584450 w 2584518"/>
                <a:gd name="connsiteY8" fmla="*/ 1209675 h 1271587"/>
                <a:gd name="connsiteX9" fmla="*/ 2574925 w 2584518"/>
                <a:gd name="connsiteY9" fmla="*/ 947737 h 1271587"/>
                <a:gd name="connsiteX10" fmla="*/ 2322513 w 2584518"/>
                <a:gd name="connsiteY10" fmla="*/ 947737 h 1271587"/>
                <a:gd name="connsiteX11" fmla="*/ 2327275 w 2584518"/>
                <a:gd name="connsiteY11" fmla="*/ 9525 h 1271587"/>
                <a:gd name="connsiteX12" fmla="*/ 276225 w 2584518"/>
                <a:gd name="connsiteY12" fmla="*/ 0 h 1271587"/>
                <a:gd name="connsiteX0" fmla="*/ 276225 w 2584518"/>
                <a:gd name="connsiteY0" fmla="*/ 0 h 1271587"/>
                <a:gd name="connsiteX1" fmla="*/ 273050 w 2584518"/>
                <a:gd name="connsiteY1" fmla="*/ 944562 h 1271587"/>
                <a:gd name="connsiteX2" fmla="*/ 0 w 2584518"/>
                <a:gd name="connsiteY2" fmla="*/ 944562 h 1271587"/>
                <a:gd name="connsiteX3" fmla="*/ 3175 w 2584518"/>
                <a:gd name="connsiteY3" fmla="*/ 1204912 h 1271587"/>
                <a:gd name="connsiteX4" fmla="*/ 293688 w 2584518"/>
                <a:gd name="connsiteY4" fmla="*/ 1204912 h 1271587"/>
                <a:gd name="connsiteX5" fmla="*/ 293688 w 2584518"/>
                <a:gd name="connsiteY5" fmla="*/ 1262062 h 1271587"/>
                <a:gd name="connsiteX6" fmla="*/ 2360613 w 2584518"/>
                <a:gd name="connsiteY6" fmla="*/ 1271587 h 1271587"/>
                <a:gd name="connsiteX7" fmla="*/ 2360613 w 2584518"/>
                <a:gd name="connsiteY7" fmla="*/ 1214437 h 1271587"/>
                <a:gd name="connsiteX8" fmla="*/ 2584450 w 2584518"/>
                <a:gd name="connsiteY8" fmla="*/ 1209675 h 1271587"/>
                <a:gd name="connsiteX9" fmla="*/ 2574925 w 2584518"/>
                <a:gd name="connsiteY9" fmla="*/ 947737 h 1271587"/>
                <a:gd name="connsiteX10" fmla="*/ 2322513 w 2584518"/>
                <a:gd name="connsiteY10" fmla="*/ 947737 h 1271587"/>
                <a:gd name="connsiteX11" fmla="*/ 2317750 w 2584518"/>
                <a:gd name="connsiteY11" fmla="*/ 9525 h 1271587"/>
                <a:gd name="connsiteX12" fmla="*/ 276225 w 2584518"/>
                <a:gd name="connsiteY12" fmla="*/ 0 h 1271587"/>
                <a:gd name="connsiteX0" fmla="*/ 276225 w 2577469"/>
                <a:gd name="connsiteY0" fmla="*/ 0 h 1271587"/>
                <a:gd name="connsiteX1" fmla="*/ 273050 w 2577469"/>
                <a:gd name="connsiteY1" fmla="*/ 944562 h 1271587"/>
                <a:gd name="connsiteX2" fmla="*/ 0 w 2577469"/>
                <a:gd name="connsiteY2" fmla="*/ 944562 h 1271587"/>
                <a:gd name="connsiteX3" fmla="*/ 3175 w 2577469"/>
                <a:gd name="connsiteY3" fmla="*/ 1204912 h 1271587"/>
                <a:gd name="connsiteX4" fmla="*/ 293688 w 2577469"/>
                <a:gd name="connsiteY4" fmla="*/ 1204912 h 1271587"/>
                <a:gd name="connsiteX5" fmla="*/ 293688 w 2577469"/>
                <a:gd name="connsiteY5" fmla="*/ 1262062 h 1271587"/>
                <a:gd name="connsiteX6" fmla="*/ 2360613 w 2577469"/>
                <a:gd name="connsiteY6" fmla="*/ 1271587 h 1271587"/>
                <a:gd name="connsiteX7" fmla="*/ 2360613 w 2577469"/>
                <a:gd name="connsiteY7" fmla="*/ 1214437 h 1271587"/>
                <a:gd name="connsiteX8" fmla="*/ 2577307 w 2577469"/>
                <a:gd name="connsiteY8" fmla="*/ 1209675 h 1271587"/>
                <a:gd name="connsiteX9" fmla="*/ 2574925 w 2577469"/>
                <a:gd name="connsiteY9" fmla="*/ 947737 h 1271587"/>
                <a:gd name="connsiteX10" fmla="*/ 2322513 w 2577469"/>
                <a:gd name="connsiteY10" fmla="*/ 947737 h 1271587"/>
                <a:gd name="connsiteX11" fmla="*/ 2317750 w 2577469"/>
                <a:gd name="connsiteY11" fmla="*/ 9525 h 1271587"/>
                <a:gd name="connsiteX12" fmla="*/ 276225 w 2577469"/>
                <a:gd name="connsiteY12" fmla="*/ 0 h 1271587"/>
                <a:gd name="connsiteX0" fmla="*/ 276225 w 2577469"/>
                <a:gd name="connsiteY0" fmla="*/ 0 h 1271587"/>
                <a:gd name="connsiteX1" fmla="*/ 273050 w 2577469"/>
                <a:gd name="connsiteY1" fmla="*/ 944562 h 1271587"/>
                <a:gd name="connsiteX2" fmla="*/ 0 w 2577469"/>
                <a:gd name="connsiteY2" fmla="*/ 944562 h 1271587"/>
                <a:gd name="connsiteX3" fmla="*/ 3175 w 2577469"/>
                <a:gd name="connsiteY3" fmla="*/ 1204912 h 1271587"/>
                <a:gd name="connsiteX4" fmla="*/ 293688 w 2577469"/>
                <a:gd name="connsiteY4" fmla="*/ 1204912 h 1271587"/>
                <a:gd name="connsiteX5" fmla="*/ 293688 w 2577469"/>
                <a:gd name="connsiteY5" fmla="*/ 1262062 h 1271587"/>
                <a:gd name="connsiteX6" fmla="*/ 2360613 w 2577469"/>
                <a:gd name="connsiteY6" fmla="*/ 1271587 h 1271587"/>
                <a:gd name="connsiteX7" fmla="*/ 2367757 w 2577469"/>
                <a:gd name="connsiteY7" fmla="*/ 1209675 h 1271587"/>
                <a:gd name="connsiteX8" fmla="*/ 2577307 w 2577469"/>
                <a:gd name="connsiteY8" fmla="*/ 1209675 h 1271587"/>
                <a:gd name="connsiteX9" fmla="*/ 2574925 w 2577469"/>
                <a:gd name="connsiteY9" fmla="*/ 947737 h 1271587"/>
                <a:gd name="connsiteX10" fmla="*/ 2322513 w 2577469"/>
                <a:gd name="connsiteY10" fmla="*/ 947737 h 1271587"/>
                <a:gd name="connsiteX11" fmla="*/ 2317750 w 2577469"/>
                <a:gd name="connsiteY11" fmla="*/ 9525 h 1271587"/>
                <a:gd name="connsiteX12" fmla="*/ 276225 w 2577469"/>
                <a:gd name="connsiteY12" fmla="*/ 0 h 1271587"/>
                <a:gd name="connsiteX0" fmla="*/ 276225 w 2577469"/>
                <a:gd name="connsiteY0" fmla="*/ 0 h 1271587"/>
                <a:gd name="connsiteX1" fmla="*/ 273050 w 2577469"/>
                <a:gd name="connsiteY1" fmla="*/ 944562 h 1271587"/>
                <a:gd name="connsiteX2" fmla="*/ 0 w 2577469"/>
                <a:gd name="connsiteY2" fmla="*/ 944562 h 1271587"/>
                <a:gd name="connsiteX3" fmla="*/ 3175 w 2577469"/>
                <a:gd name="connsiteY3" fmla="*/ 1204912 h 1271587"/>
                <a:gd name="connsiteX4" fmla="*/ 293688 w 2577469"/>
                <a:gd name="connsiteY4" fmla="*/ 1204912 h 1271587"/>
                <a:gd name="connsiteX5" fmla="*/ 293688 w 2577469"/>
                <a:gd name="connsiteY5" fmla="*/ 1262062 h 1271587"/>
                <a:gd name="connsiteX6" fmla="*/ 2360613 w 2577469"/>
                <a:gd name="connsiteY6" fmla="*/ 1271587 h 1271587"/>
                <a:gd name="connsiteX7" fmla="*/ 2360614 w 2577469"/>
                <a:gd name="connsiteY7" fmla="*/ 1209675 h 1271587"/>
                <a:gd name="connsiteX8" fmla="*/ 2577307 w 2577469"/>
                <a:gd name="connsiteY8" fmla="*/ 1209675 h 1271587"/>
                <a:gd name="connsiteX9" fmla="*/ 2574925 w 2577469"/>
                <a:gd name="connsiteY9" fmla="*/ 947737 h 1271587"/>
                <a:gd name="connsiteX10" fmla="*/ 2322513 w 2577469"/>
                <a:gd name="connsiteY10" fmla="*/ 947737 h 1271587"/>
                <a:gd name="connsiteX11" fmla="*/ 2317750 w 2577469"/>
                <a:gd name="connsiteY11" fmla="*/ 9525 h 1271587"/>
                <a:gd name="connsiteX12" fmla="*/ 276225 w 2577469"/>
                <a:gd name="connsiteY12" fmla="*/ 0 h 1271587"/>
                <a:gd name="connsiteX0" fmla="*/ 276225 w 2577469"/>
                <a:gd name="connsiteY0" fmla="*/ 0 h 1269206"/>
                <a:gd name="connsiteX1" fmla="*/ 273050 w 2577469"/>
                <a:gd name="connsiteY1" fmla="*/ 944562 h 1269206"/>
                <a:gd name="connsiteX2" fmla="*/ 0 w 2577469"/>
                <a:gd name="connsiteY2" fmla="*/ 944562 h 1269206"/>
                <a:gd name="connsiteX3" fmla="*/ 3175 w 2577469"/>
                <a:gd name="connsiteY3" fmla="*/ 1204912 h 1269206"/>
                <a:gd name="connsiteX4" fmla="*/ 293688 w 2577469"/>
                <a:gd name="connsiteY4" fmla="*/ 1204912 h 1269206"/>
                <a:gd name="connsiteX5" fmla="*/ 293688 w 2577469"/>
                <a:gd name="connsiteY5" fmla="*/ 1262062 h 1269206"/>
                <a:gd name="connsiteX6" fmla="*/ 2367757 w 2577469"/>
                <a:gd name="connsiteY6" fmla="*/ 1269206 h 1269206"/>
                <a:gd name="connsiteX7" fmla="*/ 2360614 w 2577469"/>
                <a:gd name="connsiteY7" fmla="*/ 1209675 h 1269206"/>
                <a:gd name="connsiteX8" fmla="*/ 2577307 w 2577469"/>
                <a:gd name="connsiteY8" fmla="*/ 1209675 h 1269206"/>
                <a:gd name="connsiteX9" fmla="*/ 2574925 w 2577469"/>
                <a:gd name="connsiteY9" fmla="*/ 947737 h 1269206"/>
                <a:gd name="connsiteX10" fmla="*/ 2322513 w 2577469"/>
                <a:gd name="connsiteY10" fmla="*/ 947737 h 1269206"/>
                <a:gd name="connsiteX11" fmla="*/ 2317750 w 2577469"/>
                <a:gd name="connsiteY11" fmla="*/ 9525 h 1269206"/>
                <a:gd name="connsiteX12" fmla="*/ 276225 w 2577469"/>
                <a:gd name="connsiteY12" fmla="*/ 0 h 1269206"/>
                <a:gd name="connsiteX0" fmla="*/ 276225 w 2577469"/>
                <a:gd name="connsiteY0" fmla="*/ 0 h 1271587"/>
                <a:gd name="connsiteX1" fmla="*/ 273050 w 2577469"/>
                <a:gd name="connsiteY1" fmla="*/ 944562 h 1271587"/>
                <a:gd name="connsiteX2" fmla="*/ 0 w 2577469"/>
                <a:gd name="connsiteY2" fmla="*/ 944562 h 1271587"/>
                <a:gd name="connsiteX3" fmla="*/ 3175 w 2577469"/>
                <a:gd name="connsiteY3" fmla="*/ 1204912 h 1271587"/>
                <a:gd name="connsiteX4" fmla="*/ 293688 w 2577469"/>
                <a:gd name="connsiteY4" fmla="*/ 1204912 h 1271587"/>
                <a:gd name="connsiteX5" fmla="*/ 293688 w 2577469"/>
                <a:gd name="connsiteY5" fmla="*/ 1262062 h 1271587"/>
                <a:gd name="connsiteX6" fmla="*/ 2360613 w 2577469"/>
                <a:gd name="connsiteY6" fmla="*/ 1271587 h 1271587"/>
                <a:gd name="connsiteX7" fmla="*/ 2360614 w 2577469"/>
                <a:gd name="connsiteY7" fmla="*/ 1209675 h 1271587"/>
                <a:gd name="connsiteX8" fmla="*/ 2577307 w 2577469"/>
                <a:gd name="connsiteY8" fmla="*/ 1209675 h 1271587"/>
                <a:gd name="connsiteX9" fmla="*/ 2574925 w 2577469"/>
                <a:gd name="connsiteY9" fmla="*/ 947737 h 1271587"/>
                <a:gd name="connsiteX10" fmla="*/ 2322513 w 2577469"/>
                <a:gd name="connsiteY10" fmla="*/ 947737 h 1271587"/>
                <a:gd name="connsiteX11" fmla="*/ 2317750 w 2577469"/>
                <a:gd name="connsiteY11" fmla="*/ 9525 h 1271587"/>
                <a:gd name="connsiteX12" fmla="*/ 276225 w 2577469"/>
                <a:gd name="connsiteY12" fmla="*/ 0 h 127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7469" h="1271587">
                  <a:moveTo>
                    <a:pt x="276225" y="0"/>
                  </a:moveTo>
                  <a:cubicBezTo>
                    <a:pt x="277283" y="315912"/>
                    <a:pt x="271992" y="628650"/>
                    <a:pt x="273050" y="944562"/>
                  </a:cubicBezTo>
                  <a:lnTo>
                    <a:pt x="0" y="944562"/>
                  </a:lnTo>
                  <a:cubicBezTo>
                    <a:pt x="1058" y="1031345"/>
                    <a:pt x="2117" y="1118129"/>
                    <a:pt x="3175" y="1204912"/>
                  </a:cubicBezTo>
                  <a:lnTo>
                    <a:pt x="293688" y="1204912"/>
                  </a:lnTo>
                  <a:lnTo>
                    <a:pt x="293688" y="1262062"/>
                  </a:lnTo>
                  <a:lnTo>
                    <a:pt x="2360613" y="1271587"/>
                  </a:lnTo>
                  <a:cubicBezTo>
                    <a:pt x="2360613" y="1250950"/>
                    <a:pt x="2360614" y="1230312"/>
                    <a:pt x="2360614" y="1209675"/>
                  </a:cubicBezTo>
                  <a:lnTo>
                    <a:pt x="2577307" y="1209675"/>
                  </a:lnTo>
                  <a:cubicBezTo>
                    <a:pt x="2578365" y="1121304"/>
                    <a:pt x="2573867" y="1036108"/>
                    <a:pt x="2574925" y="947737"/>
                  </a:cubicBezTo>
                  <a:lnTo>
                    <a:pt x="2322513" y="947737"/>
                  </a:lnTo>
                  <a:cubicBezTo>
                    <a:pt x="2324100" y="635000"/>
                    <a:pt x="2316163" y="322262"/>
                    <a:pt x="2317750" y="9525"/>
                  </a:cubicBezTo>
                  <a:lnTo>
                    <a:pt x="276225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AD4627-FB91-305E-FC32-471AC8912625}"/>
                </a:ext>
              </a:extLst>
            </p:cNvPr>
            <p:cNvSpPr txBox="1"/>
            <p:nvPr/>
          </p:nvSpPr>
          <p:spPr>
            <a:xfrm>
              <a:off x="4440025" y="4107656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b="1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itchFamily="2" charset="77"/>
                </a:rPr>
                <a:t>SVB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761540C-CEB6-0873-518A-F06FA73180FF}"/>
                </a:ext>
              </a:extLst>
            </p:cNvPr>
            <p:cNvSpPr/>
            <p:nvPr/>
          </p:nvSpPr>
          <p:spPr>
            <a:xfrm>
              <a:off x="4088606" y="6150769"/>
              <a:ext cx="500063" cy="502444"/>
            </a:xfrm>
            <a:prstGeom prst="ellipse">
              <a:avLst/>
            </a:prstGeom>
            <a:noFill/>
            <a:ln w="38100">
              <a:solidFill>
                <a:srgbClr val="0F1419">
                  <a:alpha val="69804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EF1E686-52BD-01C9-3940-F3BAF278AB58}"/>
                </a:ext>
              </a:extLst>
            </p:cNvPr>
            <p:cNvSpPr/>
            <p:nvPr/>
          </p:nvSpPr>
          <p:spPr>
            <a:xfrm>
              <a:off x="5061455" y="6157912"/>
              <a:ext cx="500063" cy="502444"/>
            </a:xfrm>
            <a:prstGeom prst="ellipse">
              <a:avLst/>
            </a:prstGeom>
            <a:noFill/>
            <a:ln w="38100">
              <a:solidFill>
                <a:srgbClr val="0F1419">
                  <a:alpha val="69804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1D3550-39B1-5104-5526-5D03DF7D590B}"/>
                </a:ext>
              </a:extLst>
            </p:cNvPr>
            <p:cNvSpPr txBox="1"/>
            <p:nvPr/>
          </p:nvSpPr>
          <p:spPr>
            <a:xfrm>
              <a:off x="3913624" y="6187506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b="1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itchFamily="2" charset="77"/>
                </a:rPr>
                <a:t>ML02    MLO3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396AFEF-F1C5-62F5-5BDB-DEBCE501D0CF}"/>
              </a:ext>
            </a:extLst>
          </p:cNvPr>
          <p:cNvGrpSpPr/>
          <p:nvPr/>
        </p:nvGrpSpPr>
        <p:grpSpPr>
          <a:xfrm>
            <a:off x="7780111" y="401383"/>
            <a:ext cx="4565076" cy="4182433"/>
            <a:chOff x="7510466" y="108779"/>
            <a:chExt cx="4565076" cy="41824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11AEC4-C490-2DA5-DDD9-74277B959F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10466" y="433431"/>
              <a:ext cx="4347217" cy="3159342"/>
              <a:chOff x="76783" y="828998"/>
              <a:chExt cx="7568617" cy="543845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14ECB42-F76B-7EC8-B60E-29047FDE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856" t="4465" r="11079" b="4592"/>
              <a:stretch/>
            </p:blipFill>
            <p:spPr>
              <a:xfrm>
                <a:off x="76783" y="828998"/>
                <a:ext cx="7568617" cy="5374946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AADF930-71F7-826C-69F5-EC7C4E723D08}"/>
                  </a:ext>
                </a:extLst>
              </p:cNvPr>
              <p:cNvGrpSpPr/>
              <p:nvPr/>
            </p:nvGrpSpPr>
            <p:grpSpPr>
              <a:xfrm>
                <a:off x="2726129" y="2411858"/>
                <a:ext cx="2568680" cy="3855593"/>
                <a:chOff x="-476250" y="1218877"/>
                <a:chExt cx="2695575" cy="4048124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D6FCE7B-AC9A-22C6-9ADB-6799DD5381E6}"/>
                    </a:ext>
                  </a:extLst>
                </p:cNvPr>
                <p:cNvSpPr txBox="1"/>
                <p:nvPr/>
              </p:nvSpPr>
              <p:spPr>
                <a:xfrm>
                  <a:off x="383822" y="2054529"/>
                  <a:ext cx="914400" cy="914400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>
                    <a:lnSpc>
                      <a:spcPct val="120000"/>
                    </a:lnSpc>
                    <a:spcBef>
                      <a:spcPts val="1200"/>
                    </a:spcBef>
                  </a:pPr>
                  <a:r>
                    <a:rPr lang="en-US" sz="1400" b="1">
                      <a:solidFill>
                        <a:schemeClr val="accent6">
                          <a:lumMod val="50000"/>
                        </a:schemeClr>
                      </a:solidFill>
                      <a:latin typeface="Montserrat" pitchFamily="2" charset="77"/>
                    </a:rPr>
                    <a:t>SVB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1B7A278-AC5A-DCA6-DA05-5273A1E17EB3}"/>
                    </a:ext>
                  </a:extLst>
                </p:cNvPr>
                <p:cNvSpPr txBox="1"/>
                <p:nvPr/>
              </p:nvSpPr>
              <p:spPr>
                <a:xfrm>
                  <a:off x="937426" y="3379303"/>
                  <a:ext cx="914400" cy="914400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>
                    <a:lnSpc>
                      <a:spcPct val="120000"/>
                    </a:lnSpc>
                    <a:spcBef>
                      <a:spcPts val="1200"/>
                    </a:spcBef>
                  </a:pPr>
                  <a:r>
                    <a:rPr lang="en-US" sz="1400" b="1">
                      <a:solidFill>
                        <a:schemeClr val="accent6">
                          <a:lumMod val="50000"/>
                        </a:schemeClr>
                      </a:solidFill>
                      <a:latin typeface="Montserrat" pitchFamily="2" charset="77"/>
                    </a:rPr>
                    <a:t>SVS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5C6496A-A225-6C28-8744-4EDCC1DF9855}"/>
                    </a:ext>
                  </a:extLst>
                </p:cNvPr>
                <p:cNvSpPr txBox="1"/>
                <p:nvPr/>
              </p:nvSpPr>
              <p:spPr>
                <a:xfrm>
                  <a:off x="73214" y="4352601"/>
                  <a:ext cx="914400" cy="914400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>
                    <a:lnSpc>
                      <a:spcPct val="120000"/>
                    </a:lnSpc>
                    <a:spcBef>
                      <a:spcPts val="1200"/>
                    </a:spcBef>
                  </a:pPr>
                  <a:r>
                    <a:rPr lang="en-US" sz="1400" b="1">
                      <a:solidFill>
                        <a:schemeClr val="accent6">
                          <a:lumMod val="50000"/>
                        </a:schemeClr>
                      </a:solidFill>
                      <a:latin typeface="Montserrat" pitchFamily="2" charset="77"/>
                    </a:rPr>
                    <a:t>SVS</a:t>
                  </a: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9B185F02-E636-48F6-52DB-CCE186D1C8B6}"/>
                    </a:ext>
                  </a:extLst>
                </p:cNvPr>
                <p:cNvSpPr/>
                <p:nvPr/>
              </p:nvSpPr>
              <p:spPr>
                <a:xfrm>
                  <a:off x="742950" y="3108032"/>
                  <a:ext cx="1256896" cy="1244569"/>
                </a:xfrm>
                <a:prstGeom prst="ellipse">
                  <a:avLst/>
                </a:prstGeom>
                <a:noFill/>
                <a:ln w="57150">
                  <a:solidFill>
                    <a:schemeClr val="accent6">
                      <a:lumMod val="50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3D227F1-8163-29E4-8BF9-2DDCDF389099}"/>
                    </a:ext>
                  </a:extLst>
                </p:cNvPr>
                <p:cNvSpPr/>
                <p:nvPr/>
              </p:nvSpPr>
              <p:spPr>
                <a:xfrm>
                  <a:off x="22226" y="4179637"/>
                  <a:ext cx="1013014" cy="998466"/>
                </a:xfrm>
                <a:prstGeom prst="ellipse">
                  <a:avLst/>
                </a:prstGeom>
                <a:noFill/>
                <a:ln w="57150">
                  <a:solidFill>
                    <a:schemeClr val="accent6">
                      <a:lumMod val="50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7A9002E-EB3F-A677-3B0F-143453B5C605}"/>
                    </a:ext>
                  </a:extLst>
                </p:cNvPr>
                <p:cNvSpPr/>
                <p:nvPr/>
              </p:nvSpPr>
              <p:spPr>
                <a:xfrm>
                  <a:off x="-476250" y="1218877"/>
                  <a:ext cx="2695575" cy="3108325"/>
                </a:xfrm>
                <a:custGeom>
                  <a:avLst/>
                  <a:gdLst>
                    <a:gd name="connsiteX0" fmla="*/ 600075 w 2695575"/>
                    <a:gd name="connsiteY0" fmla="*/ 3076575 h 3076575"/>
                    <a:gd name="connsiteX1" fmla="*/ 609600 w 2695575"/>
                    <a:gd name="connsiteY1" fmla="*/ 2543175 h 3076575"/>
                    <a:gd name="connsiteX2" fmla="*/ 171450 w 2695575"/>
                    <a:gd name="connsiteY2" fmla="*/ 2305050 h 3076575"/>
                    <a:gd name="connsiteX3" fmla="*/ 0 w 2695575"/>
                    <a:gd name="connsiteY3" fmla="*/ 857250 h 3076575"/>
                    <a:gd name="connsiteX4" fmla="*/ 523875 w 2695575"/>
                    <a:gd name="connsiteY4" fmla="*/ 819150 h 3076575"/>
                    <a:gd name="connsiteX5" fmla="*/ 476250 w 2695575"/>
                    <a:gd name="connsiteY5" fmla="*/ 161925 h 3076575"/>
                    <a:gd name="connsiteX6" fmla="*/ 2524125 w 2695575"/>
                    <a:gd name="connsiteY6" fmla="*/ 0 h 3076575"/>
                    <a:gd name="connsiteX7" fmla="*/ 2695575 w 2695575"/>
                    <a:gd name="connsiteY7" fmla="*/ 1952625 h 3076575"/>
                    <a:gd name="connsiteX8" fmla="*/ 2400300 w 2695575"/>
                    <a:gd name="connsiteY8" fmla="*/ 2200275 h 3076575"/>
                    <a:gd name="connsiteX9" fmla="*/ 2400300 w 2695575"/>
                    <a:gd name="connsiteY9" fmla="*/ 2200275 h 3076575"/>
                    <a:gd name="connsiteX0" fmla="*/ 600075 w 2695575"/>
                    <a:gd name="connsiteY0" fmla="*/ 3076575 h 3076575"/>
                    <a:gd name="connsiteX1" fmla="*/ 609600 w 2695575"/>
                    <a:gd name="connsiteY1" fmla="*/ 2543175 h 3076575"/>
                    <a:gd name="connsiteX2" fmla="*/ 133350 w 2695575"/>
                    <a:gd name="connsiteY2" fmla="*/ 2295525 h 3076575"/>
                    <a:gd name="connsiteX3" fmla="*/ 0 w 2695575"/>
                    <a:gd name="connsiteY3" fmla="*/ 857250 h 3076575"/>
                    <a:gd name="connsiteX4" fmla="*/ 523875 w 2695575"/>
                    <a:gd name="connsiteY4" fmla="*/ 819150 h 3076575"/>
                    <a:gd name="connsiteX5" fmla="*/ 476250 w 2695575"/>
                    <a:gd name="connsiteY5" fmla="*/ 161925 h 3076575"/>
                    <a:gd name="connsiteX6" fmla="*/ 2524125 w 2695575"/>
                    <a:gd name="connsiteY6" fmla="*/ 0 h 3076575"/>
                    <a:gd name="connsiteX7" fmla="*/ 2695575 w 2695575"/>
                    <a:gd name="connsiteY7" fmla="*/ 1952625 h 3076575"/>
                    <a:gd name="connsiteX8" fmla="*/ 2400300 w 2695575"/>
                    <a:gd name="connsiteY8" fmla="*/ 2200275 h 3076575"/>
                    <a:gd name="connsiteX9" fmla="*/ 2400300 w 2695575"/>
                    <a:gd name="connsiteY9" fmla="*/ 2200275 h 3076575"/>
                    <a:gd name="connsiteX0" fmla="*/ 593725 w 2695575"/>
                    <a:gd name="connsiteY0" fmla="*/ 3108325 h 3108325"/>
                    <a:gd name="connsiteX1" fmla="*/ 609600 w 2695575"/>
                    <a:gd name="connsiteY1" fmla="*/ 2543175 h 3108325"/>
                    <a:gd name="connsiteX2" fmla="*/ 133350 w 2695575"/>
                    <a:gd name="connsiteY2" fmla="*/ 2295525 h 3108325"/>
                    <a:gd name="connsiteX3" fmla="*/ 0 w 2695575"/>
                    <a:gd name="connsiteY3" fmla="*/ 857250 h 3108325"/>
                    <a:gd name="connsiteX4" fmla="*/ 523875 w 2695575"/>
                    <a:gd name="connsiteY4" fmla="*/ 819150 h 3108325"/>
                    <a:gd name="connsiteX5" fmla="*/ 476250 w 2695575"/>
                    <a:gd name="connsiteY5" fmla="*/ 161925 h 3108325"/>
                    <a:gd name="connsiteX6" fmla="*/ 2524125 w 2695575"/>
                    <a:gd name="connsiteY6" fmla="*/ 0 h 3108325"/>
                    <a:gd name="connsiteX7" fmla="*/ 2695575 w 2695575"/>
                    <a:gd name="connsiteY7" fmla="*/ 1952625 h 3108325"/>
                    <a:gd name="connsiteX8" fmla="*/ 2400300 w 2695575"/>
                    <a:gd name="connsiteY8" fmla="*/ 2200275 h 3108325"/>
                    <a:gd name="connsiteX9" fmla="*/ 2400300 w 2695575"/>
                    <a:gd name="connsiteY9" fmla="*/ 2200275 h 3108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95575" h="3108325">
                      <a:moveTo>
                        <a:pt x="593725" y="3108325"/>
                      </a:moveTo>
                      <a:lnTo>
                        <a:pt x="609600" y="2543175"/>
                      </a:lnTo>
                      <a:lnTo>
                        <a:pt x="133350" y="2295525"/>
                      </a:lnTo>
                      <a:lnTo>
                        <a:pt x="0" y="857250"/>
                      </a:lnTo>
                      <a:lnTo>
                        <a:pt x="523875" y="819150"/>
                      </a:lnTo>
                      <a:lnTo>
                        <a:pt x="476250" y="161925"/>
                      </a:lnTo>
                      <a:lnTo>
                        <a:pt x="2524125" y="0"/>
                      </a:lnTo>
                      <a:lnTo>
                        <a:pt x="2695575" y="1952625"/>
                      </a:lnTo>
                      <a:lnTo>
                        <a:pt x="2400300" y="2200275"/>
                      </a:lnTo>
                      <a:lnTo>
                        <a:pt x="2400300" y="2200275"/>
                      </a:ln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3DA0F7-B33D-26C5-8D1E-80152B48EB35}"/>
                </a:ext>
              </a:extLst>
            </p:cNvPr>
            <p:cNvSpPr txBox="1"/>
            <p:nvPr/>
          </p:nvSpPr>
          <p:spPr>
            <a:xfrm>
              <a:off x="9402273" y="108779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sz="1400" b="1">
                  <a:solidFill>
                    <a:prstClr val="black"/>
                  </a:solidFill>
                  <a:latin typeface="Montserrat" pitchFamily="2" charset="77"/>
                </a:rPr>
                <a:t>B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CBCA447-E863-D7A8-A02F-7B5958BDDC57}"/>
                </a:ext>
              </a:extLst>
            </p:cNvPr>
            <p:cNvSpPr txBox="1"/>
            <p:nvPr/>
          </p:nvSpPr>
          <p:spPr>
            <a:xfrm>
              <a:off x="9624172" y="3376812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sz="1400" b="1">
                  <a:solidFill>
                    <a:prstClr val="black"/>
                  </a:solidFill>
                  <a:latin typeface="Montserrat" pitchFamily="2" charset="77"/>
                </a:rPr>
                <a:t>B’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A3D5424-4EEF-73CC-4E01-54B8F09A47D3}"/>
                </a:ext>
              </a:extLst>
            </p:cNvPr>
            <p:cNvSpPr txBox="1"/>
            <p:nvPr/>
          </p:nvSpPr>
          <p:spPr>
            <a:xfrm>
              <a:off x="11161142" y="1574731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sz="1400" b="1">
                  <a:solidFill>
                    <a:prstClr val="black"/>
                  </a:solidFill>
                  <a:latin typeface="Montserrat" pitchFamily="2" charset="77"/>
                </a:rPr>
                <a:t>A’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F1A67B5-BF1A-0E71-6B32-F361A504A741}"/>
                </a:ext>
              </a:extLst>
            </p:cNvPr>
            <p:cNvSpPr txBox="1"/>
            <p:nvPr/>
          </p:nvSpPr>
          <p:spPr>
            <a:xfrm>
              <a:off x="7865350" y="1537455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sz="1400" b="1">
                  <a:solidFill>
                    <a:prstClr val="black"/>
                  </a:solidFill>
                  <a:latin typeface="Montserrat" pitchFamily="2" charset="77"/>
                </a:rPr>
                <a:t>A</a:t>
              </a: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78A4106-9E06-C13D-D0FD-42B58044991A}"/>
                </a:ext>
              </a:extLst>
            </p:cNvPr>
            <p:cNvSpPr/>
            <p:nvPr/>
          </p:nvSpPr>
          <p:spPr>
            <a:xfrm>
              <a:off x="8152226" y="1722719"/>
              <a:ext cx="3008915" cy="371475"/>
            </a:xfrm>
            <a:custGeom>
              <a:avLst/>
              <a:gdLst>
                <a:gd name="connsiteX0" fmla="*/ 0 w 2400300"/>
                <a:gd name="connsiteY0" fmla="*/ 0 h 371475"/>
                <a:gd name="connsiteX1" fmla="*/ 0 w 2400300"/>
                <a:gd name="connsiteY1" fmla="*/ 371475 h 371475"/>
                <a:gd name="connsiteX2" fmla="*/ 2400300 w 2400300"/>
                <a:gd name="connsiteY2" fmla="*/ 371475 h 371475"/>
                <a:gd name="connsiteX3" fmla="*/ 2400300 w 2400300"/>
                <a:gd name="connsiteY3" fmla="*/ 952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300" h="371475">
                  <a:moveTo>
                    <a:pt x="0" y="0"/>
                  </a:moveTo>
                  <a:lnTo>
                    <a:pt x="0" y="371475"/>
                  </a:lnTo>
                  <a:lnTo>
                    <a:pt x="2400300" y="371475"/>
                  </a:lnTo>
                  <a:lnTo>
                    <a:pt x="2400300" y="9525"/>
                  </a:lnTo>
                </a:path>
              </a:pathLst>
            </a:custGeom>
            <a:noFill/>
            <a:ln w="28575"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F5D2F85-7A81-08CF-05C6-566D85AE4312}"/>
                </a:ext>
              </a:extLst>
            </p:cNvPr>
            <p:cNvSpPr/>
            <p:nvPr/>
          </p:nvSpPr>
          <p:spPr>
            <a:xfrm rot="15908306">
              <a:off x="8304626" y="1713194"/>
              <a:ext cx="3008915" cy="371475"/>
            </a:xfrm>
            <a:custGeom>
              <a:avLst/>
              <a:gdLst>
                <a:gd name="connsiteX0" fmla="*/ 0 w 2400300"/>
                <a:gd name="connsiteY0" fmla="*/ 0 h 371475"/>
                <a:gd name="connsiteX1" fmla="*/ 0 w 2400300"/>
                <a:gd name="connsiteY1" fmla="*/ 371475 h 371475"/>
                <a:gd name="connsiteX2" fmla="*/ 2400300 w 2400300"/>
                <a:gd name="connsiteY2" fmla="*/ 371475 h 371475"/>
                <a:gd name="connsiteX3" fmla="*/ 2400300 w 2400300"/>
                <a:gd name="connsiteY3" fmla="*/ 952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300" h="371475">
                  <a:moveTo>
                    <a:pt x="0" y="0"/>
                  </a:moveTo>
                  <a:lnTo>
                    <a:pt x="0" y="371475"/>
                  </a:lnTo>
                  <a:lnTo>
                    <a:pt x="2400300" y="371475"/>
                  </a:lnTo>
                  <a:lnTo>
                    <a:pt x="2400300" y="9525"/>
                  </a:lnTo>
                </a:path>
              </a:pathLst>
            </a:custGeom>
            <a:noFill/>
            <a:ln w="28575"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62BE80E-6CB6-C913-BD07-65DF0E49F4B0}"/>
              </a:ext>
            </a:extLst>
          </p:cNvPr>
          <p:cNvSpPr txBox="1"/>
          <p:nvPr/>
        </p:nvSpPr>
        <p:spPr>
          <a:xfrm>
            <a:off x="145778" y="7607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spcBef>
                <a:spcPts val="1200"/>
              </a:spcBef>
              <a:defRPr b="1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itchFamily="2" charset="77"/>
              </a:defRPr>
            </a:lvl1pPr>
          </a:lstStyle>
          <a:p>
            <a:r>
              <a:rPr lang="en-US" sz="1400">
                <a:solidFill>
                  <a:srgbClr val="0F1419"/>
                </a:solidFill>
              </a:rPr>
              <a:t>Section A-A’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DEAD00-C553-7CF3-65FC-3BAB4076BE55}"/>
              </a:ext>
            </a:extLst>
          </p:cNvPr>
          <p:cNvSpPr txBox="1"/>
          <p:nvPr/>
        </p:nvSpPr>
        <p:spPr>
          <a:xfrm>
            <a:off x="80055" y="3882454"/>
            <a:ext cx="914400" cy="9144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400" b="1">
                <a:solidFill>
                  <a:prstClr val="black"/>
                </a:solidFill>
                <a:latin typeface="Montserrat" pitchFamily="2" charset="77"/>
              </a:rPr>
              <a:t>Section B-B’</a:t>
            </a:r>
          </a:p>
        </p:txBody>
      </p:sp>
    </p:spTree>
    <p:extLst>
      <p:ext uri="{BB962C8B-B14F-4D97-AF65-F5344CB8AC3E}">
        <p14:creationId xmlns:p14="http://schemas.microsoft.com/office/powerpoint/2010/main" val="16889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83DD71A-AC51-B248-ACE3-225780C2CDD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r="-580" b="5863"/>
          <a:stretch/>
        </p:blipFill>
        <p:spPr bwMode="auto">
          <a:xfrm>
            <a:off x="1592537" y="824111"/>
            <a:ext cx="4886922" cy="5783165"/>
          </a:xfrm>
          <a:prstGeom prst="rect">
            <a:avLst/>
          </a:prstGeom>
          <a:noFill/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487DCC51-2318-4F0B-92DF-ECBF6B09CE21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Marine Clay Strength after Surcharge Removal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D89FB3-B4D6-2EB9-0EC3-0847FDF97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"/>
          <a:stretch/>
        </p:blipFill>
        <p:spPr>
          <a:xfrm>
            <a:off x="6479459" y="1071653"/>
            <a:ext cx="5542673" cy="40128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6E8465-1BDF-65CA-25D4-2A10476ED5A4}"/>
              </a:ext>
            </a:extLst>
          </p:cNvPr>
          <p:cNvSpPr txBox="1"/>
          <p:nvPr/>
        </p:nvSpPr>
        <p:spPr>
          <a:xfrm>
            <a:off x="10599463" y="3137096"/>
            <a:ext cx="1487281" cy="8165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000" b="1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itchFamily="2" charset="77"/>
              </a:rPr>
              <a:t>Deep Cement Mixing Columns installed outside cofferdam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1A98D4-3D09-7A0D-88EB-76CACEF206D1}"/>
              </a:ext>
            </a:extLst>
          </p:cNvPr>
          <p:cNvCxnSpPr/>
          <p:nvPr/>
        </p:nvCxnSpPr>
        <p:spPr>
          <a:xfrm flipH="1">
            <a:off x="10180237" y="3487994"/>
            <a:ext cx="445861" cy="112486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5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7AFA73-73C7-6249-8FB7-112879E0D8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604838"/>
            <a:ext cx="6184900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A20B0-E7F4-6541-B7D7-1CCDAFDEF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69" y="3734369"/>
            <a:ext cx="6911442" cy="3123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BF236B1-B0B1-3262-0546-BF25B755908B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Ground Improvement Solution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E3AB97-F86D-C471-FD7C-227268F1F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812" y="3884700"/>
            <a:ext cx="2262015" cy="297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99E9D-D8BC-E067-6F6F-9B40015BA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239" y="449977"/>
            <a:ext cx="2217871" cy="3298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E26F9-BBA1-D3C4-87AC-0BDDDF45FF27}"/>
              </a:ext>
            </a:extLst>
          </p:cNvPr>
          <p:cNvSpPr txBox="1"/>
          <p:nvPr/>
        </p:nvSpPr>
        <p:spPr>
          <a:xfrm>
            <a:off x="9292254" y="464803"/>
            <a:ext cx="2262015" cy="330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itchFamily="2" charset="77"/>
              </a:rPr>
              <a:t>CUTTER SOIL MIXING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4E5D2-C9CB-9E2F-1EB7-C02A6A758C37}"/>
              </a:ext>
            </a:extLst>
          </p:cNvPr>
          <p:cNvSpPr txBox="1"/>
          <p:nvPr/>
        </p:nvSpPr>
        <p:spPr>
          <a:xfrm>
            <a:off x="9298812" y="3884700"/>
            <a:ext cx="1708825" cy="330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itchFamily="2" charset="77"/>
              </a:rPr>
              <a:t>JET GROUTING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CBAF0BE-A1CC-7541-D343-260D2C5DEBB9}"/>
              </a:ext>
            </a:extLst>
          </p:cNvPr>
          <p:cNvSpPr/>
          <p:nvPr/>
        </p:nvSpPr>
        <p:spPr>
          <a:xfrm>
            <a:off x="3585513" y="839651"/>
            <a:ext cx="2466038" cy="1230449"/>
          </a:xfrm>
          <a:custGeom>
            <a:avLst/>
            <a:gdLst>
              <a:gd name="connsiteX0" fmla="*/ 257175 w 2581275"/>
              <a:gd name="connsiteY0" fmla="*/ 0 h 1271587"/>
              <a:gd name="connsiteX1" fmla="*/ 276225 w 2581275"/>
              <a:gd name="connsiteY1" fmla="*/ 947737 h 1271587"/>
              <a:gd name="connsiteX2" fmla="*/ 9525 w 2581275"/>
              <a:gd name="connsiteY2" fmla="*/ 947737 h 1271587"/>
              <a:gd name="connsiteX3" fmla="*/ 0 w 2581275"/>
              <a:gd name="connsiteY3" fmla="*/ 1204912 h 1271587"/>
              <a:gd name="connsiteX4" fmla="*/ 280988 w 2581275"/>
              <a:gd name="connsiteY4" fmla="*/ 1204912 h 1271587"/>
              <a:gd name="connsiteX5" fmla="*/ 290513 w 2581275"/>
              <a:gd name="connsiteY5" fmla="*/ 1262062 h 1271587"/>
              <a:gd name="connsiteX6" fmla="*/ 2357438 w 2581275"/>
              <a:gd name="connsiteY6" fmla="*/ 1271587 h 1271587"/>
              <a:gd name="connsiteX7" fmla="*/ 2357438 w 2581275"/>
              <a:gd name="connsiteY7" fmla="*/ 1214437 h 1271587"/>
              <a:gd name="connsiteX8" fmla="*/ 2581275 w 2581275"/>
              <a:gd name="connsiteY8" fmla="*/ 1209675 h 1271587"/>
              <a:gd name="connsiteX9" fmla="*/ 2581275 w 2581275"/>
              <a:gd name="connsiteY9" fmla="*/ 957262 h 1271587"/>
              <a:gd name="connsiteX10" fmla="*/ 2319338 w 2581275"/>
              <a:gd name="connsiteY10" fmla="*/ 947737 h 1271587"/>
              <a:gd name="connsiteX11" fmla="*/ 2324100 w 2581275"/>
              <a:gd name="connsiteY11" fmla="*/ 9525 h 1271587"/>
              <a:gd name="connsiteX12" fmla="*/ 257175 w 2581275"/>
              <a:gd name="connsiteY12" fmla="*/ 0 h 1271587"/>
              <a:gd name="connsiteX0" fmla="*/ 273050 w 2581275"/>
              <a:gd name="connsiteY0" fmla="*/ 0 h 1271587"/>
              <a:gd name="connsiteX1" fmla="*/ 276225 w 2581275"/>
              <a:gd name="connsiteY1" fmla="*/ 947737 h 1271587"/>
              <a:gd name="connsiteX2" fmla="*/ 9525 w 2581275"/>
              <a:gd name="connsiteY2" fmla="*/ 947737 h 1271587"/>
              <a:gd name="connsiteX3" fmla="*/ 0 w 2581275"/>
              <a:gd name="connsiteY3" fmla="*/ 1204912 h 1271587"/>
              <a:gd name="connsiteX4" fmla="*/ 280988 w 2581275"/>
              <a:gd name="connsiteY4" fmla="*/ 1204912 h 1271587"/>
              <a:gd name="connsiteX5" fmla="*/ 290513 w 2581275"/>
              <a:gd name="connsiteY5" fmla="*/ 1262062 h 1271587"/>
              <a:gd name="connsiteX6" fmla="*/ 2357438 w 2581275"/>
              <a:gd name="connsiteY6" fmla="*/ 1271587 h 1271587"/>
              <a:gd name="connsiteX7" fmla="*/ 2357438 w 2581275"/>
              <a:gd name="connsiteY7" fmla="*/ 1214437 h 1271587"/>
              <a:gd name="connsiteX8" fmla="*/ 2581275 w 2581275"/>
              <a:gd name="connsiteY8" fmla="*/ 1209675 h 1271587"/>
              <a:gd name="connsiteX9" fmla="*/ 2581275 w 2581275"/>
              <a:gd name="connsiteY9" fmla="*/ 957262 h 1271587"/>
              <a:gd name="connsiteX10" fmla="*/ 2319338 w 2581275"/>
              <a:gd name="connsiteY10" fmla="*/ 947737 h 1271587"/>
              <a:gd name="connsiteX11" fmla="*/ 2324100 w 2581275"/>
              <a:gd name="connsiteY11" fmla="*/ 9525 h 1271587"/>
              <a:gd name="connsiteX12" fmla="*/ 273050 w 2581275"/>
              <a:gd name="connsiteY12" fmla="*/ 0 h 1271587"/>
              <a:gd name="connsiteX0" fmla="*/ 276225 w 2584450"/>
              <a:gd name="connsiteY0" fmla="*/ 0 h 1271587"/>
              <a:gd name="connsiteX1" fmla="*/ 279400 w 2584450"/>
              <a:gd name="connsiteY1" fmla="*/ 947737 h 1271587"/>
              <a:gd name="connsiteX2" fmla="*/ 0 w 2584450"/>
              <a:gd name="connsiteY2" fmla="*/ 944562 h 1271587"/>
              <a:gd name="connsiteX3" fmla="*/ 3175 w 2584450"/>
              <a:gd name="connsiteY3" fmla="*/ 1204912 h 1271587"/>
              <a:gd name="connsiteX4" fmla="*/ 284163 w 2584450"/>
              <a:gd name="connsiteY4" fmla="*/ 1204912 h 1271587"/>
              <a:gd name="connsiteX5" fmla="*/ 293688 w 2584450"/>
              <a:gd name="connsiteY5" fmla="*/ 1262062 h 1271587"/>
              <a:gd name="connsiteX6" fmla="*/ 2360613 w 2584450"/>
              <a:gd name="connsiteY6" fmla="*/ 1271587 h 1271587"/>
              <a:gd name="connsiteX7" fmla="*/ 2360613 w 2584450"/>
              <a:gd name="connsiteY7" fmla="*/ 1214437 h 1271587"/>
              <a:gd name="connsiteX8" fmla="*/ 2584450 w 2584450"/>
              <a:gd name="connsiteY8" fmla="*/ 1209675 h 1271587"/>
              <a:gd name="connsiteX9" fmla="*/ 2584450 w 2584450"/>
              <a:gd name="connsiteY9" fmla="*/ 957262 h 1271587"/>
              <a:gd name="connsiteX10" fmla="*/ 2322513 w 2584450"/>
              <a:gd name="connsiteY10" fmla="*/ 947737 h 1271587"/>
              <a:gd name="connsiteX11" fmla="*/ 2327275 w 2584450"/>
              <a:gd name="connsiteY11" fmla="*/ 9525 h 1271587"/>
              <a:gd name="connsiteX12" fmla="*/ 276225 w 2584450"/>
              <a:gd name="connsiteY12" fmla="*/ 0 h 1271587"/>
              <a:gd name="connsiteX0" fmla="*/ 276225 w 2584450"/>
              <a:gd name="connsiteY0" fmla="*/ 0 h 1271587"/>
              <a:gd name="connsiteX1" fmla="*/ 273050 w 2584450"/>
              <a:gd name="connsiteY1" fmla="*/ 944562 h 1271587"/>
              <a:gd name="connsiteX2" fmla="*/ 0 w 2584450"/>
              <a:gd name="connsiteY2" fmla="*/ 944562 h 1271587"/>
              <a:gd name="connsiteX3" fmla="*/ 3175 w 2584450"/>
              <a:gd name="connsiteY3" fmla="*/ 1204912 h 1271587"/>
              <a:gd name="connsiteX4" fmla="*/ 284163 w 2584450"/>
              <a:gd name="connsiteY4" fmla="*/ 1204912 h 1271587"/>
              <a:gd name="connsiteX5" fmla="*/ 293688 w 2584450"/>
              <a:gd name="connsiteY5" fmla="*/ 1262062 h 1271587"/>
              <a:gd name="connsiteX6" fmla="*/ 2360613 w 2584450"/>
              <a:gd name="connsiteY6" fmla="*/ 1271587 h 1271587"/>
              <a:gd name="connsiteX7" fmla="*/ 2360613 w 2584450"/>
              <a:gd name="connsiteY7" fmla="*/ 1214437 h 1271587"/>
              <a:gd name="connsiteX8" fmla="*/ 2584450 w 2584450"/>
              <a:gd name="connsiteY8" fmla="*/ 1209675 h 1271587"/>
              <a:gd name="connsiteX9" fmla="*/ 2584450 w 2584450"/>
              <a:gd name="connsiteY9" fmla="*/ 957262 h 1271587"/>
              <a:gd name="connsiteX10" fmla="*/ 2322513 w 2584450"/>
              <a:gd name="connsiteY10" fmla="*/ 947737 h 1271587"/>
              <a:gd name="connsiteX11" fmla="*/ 2327275 w 2584450"/>
              <a:gd name="connsiteY11" fmla="*/ 9525 h 1271587"/>
              <a:gd name="connsiteX12" fmla="*/ 276225 w 2584450"/>
              <a:gd name="connsiteY12" fmla="*/ 0 h 1271587"/>
              <a:gd name="connsiteX0" fmla="*/ 276225 w 2584450"/>
              <a:gd name="connsiteY0" fmla="*/ 0 h 1271587"/>
              <a:gd name="connsiteX1" fmla="*/ 273050 w 2584450"/>
              <a:gd name="connsiteY1" fmla="*/ 944562 h 1271587"/>
              <a:gd name="connsiteX2" fmla="*/ 0 w 2584450"/>
              <a:gd name="connsiteY2" fmla="*/ 944562 h 1271587"/>
              <a:gd name="connsiteX3" fmla="*/ 3175 w 2584450"/>
              <a:gd name="connsiteY3" fmla="*/ 1204912 h 1271587"/>
              <a:gd name="connsiteX4" fmla="*/ 293688 w 2584450"/>
              <a:gd name="connsiteY4" fmla="*/ 1204912 h 1271587"/>
              <a:gd name="connsiteX5" fmla="*/ 293688 w 2584450"/>
              <a:gd name="connsiteY5" fmla="*/ 1262062 h 1271587"/>
              <a:gd name="connsiteX6" fmla="*/ 2360613 w 2584450"/>
              <a:gd name="connsiteY6" fmla="*/ 1271587 h 1271587"/>
              <a:gd name="connsiteX7" fmla="*/ 2360613 w 2584450"/>
              <a:gd name="connsiteY7" fmla="*/ 1214437 h 1271587"/>
              <a:gd name="connsiteX8" fmla="*/ 2584450 w 2584450"/>
              <a:gd name="connsiteY8" fmla="*/ 1209675 h 1271587"/>
              <a:gd name="connsiteX9" fmla="*/ 2584450 w 2584450"/>
              <a:gd name="connsiteY9" fmla="*/ 957262 h 1271587"/>
              <a:gd name="connsiteX10" fmla="*/ 2322513 w 2584450"/>
              <a:gd name="connsiteY10" fmla="*/ 947737 h 1271587"/>
              <a:gd name="connsiteX11" fmla="*/ 2327275 w 2584450"/>
              <a:gd name="connsiteY11" fmla="*/ 9525 h 1271587"/>
              <a:gd name="connsiteX12" fmla="*/ 276225 w 2584450"/>
              <a:gd name="connsiteY12" fmla="*/ 0 h 1271587"/>
              <a:gd name="connsiteX0" fmla="*/ 276225 w 2587625"/>
              <a:gd name="connsiteY0" fmla="*/ 0 h 1271587"/>
              <a:gd name="connsiteX1" fmla="*/ 273050 w 2587625"/>
              <a:gd name="connsiteY1" fmla="*/ 944562 h 1271587"/>
              <a:gd name="connsiteX2" fmla="*/ 0 w 2587625"/>
              <a:gd name="connsiteY2" fmla="*/ 944562 h 1271587"/>
              <a:gd name="connsiteX3" fmla="*/ 3175 w 2587625"/>
              <a:gd name="connsiteY3" fmla="*/ 1204912 h 1271587"/>
              <a:gd name="connsiteX4" fmla="*/ 293688 w 2587625"/>
              <a:gd name="connsiteY4" fmla="*/ 1204912 h 1271587"/>
              <a:gd name="connsiteX5" fmla="*/ 293688 w 2587625"/>
              <a:gd name="connsiteY5" fmla="*/ 1262062 h 1271587"/>
              <a:gd name="connsiteX6" fmla="*/ 2360613 w 2587625"/>
              <a:gd name="connsiteY6" fmla="*/ 1271587 h 1271587"/>
              <a:gd name="connsiteX7" fmla="*/ 2360613 w 2587625"/>
              <a:gd name="connsiteY7" fmla="*/ 1214437 h 1271587"/>
              <a:gd name="connsiteX8" fmla="*/ 2584450 w 2587625"/>
              <a:gd name="connsiteY8" fmla="*/ 1209675 h 1271587"/>
              <a:gd name="connsiteX9" fmla="*/ 2587625 w 2587625"/>
              <a:gd name="connsiteY9" fmla="*/ 944562 h 1271587"/>
              <a:gd name="connsiteX10" fmla="*/ 2322513 w 2587625"/>
              <a:gd name="connsiteY10" fmla="*/ 947737 h 1271587"/>
              <a:gd name="connsiteX11" fmla="*/ 2327275 w 2587625"/>
              <a:gd name="connsiteY11" fmla="*/ 9525 h 1271587"/>
              <a:gd name="connsiteX12" fmla="*/ 276225 w 2587625"/>
              <a:gd name="connsiteY12" fmla="*/ 0 h 1271587"/>
              <a:gd name="connsiteX0" fmla="*/ 276225 w 2584518"/>
              <a:gd name="connsiteY0" fmla="*/ 0 h 1271587"/>
              <a:gd name="connsiteX1" fmla="*/ 273050 w 2584518"/>
              <a:gd name="connsiteY1" fmla="*/ 944562 h 1271587"/>
              <a:gd name="connsiteX2" fmla="*/ 0 w 2584518"/>
              <a:gd name="connsiteY2" fmla="*/ 944562 h 1271587"/>
              <a:gd name="connsiteX3" fmla="*/ 3175 w 2584518"/>
              <a:gd name="connsiteY3" fmla="*/ 1204912 h 1271587"/>
              <a:gd name="connsiteX4" fmla="*/ 293688 w 2584518"/>
              <a:gd name="connsiteY4" fmla="*/ 1204912 h 1271587"/>
              <a:gd name="connsiteX5" fmla="*/ 293688 w 2584518"/>
              <a:gd name="connsiteY5" fmla="*/ 1262062 h 1271587"/>
              <a:gd name="connsiteX6" fmla="*/ 2360613 w 2584518"/>
              <a:gd name="connsiteY6" fmla="*/ 1271587 h 1271587"/>
              <a:gd name="connsiteX7" fmla="*/ 2360613 w 2584518"/>
              <a:gd name="connsiteY7" fmla="*/ 1214437 h 1271587"/>
              <a:gd name="connsiteX8" fmla="*/ 2584450 w 2584518"/>
              <a:gd name="connsiteY8" fmla="*/ 1209675 h 1271587"/>
              <a:gd name="connsiteX9" fmla="*/ 2574925 w 2584518"/>
              <a:gd name="connsiteY9" fmla="*/ 947737 h 1271587"/>
              <a:gd name="connsiteX10" fmla="*/ 2322513 w 2584518"/>
              <a:gd name="connsiteY10" fmla="*/ 947737 h 1271587"/>
              <a:gd name="connsiteX11" fmla="*/ 2327275 w 2584518"/>
              <a:gd name="connsiteY11" fmla="*/ 9525 h 1271587"/>
              <a:gd name="connsiteX12" fmla="*/ 276225 w 2584518"/>
              <a:gd name="connsiteY12" fmla="*/ 0 h 1271587"/>
              <a:gd name="connsiteX0" fmla="*/ 276225 w 2584518"/>
              <a:gd name="connsiteY0" fmla="*/ 0 h 1271587"/>
              <a:gd name="connsiteX1" fmla="*/ 273050 w 2584518"/>
              <a:gd name="connsiteY1" fmla="*/ 944562 h 1271587"/>
              <a:gd name="connsiteX2" fmla="*/ 0 w 2584518"/>
              <a:gd name="connsiteY2" fmla="*/ 944562 h 1271587"/>
              <a:gd name="connsiteX3" fmla="*/ 3175 w 2584518"/>
              <a:gd name="connsiteY3" fmla="*/ 1204912 h 1271587"/>
              <a:gd name="connsiteX4" fmla="*/ 293688 w 2584518"/>
              <a:gd name="connsiteY4" fmla="*/ 1204912 h 1271587"/>
              <a:gd name="connsiteX5" fmla="*/ 293688 w 2584518"/>
              <a:gd name="connsiteY5" fmla="*/ 1262062 h 1271587"/>
              <a:gd name="connsiteX6" fmla="*/ 2360613 w 2584518"/>
              <a:gd name="connsiteY6" fmla="*/ 1271587 h 1271587"/>
              <a:gd name="connsiteX7" fmla="*/ 2360613 w 2584518"/>
              <a:gd name="connsiteY7" fmla="*/ 1214437 h 1271587"/>
              <a:gd name="connsiteX8" fmla="*/ 2584450 w 2584518"/>
              <a:gd name="connsiteY8" fmla="*/ 1209675 h 1271587"/>
              <a:gd name="connsiteX9" fmla="*/ 2574925 w 2584518"/>
              <a:gd name="connsiteY9" fmla="*/ 947737 h 1271587"/>
              <a:gd name="connsiteX10" fmla="*/ 2322513 w 2584518"/>
              <a:gd name="connsiteY10" fmla="*/ 947737 h 1271587"/>
              <a:gd name="connsiteX11" fmla="*/ 2317750 w 2584518"/>
              <a:gd name="connsiteY11" fmla="*/ 9525 h 1271587"/>
              <a:gd name="connsiteX12" fmla="*/ 276225 w 2584518"/>
              <a:gd name="connsiteY12" fmla="*/ 0 h 1271587"/>
              <a:gd name="connsiteX0" fmla="*/ 276225 w 2577469"/>
              <a:gd name="connsiteY0" fmla="*/ 0 h 1271587"/>
              <a:gd name="connsiteX1" fmla="*/ 273050 w 2577469"/>
              <a:gd name="connsiteY1" fmla="*/ 944562 h 1271587"/>
              <a:gd name="connsiteX2" fmla="*/ 0 w 2577469"/>
              <a:gd name="connsiteY2" fmla="*/ 944562 h 1271587"/>
              <a:gd name="connsiteX3" fmla="*/ 3175 w 2577469"/>
              <a:gd name="connsiteY3" fmla="*/ 1204912 h 1271587"/>
              <a:gd name="connsiteX4" fmla="*/ 293688 w 2577469"/>
              <a:gd name="connsiteY4" fmla="*/ 1204912 h 1271587"/>
              <a:gd name="connsiteX5" fmla="*/ 293688 w 2577469"/>
              <a:gd name="connsiteY5" fmla="*/ 1262062 h 1271587"/>
              <a:gd name="connsiteX6" fmla="*/ 2360613 w 2577469"/>
              <a:gd name="connsiteY6" fmla="*/ 1271587 h 1271587"/>
              <a:gd name="connsiteX7" fmla="*/ 2360613 w 2577469"/>
              <a:gd name="connsiteY7" fmla="*/ 1214437 h 1271587"/>
              <a:gd name="connsiteX8" fmla="*/ 2577307 w 2577469"/>
              <a:gd name="connsiteY8" fmla="*/ 1209675 h 1271587"/>
              <a:gd name="connsiteX9" fmla="*/ 2574925 w 2577469"/>
              <a:gd name="connsiteY9" fmla="*/ 947737 h 1271587"/>
              <a:gd name="connsiteX10" fmla="*/ 2322513 w 2577469"/>
              <a:gd name="connsiteY10" fmla="*/ 947737 h 1271587"/>
              <a:gd name="connsiteX11" fmla="*/ 2317750 w 2577469"/>
              <a:gd name="connsiteY11" fmla="*/ 9525 h 1271587"/>
              <a:gd name="connsiteX12" fmla="*/ 276225 w 2577469"/>
              <a:gd name="connsiteY12" fmla="*/ 0 h 1271587"/>
              <a:gd name="connsiteX0" fmla="*/ 276225 w 2577469"/>
              <a:gd name="connsiteY0" fmla="*/ 0 h 1271587"/>
              <a:gd name="connsiteX1" fmla="*/ 273050 w 2577469"/>
              <a:gd name="connsiteY1" fmla="*/ 944562 h 1271587"/>
              <a:gd name="connsiteX2" fmla="*/ 0 w 2577469"/>
              <a:gd name="connsiteY2" fmla="*/ 944562 h 1271587"/>
              <a:gd name="connsiteX3" fmla="*/ 3175 w 2577469"/>
              <a:gd name="connsiteY3" fmla="*/ 1204912 h 1271587"/>
              <a:gd name="connsiteX4" fmla="*/ 293688 w 2577469"/>
              <a:gd name="connsiteY4" fmla="*/ 1204912 h 1271587"/>
              <a:gd name="connsiteX5" fmla="*/ 293688 w 2577469"/>
              <a:gd name="connsiteY5" fmla="*/ 1262062 h 1271587"/>
              <a:gd name="connsiteX6" fmla="*/ 2360613 w 2577469"/>
              <a:gd name="connsiteY6" fmla="*/ 1271587 h 1271587"/>
              <a:gd name="connsiteX7" fmla="*/ 2367757 w 2577469"/>
              <a:gd name="connsiteY7" fmla="*/ 1209675 h 1271587"/>
              <a:gd name="connsiteX8" fmla="*/ 2577307 w 2577469"/>
              <a:gd name="connsiteY8" fmla="*/ 1209675 h 1271587"/>
              <a:gd name="connsiteX9" fmla="*/ 2574925 w 2577469"/>
              <a:gd name="connsiteY9" fmla="*/ 947737 h 1271587"/>
              <a:gd name="connsiteX10" fmla="*/ 2322513 w 2577469"/>
              <a:gd name="connsiteY10" fmla="*/ 947737 h 1271587"/>
              <a:gd name="connsiteX11" fmla="*/ 2317750 w 2577469"/>
              <a:gd name="connsiteY11" fmla="*/ 9525 h 1271587"/>
              <a:gd name="connsiteX12" fmla="*/ 276225 w 2577469"/>
              <a:gd name="connsiteY12" fmla="*/ 0 h 1271587"/>
              <a:gd name="connsiteX0" fmla="*/ 276225 w 2577469"/>
              <a:gd name="connsiteY0" fmla="*/ 0 h 1271587"/>
              <a:gd name="connsiteX1" fmla="*/ 273050 w 2577469"/>
              <a:gd name="connsiteY1" fmla="*/ 944562 h 1271587"/>
              <a:gd name="connsiteX2" fmla="*/ 0 w 2577469"/>
              <a:gd name="connsiteY2" fmla="*/ 944562 h 1271587"/>
              <a:gd name="connsiteX3" fmla="*/ 3175 w 2577469"/>
              <a:gd name="connsiteY3" fmla="*/ 1204912 h 1271587"/>
              <a:gd name="connsiteX4" fmla="*/ 293688 w 2577469"/>
              <a:gd name="connsiteY4" fmla="*/ 1204912 h 1271587"/>
              <a:gd name="connsiteX5" fmla="*/ 293688 w 2577469"/>
              <a:gd name="connsiteY5" fmla="*/ 1262062 h 1271587"/>
              <a:gd name="connsiteX6" fmla="*/ 2360613 w 2577469"/>
              <a:gd name="connsiteY6" fmla="*/ 1271587 h 1271587"/>
              <a:gd name="connsiteX7" fmla="*/ 2360614 w 2577469"/>
              <a:gd name="connsiteY7" fmla="*/ 1209675 h 1271587"/>
              <a:gd name="connsiteX8" fmla="*/ 2577307 w 2577469"/>
              <a:gd name="connsiteY8" fmla="*/ 1209675 h 1271587"/>
              <a:gd name="connsiteX9" fmla="*/ 2574925 w 2577469"/>
              <a:gd name="connsiteY9" fmla="*/ 947737 h 1271587"/>
              <a:gd name="connsiteX10" fmla="*/ 2322513 w 2577469"/>
              <a:gd name="connsiteY10" fmla="*/ 947737 h 1271587"/>
              <a:gd name="connsiteX11" fmla="*/ 2317750 w 2577469"/>
              <a:gd name="connsiteY11" fmla="*/ 9525 h 1271587"/>
              <a:gd name="connsiteX12" fmla="*/ 276225 w 2577469"/>
              <a:gd name="connsiteY12" fmla="*/ 0 h 1271587"/>
              <a:gd name="connsiteX0" fmla="*/ 276225 w 2577469"/>
              <a:gd name="connsiteY0" fmla="*/ 0 h 1269206"/>
              <a:gd name="connsiteX1" fmla="*/ 273050 w 2577469"/>
              <a:gd name="connsiteY1" fmla="*/ 944562 h 1269206"/>
              <a:gd name="connsiteX2" fmla="*/ 0 w 2577469"/>
              <a:gd name="connsiteY2" fmla="*/ 944562 h 1269206"/>
              <a:gd name="connsiteX3" fmla="*/ 3175 w 2577469"/>
              <a:gd name="connsiteY3" fmla="*/ 1204912 h 1269206"/>
              <a:gd name="connsiteX4" fmla="*/ 293688 w 2577469"/>
              <a:gd name="connsiteY4" fmla="*/ 1204912 h 1269206"/>
              <a:gd name="connsiteX5" fmla="*/ 293688 w 2577469"/>
              <a:gd name="connsiteY5" fmla="*/ 1262062 h 1269206"/>
              <a:gd name="connsiteX6" fmla="*/ 2367757 w 2577469"/>
              <a:gd name="connsiteY6" fmla="*/ 1269206 h 1269206"/>
              <a:gd name="connsiteX7" fmla="*/ 2360614 w 2577469"/>
              <a:gd name="connsiteY7" fmla="*/ 1209675 h 1269206"/>
              <a:gd name="connsiteX8" fmla="*/ 2577307 w 2577469"/>
              <a:gd name="connsiteY8" fmla="*/ 1209675 h 1269206"/>
              <a:gd name="connsiteX9" fmla="*/ 2574925 w 2577469"/>
              <a:gd name="connsiteY9" fmla="*/ 947737 h 1269206"/>
              <a:gd name="connsiteX10" fmla="*/ 2322513 w 2577469"/>
              <a:gd name="connsiteY10" fmla="*/ 947737 h 1269206"/>
              <a:gd name="connsiteX11" fmla="*/ 2317750 w 2577469"/>
              <a:gd name="connsiteY11" fmla="*/ 9525 h 1269206"/>
              <a:gd name="connsiteX12" fmla="*/ 276225 w 2577469"/>
              <a:gd name="connsiteY12" fmla="*/ 0 h 1269206"/>
              <a:gd name="connsiteX0" fmla="*/ 276225 w 2577469"/>
              <a:gd name="connsiteY0" fmla="*/ 0 h 1271587"/>
              <a:gd name="connsiteX1" fmla="*/ 273050 w 2577469"/>
              <a:gd name="connsiteY1" fmla="*/ 944562 h 1271587"/>
              <a:gd name="connsiteX2" fmla="*/ 0 w 2577469"/>
              <a:gd name="connsiteY2" fmla="*/ 944562 h 1271587"/>
              <a:gd name="connsiteX3" fmla="*/ 3175 w 2577469"/>
              <a:gd name="connsiteY3" fmla="*/ 1204912 h 1271587"/>
              <a:gd name="connsiteX4" fmla="*/ 293688 w 2577469"/>
              <a:gd name="connsiteY4" fmla="*/ 1204912 h 1271587"/>
              <a:gd name="connsiteX5" fmla="*/ 293688 w 2577469"/>
              <a:gd name="connsiteY5" fmla="*/ 1262062 h 1271587"/>
              <a:gd name="connsiteX6" fmla="*/ 2360613 w 2577469"/>
              <a:gd name="connsiteY6" fmla="*/ 1271587 h 1271587"/>
              <a:gd name="connsiteX7" fmla="*/ 2360614 w 2577469"/>
              <a:gd name="connsiteY7" fmla="*/ 1209675 h 1271587"/>
              <a:gd name="connsiteX8" fmla="*/ 2577307 w 2577469"/>
              <a:gd name="connsiteY8" fmla="*/ 1209675 h 1271587"/>
              <a:gd name="connsiteX9" fmla="*/ 2574925 w 2577469"/>
              <a:gd name="connsiteY9" fmla="*/ 947737 h 1271587"/>
              <a:gd name="connsiteX10" fmla="*/ 2322513 w 2577469"/>
              <a:gd name="connsiteY10" fmla="*/ 947737 h 1271587"/>
              <a:gd name="connsiteX11" fmla="*/ 2317750 w 2577469"/>
              <a:gd name="connsiteY11" fmla="*/ 9525 h 1271587"/>
              <a:gd name="connsiteX12" fmla="*/ 276225 w 2577469"/>
              <a:gd name="connsiteY12" fmla="*/ 0 h 127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77469" h="1271587">
                <a:moveTo>
                  <a:pt x="276225" y="0"/>
                </a:moveTo>
                <a:cubicBezTo>
                  <a:pt x="277283" y="315912"/>
                  <a:pt x="271992" y="628650"/>
                  <a:pt x="273050" y="944562"/>
                </a:cubicBezTo>
                <a:lnTo>
                  <a:pt x="0" y="944562"/>
                </a:lnTo>
                <a:cubicBezTo>
                  <a:pt x="1058" y="1031345"/>
                  <a:pt x="2117" y="1118129"/>
                  <a:pt x="3175" y="1204912"/>
                </a:cubicBezTo>
                <a:lnTo>
                  <a:pt x="293688" y="1204912"/>
                </a:lnTo>
                <a:lnTo>
                  <a:pt x="293688" y="1262062"/>
                </a:lnTo>
                <a:lnTo>
                  <a:pt x="2360613" y="1271587"/>
                </a:lnTo>
                <a:cubicBezTo>
                  <a:pt x="2360613" y="1250950"/>
                  <a:pt x="2360614" y="1230312"/>
                  <a:pt x="2360614" y="1209675"/>
                </a:cubicBezTo>
                <a:lnTo>
                  <a:pt x="2577307" y="1209675"/>
                </a:lnTo>
                <a:cubicBezTo>
                  <a:pt x="2578365" y="1121304"/>
                  <a:pt x="2573867" y="1036108"/>
                  <a:pt x="2574925" y="947737"/>
                </a:cubicBezTo>
                <a:lnTo>
                  <a:pt x="2322513" y="947737"/>
                </a:lnTo>
                <a:cubicBezTo>
                  <a:pt x="2324100" y="635000"/>
                  <a:pt x="2316163" y="322262"/>
                  <a:pt x="2317750" y="9525"/>
                </a:cubicBezTo>
                <a:lnTo>
                  <a:pt x="276225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C1A37-F936-5D1E-4D62-CEFFB1681D4F}"/>
              </a:ext>
            </a:extLst>
          </p:cNvPr>
          <p:cNvSpPr txBox="1"/>
          <p:nvPr/>
        </p:nvSpPr>
        <p:spPr>
          <a:xfrm>
            <a:off x="4523513" y="1018244"/>
            <a:ext cx="874868" cy="88481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itchFamily="2" charset="77"/>
              </a:rPr>
              <a:t>SVB</a:t>
            </a:r>
          </a:p>
        </p:txBody>
      </p:sp>
    </p:spTree>
    <p:extLst>
      <p:ext uri="{BB962C8B-B14F-4D97-AF65-F5344CB8AC3E}">
        <p14:creationId xmlns:p14="http://schemas.microsoft.com/office/powerpoint/2010/main" val="4534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801DC3-D172-2740-873C-98F09F914C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9" y="992549"/>
            <a:ext cx="5633085" cy="358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ADB45-6810-1A46-A77D-C2D80073FB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4" t="30682" r="6892" b="26534"/>
          <a:stretch>
            <a:fillRect/>
          </a:stretch>
        </p:blipFill>
        <p:spPr bwMode="auto">
          <a:xfrm>
            <a:off x="5830372" y="3413573"/>
            <a:ext cx="5891530" cy="255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C10E6E-0585-723B-774B-267379FCC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27" y="2266018"/>
            <a:ext cx="10116962" cy="5763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ECE179-8116-BD85-E725-AA7CC635E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320" y="1465767"/>
            <a:ext cx="10088383" cy="5725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83402B-F876-1772-B70B-19FDC3BA6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417" y="3857842"/>
            <a:ext cx="5978013" cy="329586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24C2CAF-6F26-67F1-CFDE-EB89C5603802}"/>
              </a:ext>
            </a:extLst>
          </p:cNvPr>
          <p:cNvSpPr txBox="1">
            <a:spLocks/>
          </p:cNvSpPr>
          <p:nvPr/>
        </p:nvSpPr>
        <p:spPr>
          <a:xfrm>
            <a:off x="1774825" y="0"/>
            <a:ext cx="9225608" cy="63313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Temporary Works Design</a:t>
            </a:r>
          </a:p>
        </p:txBody>
      </p:sp>
    </p:spTree>
    <p:extLst>
      <p:ext uri="{BB962C8B-B14F-4D97-AF65-F5344CB8AC3E}">
        <p14:creationId xmlns:p14="http://schemas.microsoft.com/office/powerpoint/2010/main" val="29561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WSP Light Theme">
  <a:themeElements>
    <a:clrScheme name="WSP Red">
      <a:dk1>
        <a:srgbClr val="F8403A"/>
      </a:dk1>
      <a:lt1>
        <a:srgbClr val="FFFFFF"/>
      </a:lt1>
      <a:dk2>
        <a:srgbClr val="333C47"/>
      </a:dk2>
      <a:lt2>
        <a:srgbClr val="D8E5F0"/>
      </a:lt2>
      <a:accent1>
        <a:srgbClr val="333C47"/>
      </a:accent1>
      <a:accent2>
        <a:srgbClr val="3C5F79"/>
      </a:accent2>
      <a:accent3>
        <a:srgbClr val="537898"/>
      </a:accent3>
      <a:accent4>
        <a:srgbClr val="B3D6EC"/>
      </a:accent4>
      <a:accent5>
        <a:srgbClr val="F9413A"/>
      </a:accent5>
      <a:accent6>
        <a:srgbClr val="FFA19B"/>
      </a:accent6>
      <a:hlink>
        <a:srgbClr val="3C5F79"/>
      </a:hlink>
      <a:folHlink>
        <a:srgbClr val="5378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 algn="l">
          <a:lnSpc>
            <a:spcPct val="120000"/>
          </a:lnSpc>
          <a:spcBef>
            <a:spcPts val="1200"/>
          </a:spcBef>
          <a:defRPr sz="1000" b="0" dirty="0" smtClean="0">
            <a:solidFill>
              <a:prstClr val="black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L-BR-Presentation-Template-Red-2021" id="{2D755636-C0CA-8845-8947-BE4FDFFDB80A}" vid="{556F444E-3B63-0642-AE5B-E1BBE565BCD7}"/>
    </a:ext>
  </a:extLst>
</a:theme>
</file>

<file path=ppt/theme/theme2.xml><?xml version="1.0" encoding="utf-8"?>
<a:theme xmlns:a="http://schemas.openxmlformats.org/drawingml/2006/main" name="2_WSP Light Theme">
  <a:themeElements>
    <a:clrScheme name="WSP Red">
      <a:dk1>
        <a:srgbClr val="F8403A"/>
      </a:dk1>
      <a:lt1>
        <a:srgbClr val="FFFFFF"/>
      </a:lt1>
      <a:dk2>
        <a:srgbClr val="333C47"/>
      </a:dk2>
      <a:lt2>
        <a:srgbClr val="D8E5F0"/>
      </a:lt2>
      <a:accent1>
        <a:srgbClr val="333C47"/>
      </a:accent1>
      <a:accent2>
        <a:srgbClr val="3C5F79"/>
      </a:accent2>
      <a:accent3>
        <a:srgbClr val="537898"/>
      </a:accent3>
      <a:accent4>
        <a:srgbClr val="B3D6EC"/>
      </a:accent4>
      <a:accent5>
        <a:srgbClr val="F9413A"/>
      </a:accent5>
      <a:accent6>
        <a:srgbClr val="FFA19B"/>
      </a:accent6>
      <a:hlink>
        <a:srgbClr val="3C5F79"/>
      </a:hlink>
      <a:folHlink>
        <a:srgbClr val="5378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t">
        <a:noAutofit/>
      </a:bodyPr>
      <a:lstStyle>
        <a:defPPr algn="l">
          <a:lnSpc>
            <a:spcPct val="120000"/>
          </a:lnSpc>
          <a:spcBef>
            <a:spcPts val="1200"/>
          </a:spcBef>
          <a:defRPr sz="1000" b="1" dirty="0" smtClean="0">
            <a:solidFill>
              <a:prstClr val="black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L-BR-Presentation-Template-Red-2021" id="{2D755636-C0CA-8845-8947-BE4FDFFDB80A}" vid="{556F444E-3B63-0642-AE5B-E1BBE565BCD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8B9ED00E3B6C49873E54C705BE92A6" ma:contentTypeVersion="11" ma:contentTypeDescription="Create a new document." ma:contentTypeScope="" ma:versionID="a752531f59fa8955e219d7c5283a529c">
  <xsd:schema xmlns:xsd="http://www.w3.org/2001/XMLSchema" xmlns:xs="http://www.w3.org/2001/XMLSchema" xmlns:p="http://schemas.microsoft.com/office/2006/metadata/properties" xmlns:ns2="497802b9-24b5-4cf4-a069-41ef1ebb5744" xmlns:ns3="e2964e5b-7dbe-4cbf-a833-bc28023af29c" targetNamespace="http://schemas.microsoft.com/office/2006/metadata/properties" ma:root="true" ma:fieldsID="96b443f41c09019846533ba913d23d04" ns2:_="" ns3:_="">
    <xsd:import namespace="497802b9-24b5-4cf4-a069-41ef1ebb5744"/>
    <xsd:import namespace="e2964e5b-7dbe-4cbf-a833-bc28023af29c"/>
    <xsd:element name="properties">
      <xsd:complexType>
        <xsd:sequence>
          <xsd:element name="documentManagement">
            <xsd:complexType>
              <xsd:all>
                <xsd:element ref="ns2:Sector"/>
                <xsd:element ref="ns2:Location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iteVersion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7802b9-24b5-4cf4-a069-41ef1ebb5744" elementFormDefault="qualified">
    <xsd:import namespace="http://schemas.microsoft.com/office/2006/documentManagement/types"/>
    <xsd:import namespace="http://schemas.microsoft.com/office/infopath/2007/PartnerControls"/>
    <xsd:element name="Sector" ma:index="8" ma:displayName="Sector" ma:format="Dropdown" ma:internalName="Sector">
      <xsd:simpleType>
        <xsd:restriction base="dms:Choice">
          <xsd:enumeration value="Buildings"/>
          <xsd:enumeration value="Environment"/>
          <xsd:enumeration value="Power"/>
          <xsd:enumeration value="Transport &amp; Infrastructure"/>
          <xsd:enumeration value="General"/>
        </xsd:restriction>
      </xsd:simpleType>
    </xsd:element>
    <xsd:element name="Location" ma:index="9" ma:displayName="Location" ma:format="Dropdown" ma:internalName="Location">
      <xsd:simpleType>
        <xsd:restriction base="dms:Choice">
          <xsd:enumeration value="Global"/>
          <xsd:enumeration value="Asia"/>
          <xsd:enumeration value="Hong Kong"/>
          <xsd:enumeration value="Mainland China"/>
          <xsd:enumeration value="Malaysia"/>
          <xsd:enumeration value="Philippines"/>
          <xsd:enumeration value="Singapore"/>
          <xsd:enumeration value="South Korea"/>
          <xsd:enumeration value="Taiwan"/>
          <xsd:enumeration value="Thailand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iteVersion" ma:index="14" ma:displayName="Lite Version" ma:format="Dropdown" ma:internalName="LiteVersion">
      <xsd:simpleType>
        <xsd:restriction base="dms:Choice">
          <xsd:enumeration value="Full"/>
          <xsd:enumeration value="Lite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64e5b-7dbe-4cbf-a833-bc28023af29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tor xmlns="497802b9-24b5-4cf4-a069-41ef1ebb5744">General</Sector>
    <Location xmlns="497802b9-24b5-4cf4-a069-41ef1ebb5744">Asia</Location>
    <LiteVersion xmlns="497802b9-24b5-4cf4-a069-41ef1ebb5744">Full</LiteVers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3167D1-9984-4206-A8A4-590CAA9CFED4}">
  <ds:schemaRefs>
    <ds:schemaRef ds:uri="497802b9-24b5-4cf4-a069-41ef1ebb5744"/>
    <ds:schemaRef ds:uri="e2964e5b-7dbe-4cbf-a833-bc28023af2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4EC47F-D35D-4DF0-9F01-4488E202D17B}">
  <ds:schemaRefs>
    <ds:schemaRef ds:uri="http://schemas.microsoft.com/office/infopath/2007/PartnerControls"/>
    <ds:schemaRef ds:uri="http://purl.org/dc/terms/"/>
    <ds:schemaRef ds:uri="http://purl.org/dc/elements/1.1/"/>
    <ds:schemaRef ds:uri="e2964e5b-7dbe-4cbf-a833-bc28023af29c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497802b9-24b5-4cf4-a069-41ef1ebb5744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7D3F05-6BD3-437D-BEBD-C01BDACFE0C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d234255-e20f-4205-88a5-9658a402999b}" enabled="0" method="" siteId="{3d234255-e20f-4205-88a5-9658a402999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GL-BR-Presentation-Template-Red-2021</Template>
  <TotalTime>1</TotalTime>
  <Words>385</Words>
  <Application>Microsoft Macintosh PowerPoint</Application>
  <PresentationFormat>Widescreen</PresentationFormat>
  <Paragraphs>91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Gentium Basic</vt:lpstr>
      <vt:lpstr>Calibri</vt:lpstr>
      <vt:lpstr>Montserrat</vt:lpstr>
      <vt:lpstr>STIXGeneral-Regular</vt:lpstr>
      <vt:lpstr>Arial</vt:lpstr>
      <vt:lpstr>WSP Light Theme</vt:lpstr>
      <vt:lpstr>2_WSP Light Theme</vt:lpstr>
      <vt:lpstr> Southern Ventilation Building </vt:lpstr>
      <vt:lpstr>PowerPoint Presentation</vt:lpstr>
      <vt:lpstr>Hong Kong Boundary Crossing Facilities</vt:lpstr>
      <vt:lpstr>Hong Kong Boundary Crossing Facilities Golder WSP Involvement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Foundations Design</vt:lpstr>
      <vt:lpstr>PowerPoint Presentation</vt:lpstr>
      <vt:lpstr>Monitoring Data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creator>Ma, Sarah Ho-Ye</dc:creator>
  <cp:lastModifiedBy>Martucci, Alessandro</cp:lastModifiedBy>
  <cp:revision>3</cp:revision>
  <dcterms:created xsi:type="dcterms:W3CDTF">2021-05-21T02:36:40Z</dcterms:created>
  <dcterms:modified xsi:type="dcterms:W3CDTF">2024-06-06T02:34:53Z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0x0101009E8B9ED00E3B6C49873E54C705BE92A6</vt:lpwstr>
  </property>
</Properties>
</file>