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553" r:id="rId2"/>
    <p:sldId id="259" r:id="rId3"/>
    <p:sldId id="3219" r:id="rId4"/>
    <p:sldId id="3220" r:id="rId5"/>
    <p:sldId id="3221" r:id="rId6"/>
    <p:sldId id="3222" r:id="rId7"/>
    <p:sldId id="3199" r:id="rId8"/>
    <p:sldId id="3200" r:id="rId9"/>
    <p:sldId id="3225" r:id="rId10"/>
    <p:sldId id="3226" r:id="rId11"/>
    <p:sldId id="3224" r:id="rId12"/>
    <p:sldId id="322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B5E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B01D84-F600-4DAA-A9B5-0AE3F05AAEE0}" v="21" dt="2024-11-25T15:19:03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7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ncan Nicholson" userId="d00339fd-09dc-4151-a2a9-f88dc3c3a050" providerId="ADAL" clId="{90B01D84-F600-4DAA-A9B5-0AE3F05AAEE0}"/>
    <pc:docChg chg="undo custSel addSld delSld modSld sldOrd">
      <pc:chgData name="Duncan Nicholson" userId="d00339fd-09dc-4151-a2a9-f88dc3c3a050" providerId="ADAL" clId="{90B01D84-F600-4DAA-A9B5-0AE3F05AAEE0}" dt="2024-11-25T15:45:02.791" v="1546" actId="20577"/>
      <pc:docMkLst>
        <pc:docMk/>
      </pc:docMkLst>
      <pc:sldChg chg="modSp del mod">
        <pc:chgData name="Duncan Nicholson" userId="d00339fd-09dc-4151-a2a9-f88dc3c3a050" providerId="ADAL" clId="{90B01D84-F600-4DAA-A9B5-0AE3F05AAEE0}" dt="2024-11-22T16:08:10.102" v="307" actId="47"/>
        <pc:sldMkLst>
          <pc:docMk/>
          <pc:sldMk cId="2102858070" sldId="256"/>
        </pc:sldMkLst>
        <pc:spChg chg="mod">
          <ac:chgData name="Duncan Nicholson" userId="d00339fd-09dc-4151-a2a9-f88dc3c3a050" providerId="ADAL" clId="{90B01D84-F600-4DAA-A9B5-0AE3F05AAEE0}" dt="2024-11-22T15:19:46.589" v="46" actId="20577"/>
          <ac:spMkLst>
            <pc:docMk/>
            <pc:sldMk cId="2102858070" sldId="256"/>
            <ac:spMk id="3" creationId="{7BB662B9-5416-993E-D5A4-B3F2AC850303}"/>
          </ac:spMkLst>
        </pc:spChg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643775136" sldId="25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480398998" sldId="258"/>
        </pc:sldMkLst>
      </pc:sldChg>
      <pc:sldChg chg="addSp modSp mod">
        <pc:chgData name="Duncan Nicholson" userId="d00339fd-09dc-4151-a2a9-f88dc3c3a050" providerId="ADAL" clId="{90B01D84-F600-4DAA-A9B5-0AE3F05AAEE0}" dt="2024-11-25T15:40:55.162" v="1438" actId="1076"/>
        <pc:sldMkLst>
          <pc:docMk/>
          <pc:sldMk cId="548021881" sldId="259"/>
        </pc:sldMkLst>
        <pc:spChg chg="add">
          <ac:chgData name="Duncan Nicholson" userId="d00339fd-09dc-4151-a2a9-f88dc3c3a050" providerId="ADAL" clId="{90B01D84-F600-4DAA-A9B5-0AE3F05AAEE0}" dt="2024-11-22T15:34:35.189" v="235"/>
          <ac:spMkLst>
            <pc:docMk/>
            <pc:sldMk cId="548021881" sldId="259"/>
            <ac:spMk id="2" creationId="{03077F9D-0ECA-4E43-DB04-B5C11E2742E8}"/>
          </ac:spMkLst>
        </pc:spChg>
        <pc:spChg chg="mod">
          <ac:chgData name="Duncan Nicholson" userId="d00339fd-09dc-4151-a2a9-f88dc3c3a050" providerId="ADAL" clId="{90B01D84-F600-4DAA-A9B5-0AE3F05AAEE0}" dt="2024-11-25T15:40:55.162" v="1438" actId="1076"/>
          <ac:spMkLst>
            <pc:docMk/>
            <pc:sldMk cId="548021881" sldId="259"/>
            <ac:spMk id="3" creationId="{D41F21F8-EDCD-8FBB-F458-A13EDF079A9E}"/>
          </ac:spMkLst>
        </pc:spChg>
        <pc:spChg chg="mod">
          <ac:chgData name="Duncan Nicholson" userId="d00339fd-09dc-4151-a2a9-f88dc3c3a050" providerId="ADAL" clId="{90B01D84-F600-4DAA-A9B5-0AE3F05AAEE0}" dt="2024-11-22T16:08:27.673" v="314" actId="27636"/>
          <ac:spMkLst>
            <pc:docMk/>
            <pc:sldMk cId="548021881" sldId="259"/>
            <ac:spMk id="4" creationId="{33681592-15EF-9DD5-E976-748A04B1157E}"/>
          </ac:spMkLst>
        </pc:spChg>
        <pc:spChg chg="add mod">
          <ac:chgData name="Duncan Nicholson" userId="d00339fd-09dc-4151-a2a9-f88dc3c3a050" providerId="ADAL" clId="{90B01D84-F600-4DAA-A9B5-0AE3F05AAEE0}" dt="2024-11-22T15:35:10.894" v="238" actId="1076"/>
          <ac:spMkLst>
            <pc:docMk/>
            <pc:sldMk cId="548021881" sldId="259"/>
            <ac:spMk id="6" creationId="{F4E58B98-99CA-100F-78E0-0974BB4B9E5D}"/>
          </ac:spMkLst>
        </pc:spChg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204723494" sldId="260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50777043" sldId="261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046471600" sldId="262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766355401" sldId="263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493261386" sldId="264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753839007" sldId="265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141885862" sldId="26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057694512" sldId="271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199587599" sldId="27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027418892" sldId="278"/>
        </pc:sldMkLst>
      </pc:sldChg>
      <pc:sldChg chg="modSp add mod">
        <pc:chgData name="Duncan Nicholson" userId="d00339fd-09dc-4151-a2a9-f88dc3c3a050" providerId="ADAL" clId="{90B01D84-F600-4DAA-A9B5-0AE3F05AAEE0}" dt="2024-11-22T16:07:54.942" v="306" actId="2711"/>
        <pc:sldMkLst>
          <pc:docMk/>
          <pc:sldMk cId="2269087906" sldId="553"/>
        </pc:sldMkLst>
        <pc:spChg chg="mod">
          <ac:chgData name="Duncan Nicholson" userId="d00339fd-09dc-4151-a2a9-f88dc3c3a050" providerId="ADAL" clId="{90B01D84-F600-4DAA-A9B5-0AE3F05AAEE0}" dt="2024-11-22T16:07:54.942" v="306" actId="2711"/>
          <ac:spMkLst>
            <pc:docMk/>
            <pc:sldMk cId="2269087906" sldId="553"/>
            <ac:spMk id="2" creationId="{00000000-0000-0000-0000-000000000000}"/>
          </ac:spMkLst>
        </pc:spChg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303841049" sldId="60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289644192" sldId="1088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176644008" sldId="1090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4231303724" sldId="118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894481995" sldId="1188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08680245" sldId="1192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620594349" sldId="1766"/>
        </pc:sldMkLst>
      </pc:sldChg>
      <pc:sldChg chg="ord">
        <pc:chgData name="Duncan Nicholson" userId="d00339fd-09dc-4151-a2a9-f88dc3c3a050" providerId="ADAL" clId="{90B01D84-F600-4DAA-A9B5-0AE3F05AAEE0}" dt="2024-11-25T15:21:26.932" v="1320"/>
        <pc:sldMkLst>
          <pc:docMk/>
          <pc:sldMk cId="3055037983" sldId="3199"/>
        </pc:sldMkLst>
      </pc:sldChg>
      <pc:sldChg chg="modSp mod ord">
        <pc:chgData name="Duncan Nicholson" userId="d00339fd-09dc-4151-a2a9-f88dc3c3a050" providerId="ADAL" clId="{90B01D84-F600-4DAA-A9B5-0AE3F05AAEE0}" dt="2024-11-25T15:21:37.376" v="1322"/>
        <pc:sldMkLst>
          <pc:docMk/>
          <pc:sldMk cId="3871854639" sldId="3200"/>
        </pc:sldMkLst>
        <pc:spChg chg="mod">
          <ac:chgData name="Duncan Nicholson" userId="d00339fd-09dc-4151-a2a9-f88dc3c3a050" providerId="ADAL" clId="{90B01D84-F600-4DAA-A9B5-0AE3F05AAEE0}" dt="2024-11-22T16:34:33.534" v="946" actId="20577"/>
          <ac:spMkLst>
            <pc:docMk/>
            <pc:sldMk cId="3871854639" sldId="3200"/>
            <ac:spMk id="3" creationId="{ABD6B1D9-37CE-DD79-4938-E0C903BB204B}"/>
          </ac:spMkLst>
        </pc:spChg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433392593" sldId="3203"/>
        </pc:sldMkLst>
      </pc:sldChg>
      <pc:sldChg chg="del">
        <pc:chgData name="Duncan Nicholson" userId="d00339fd-09dc-4151-a2a9-f88dc3c3a050" providerId="ADAL" clId="{90B01D84-F600-4DAA-A9B5-0AE3F05AAEE0}" dt="2024-11-22T16:35:49.030" v="947" actId="47"/>
        <pc:sldMkLst>
          <pc:docMk/>
          <pc:sldMk cId="1572902969" sldId="3205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819874110" sldId="320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572202433" sldId="3208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641172190" sldId="3209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865339822" sldId="3210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093303663" sldId="3211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49003410" sldId="3212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683935862" sldId="3213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275898606" sldId="3214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430882504" sldId="3215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343913392" sldId="3216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1836210852" sldId="3217"/>
        </pc:sldMkLst>
      </pc:sldChg>
      <pc:sldChg chg="del">
        <pc:chgData name="Duncan Nicholson" userId="d00339fd-09dc-4151-a2a9-f88dc3c3a050" providerId="ADAL" clId="{90B01D84-F600-4DAA-A9B5-0AE3F05AAEE0}" dt="2024-11-22T16:34:08.923" v="925" actId="47"/>
        <pc:sldMkLst>
          <pc:docMk/>
          <pc:sldMk cId="3544915702" sldId="3218"/>
        </pc:sldMkLst>
      </pc:sldChg>
      <pc:sldChg chg="addSp delSp modSp new mod setBg">
        <pc:chgData name="Duncan Nicholson" userId="d00339fd-09dc-4151-a2a9-f88dc3c3a050" providerId="ADAL" clId="{90B01D84-F600-4DAA-A9B5-0AE3F05AAEE0}" dt="2024-11-25T15:19:40.649" v="1318" actId="20577"/>
        <pc:sldMkLst>
          <pc:docMk/>
          <pc:sldMk cId="1265411858" sldId="3219"/>
        </pc:sldMkLst>
        <pc:spChg chg="mod">
          <ac:chgData name="Duncan Nicholson" userId="d00339fd-09dc-4151-a2a9-f88dc3c3a050" providerId="ADAL" clId="{90B01D84-F600-4DAA-A9B5-0AE3F05AAEE0}" dt="2024-11-25T15:16:04.091" v="1101" actId="14100"/>
          <ac:spMkLst>
            <pc:docMk/>
            <pc:sldMk cId="1265411858" sldId="3219"/>
            <ac:spMk id="2" creationId="{982467D8-8CC6-1E03-6076-32F8B1E2F4FF}"/>
          </ac:spMkLst>
        </pc:spChg>
        <pc:spChg chg="del">
          <ac:chgData name="Duncan Nicholson" userId="d00339fd-09dc-4151-a2a9-f88dc3c3a050" providerId="ADAL" clId="{90B01D84-F600-4DAA-A9B5-0AE3F05AAEE0}" dt="2024-11-25T15:10:32.512" v="948"/>
          <ac:spMkLst>
            <pc:docMk/>
            <pc:sldMk cId="1265411858" sldId="3219"/>
            <ac:spMk id="3" creationId="{DBB99C9F-3950-503B-C910-1F8ED373C4A0}"/>
          </ac:spMkLst>
        </pc:spChg>
        <pc:spChg chg="add mod">
          <ac:chgData name="Duncan Nicholson" userId="d00339fd-09dc-4151-a2a9-f88dc3c3a050" providerId="ADAL" clId="{90B01D84-F600-4DAA-A9B5-0AE3F05AAEE0}" dt="2024-11-25T15:19:40.649" v="1318" actId="20577"/>
          <ac:spMkLst>
            <pc:docMk/>
            <pc:sldMk cId="1265411858" sldId="3219"/>
            <ac:spMk id="5" creationId="{C652180D-34C7-8517-E283-4D21F1997CDD}"/>
          </ac:spMkLst>
        </pc:spChg>
        <pc:spChg chg="add del">
          <ac:chgData name="Duncan Nicholson" userId="d00339fd-09dc-4151-a2a9-f88dc3c3a050" providerId="ADAL" clId="{90B01D84-F600-4DAA-A9B5-0AE3F05AAEE0}" dt="2024-11-25T15:11:23.805" v="955" actId="26606"/>
          <ac:spMkLst>
            <pc:docMk/>
            <pc:sldMk cId="1265411858" sldId="3219"/>
            <ac:spMk id="10" creationId="{1A95671B-3CC6-4792-9114-B74FAEA224E6}"/>
          </ac:spMkLst>
        </pc:spChg>
        <pc:spChg chg="add del">
          <ac:chgData name="Duncan Nicholson" userId="d00339fd-09dc-4151-a2a9-f88dc3c3a050" providerId="ADAL" clId="{90B01D84-F600-4DAA-A9B5-0AE3F05AAEE0}" dt="2024-11-25T15:11:19.909" v="952" actId="26606"/>
          <ac:spMkLst>
            <pc:docMk/>
            <pc:sldMk cId="1265411858" sldId="3219"/>
            <ac:spMk id="15" creationId="{2550BE34-C2B8-49B8-8519-67A8CAD51AE9}"/>
          </ac:spMkLst>
        </pc:spChg>
        <pc:spChg chg="add del">
          <ac:chgData name="Duncan Nicholson" userId="d00339fd-09dc-4151-a2a9-f88dc3c3a050" providerId="ADAL" clId="{90B01D84-F600-4DAA-A9B5-0AE3F05AAEE0}" dt="2024-11-25T15:11:19.909" v="952" actId="26606"/>
          <ac:spMkLst>
            <pc:docMk/>
            <pc:sldMk cId="1265411858" sldId="3219"/>
            <ac:spMk id="17" creationId="{A7457DD9-5A45-400A-AB4B-4B4EDECA25F1}"/>
          </ac:spMkLst>
        </pc:spChg>
        <pc:spChg chg="add del">
          <ac:chgData name="Duncan Nicholson" userId="d00339fd-09dc-4151-a2a9-f88dc3c3a050" providerId="ADAL" clId="{90B01D84-F600-4DAA-A9B5-0AE3F05AAEE0}" dt="2024-11-25T15:11:19.909" v="952" actId="26606"/>
          <ac:spMkLst>
            <pc:docMk/>
            <pc:sldMk cId="1265411858" sldId="3219"/>
            <ac:spMk id="19" creationId="{441CF7D6-A660-431A-B0BB-140A0D5556B6}"/>
          </ac:spMkLst>
        </pc:spChg>
        <pc:spChg chg="add del">
          <ac:chgData name="Duncan Nicholson" userId="d00339fd-09dc-4151-a2a9-f88dc3c3a050" providerId="ADAL" clId="{90B01D84-F600-4DAA-A9B5-0AE3F05AAEE0}" dt="2024-11-25T15:11:19.909" v="952" actId="26606"/>
          <ac:spMkLst>
            <pc:docMk/>
            <pc:sldMk cId="1265411858" sldId="3219"/>
            <ac:spMk id="21" creationId="{0570A85B-3810-4F95-97B0-CBF4CCDB381C}"/>
          </ac:spMkLst>
        </pc:spChg>
        <pc:spChg chg="add del">
          <ac:chgData name="Duncan Nicholson" userId="d00339fd-09dc-4151-a2a9-f88dc3c3a050" providerId="ADAL" clId="{90B01D84-F600-4DAA-A9B5-0AE3F05AAEE0}" dt="2024-11-25T15:11:23.772" v="954" actId="26606"/>
          <ac:spMkLst>
            <pc:docMk/>
            <pc:sldMk cId="1265411858" sldId="3219"/>
            <ac:spMk id="23" creationId="{1A95671B-3CC6-4792-9114-B74FAEA224E6}"/>
          </ac:spMkLst>
        </pc:spChg>
        <pc:spChg chg="add">
          <ac:chgData name="Duncan Nicholson" userId="d00339fd-09dc-4151-a2a9-f88dc3c3a050" providerId="ADAL" clId="{90B01D84-F600-4DAA-A9B5-0AE3F05AAEE0}" dt="2024-11-25T15:11:23.805" v="955" actId="26606"/>
          <ac:spMkLst>
            <pc:docMk/>
            <pc:sldMk cId="1265411858" sldId="3219"/>
            <ac:spMk id="25" creationId="{1A95671B-3CC6-4792-9114-B74FAEA224E6}"/>
          </ac:spMkLst>
        </pc:spChg>
        <pc:graphicFrameChg chg="add mod ord modGraphic">
          <ac:chgData name="Duncan Nicholson" userId="d00339fd-09dc-4151-a2a9-f88dc3c3a050" providerId="ADAL" clId="{90B01D84-F600-4DAA-A9B5-0AE3F05AAEE0}" dt="2024-11-25T15:16:23.271" v="1104" actId="1076"/>
          <ac:graphicFrameMkLst>
            <pc:docMk/>
            <pc:sldMk cId="1265411858" sldId="3219"/>
            <ac:graphicFrameMk id="4" creationId="{61909657-5EA0-FE83-9058-1642D61B4A3A}"/>
          </ac:graphicFrameMkLst>
        </pc:graphicFrameChg>
      </pc:sldChg>
      <pc:sldChg chg="new del">
        <pc:chgData name="Duncan Nicholson" userId="d00339fd-09dc-4151-a2a9-f88dc3c3a050" providerId="ADAL" clId="{90B01D84-F600-4DAA-A9B5-0AE3F05AAEE0}" dt="2024-11-22T16:08:12.109" v="308" actId="47"/>
        <pc:sldMkLst>
          <pc:docMk/>
          <pc:sldMk cId="3631812777" sldId="3219"/>
        </pc:sldMkLst>
      </pc:sldChg>
      <pc:sldChg chg="modSp new mod">
        <pc:chgData name="Duncan Nicholson" userId="d00339fd-09dc-4151-a2a9-f88dc3c3a050" providerId="ADAL" clId="{90B01D84-F600-4DAA-A9B5-0AE3F05AAEE0}" dt="2024-11-22T16:22:04.644" v="815" actId="20577"/>
        <pc:sldMkLst>
          <pc:docMk/>
          <pc:sldMk cId="695112093" sldId="3220"/>
        </pc:sldMkLst>
        <pc:spChg chg="mod">
          <ac:chgData name="Duncan Nicholson" userId="d00339fd-09dc-4151-a2a9-f88dc3c3a050" providerId="ADAL" clId="{90B01D84-F600-4DAA-A9B5-0AE3F05AAEE0}" dt="2024-11-22T16:22:04.644" v="815" actId="20577"/>
          <ac:spMkLst>
            <pc:docMk/>
            <pc:sldMk cId="695112093" sldId="3220"/>
            <ac:spMk id="2" creationId="{97355629-AE9C-145D-DC71-12158E14C4C3}"/>
          </ac:spMkLst>
        </pc:spChg>
      </pc:sldChg>
      <pc:sldChg chg="modSp new mod">
        <pc:chgData name="Duncan Nicholson" userId="d00339fd-09dc-4151-a2a9-f88dc3c3a050" providerId="ADAL" clId="{90B01D84-F600-4DAA-A9B5-0AE3F05AAEE0}" dt="2024-11-25T15:43:55.446" v="1502" actId="113"/>
        <pc:sldMkLst>
          <pc:docMk/>
          <pc:sldMk cId="3196670165" sldId="3221"/>
        </pc:sldMkLst>
        <pc:spChg chg="mod">
          <ac:chgData name="Duncan Nicholson" userId="d00339fd-09dc-4151-a2a9-f88dc3c3a050" providerId="ADAL" clId="{90B01D84-F600-4DAA-A9B5-0AE3F05AAEE0}" dt="2024-11-25T15:43:55.446" v="1502" actId="113"/>
          <ac:spMkLst>
            <pc:docMk/>
            <pc:sldMk cId="3196670165" sldId="3221"/>
            <ac:spMk id="2" creationId="{C3C74508-5199-D511-3C57-0951B733633B}"/>
          </ac:spMkLst>
        </pc:spChg>
      </pc:sldChg>
      <pc:sldChg chg="modSp new mod">
        <pc:chgData name="Duncan Nicholson" userId="d00339fd-09dc-4151-a2a9-f88dc3c3a050" providerId="ADAL" clId="{90B01D84-F600-4DAA-A9B5-0AE3F05AAEE0}" dt="2024-11-22T16:25:51.762" v="913" actId="20577"/>
        <pc:sldMkLst>
          <pc:docMk/>
          <pc:sldMk cId="662703081" sldId="3222"/>
        </pc:sldMkLst>
        <pc:spChg chg="mod">
          <ac:chgData name="Duncan Nicholson" userId="d00339fd-09dc-4151-a2a9-f88dc3c3a050" providerId="ADAL" clId="{90B01D84-F600-4DAA-A9B5-0AE3F05AAEE0}" dt="2024-11-22T16:23:45.638" v="885" actId="20577"/>
          <ac:spMkLst>
            <pc:docMk/>
            <pc:sldMk cId="662703081" sldId="3222"/>
            <ac:spMk id="2" creationId="{9C738EB4-B7B1-0E33-1885-3E5C169196DC}"/>
          </ac:spMkLst>
        </pc:spChg>
        <pc:spChg chg="mod">
          <ac:chgData name="Duncan Nicholson" userId="d00339fd-09dc-4151-a2a9-f88dc3c3a050" providerId="ADAL" clId="{90B01D84-F600-4DAA-A9B5-0AE3F05AAEE0}" dt="2024-11-22T16:25:51.762" v="913" actId="20577"/>
          <ac:spMkLst>
            <pc:docMk/>
            <pc:sldMk cId="662703081" sldId="3222"/>
            <ac:spMk id="3" creationId="{2E5CBC8B-059B-2DDD-14B2-4142DF9C0366}"/>
          </ac:spMkLst>
        </pc:spChg>
      </pc:sldChg>
      <pc:sldChg chg="modSp mod">
        <pc:chgData name="Duncan Nicholson" userId="d00339fd-09dc-4151-a2a9-f88dc3c3a050" providerId="ADAL" clId="{90B01D84-F600-4DAA-A9B5-0AE3F05AAEE0}" dt="2024-11-22T16:29:59.035" v="918" actId="20577"/>
        <pc:sldMkLst>
          <pc:docMk/>
          <pc:sldMk cId="1978903596" sldId="3223"/>
        </pc:sldMkLst>
        <pc:spChg chg="mod">
          <ac:chgData name="Duncan Nicholson" userId="d00339fd-09dc-4151-a2a9-f88dc3c3a050" providerId="ADAL" clId="{90B01D84-F600-4DAA-A9B5-0AE3F05AAEE0}" dt="2024-11-22T16:29:59.035" v="918" actId="20577"/>
          <ac:spMkLst>
            <pc:docMk/>
            <pc:sldMk cId="1978903596" sldId="3223"/>
            <ac:spMk id="3" creationId="{ABD6B1D9-37CE-DD79-4938-E0C903BB204B}"/>
          </ac:spMkLst>
        </pc:spChg>
      </pc:sldChg>
      <pc:sldChg chg="modSp new mod ord">
        <pc:chgData name="Duncan Nicholson" userId="d00339fd-09dc-4151-a2a9-f88dc3c3a050" providerId="ADAL" clId="{90B01D84-F600-4DAA-A9B5-0AE3F05AAEE0}" dt="2024-11-22T16:33:29.611" v="924"/>
        <pc:sldMkLst>
          <pc:docMk/>
          <pc:sldMk cId="3767576" sldId="3224"/>
        </pc:sldMkLst>
        <pc:spChg chg="mod">
          <ac:chgData name="Duncan Nicholson" userId="d00339fd-09dc-4151-a2a9-f88dc3c3a050" providerId="ADAL" clId="{90B01D84-F600-4DAA-A9B5-0AE3F05AAEE0}" dt="2024-11-22T16:33:21.660" v="922" actId="20577"/>
          <ac:spMkLst>
            <pc:docMk/>
            <pc:sldMk cId="3767576" sldId="3224"/>
            <ac:spMk id="2" creationId="{5E615358-7B7B-042E-0EB3-11C7372FD066}"/>
          </ac:spMkLst>
        </pc:spChg>
      </pc:sldChg>
      <pc:sldChg chg="addSp delSp modSp new mod">
        <pc:chgData name="Duncan Nicholson" userId="d00339fd-09dc-4151-a2a9-f88dc3c3a050" providerId="ADAL" clId="{90B01D84-F600-4DAA-A9B5-0AE3F05AAEE0}" dt="2024-11-25T15:44:22.994" v="1504" actId="403"/>
        <pc:sldMkLst>
          <pc:docMk/>
          <pc:sldMk cId="3012674456" sldId="3225"/>
        </pc:sldMkLst>
        <pc:spChg chg="mod">
          <ac:chgData name="Duncan Nicholson" userId="d00339fd-09dc-4151-a2a9-f88dc3c3a050" providerId="ADAL" clId="{90B01D84-F600-4DAA-A9B5-0AE3F05AAEE0}" dt="2024-11-25T15:23:16.527" v="1346" actId="27636"/>
          <ac:spMkLst>
            <pc:docMk/>
            <pc:sldMk cId="3012674456" sldId="3225"/>
            <ac:spMk id="2" creationId="{829056DB-3FA2-E625-0D51-2A8E38DD35F2}"/>
          </ac:spMkLst>
        </pc:spChg>
        <pc:spChg chg="mod">
          <ac:chgData name="Duncan Nicholson" userId="d00339fd-09dc-4151-a2a9-f88dc3c3a050" providerId="ADAL" clId="{90B01D84-F600-4DAA-A9B5-0AE3F05AAEE0}" dt="2024-11-25T15:44:22.994" v="1504" actId="403"/>
          <ac:spMkLst>
            <pc:docMk/>
            <pc:sldMk cId="3012674456" sldId="3225"/>
            <ac:spMk id="3" creationId="{220D22B1-B242-F4C1-030A-D588B6891220}"/>
          </ac:spMkLst>
        </pc:spChg>
        <pc:spChg chg="add del">
          <ac:chgData name="Duncan Nicholson" userId="d00339fd-09dc-4151-a2a9-f88dc3c3a050" providerId="ADAL" clId="{90B01D84-F600-4DAA-A9B5-0AE3F05AAEE0}" dt="2024-11-25T15:24:29.778" v="1353" actId="22"/>
          <ac:spMkLst>
            <pc:docMk/>
            <pc:sldMk cId="3012674456" sldId="3225"/>
            <ac:spMk id="7" creationId="{55AF155C-73A7-3364-0304-018B0C5025E9}"/>
          </ac:spMkLst>
        </pc:spChg>
      </pc:sldChg>
      <pc:sldChg chg="modSp new mod">
        <pc:chgData name="Duncan Nicholson" userId="d00339fd-09dc-4151-a2a9-f88dc3c3a050" providerId="ADAL" clId="{90B01D84-F600-4DAA-A9B5-0AE3F05AAEE0}" dt="2024-11-25T15:45:02.791" v="1546" actId="20577"/>
        <pc:sldMkLst>
          <pc:docMk/>
          <pc:sldMk cId="716147210" sldId="3226"/>
        </pc:sldMkLst>
        <pc:spChg chg="mod">
          <ac:chgData name="Duncan Nicholson" userId="d00339fd-09dc-4151-a2a9-f88dc3c3a050" providerId="ADAL" clId="{90B01D84-F600-4DAA-A9B5-0AE3F05AAEE0}" dt="2024-11-25T15:42:20.103" v="1494" actId="20577"/>
          <ac:spMkLst>
            <pc:docMk/>
            <pc:sldMk cId="716147210" sldId="3226"/>
            <ac:spMk id="2" creationId="{ADCF13FC-4FF9-8588-E95A-180E8D7D044C}"/>
          </ac:spMkLst>
        </pc:spChg>
        <pc:spChg chg="mod">
          <ac:chgData name="Duncan Nicholson" userId="d00339fd-09dc-4151-a2a9-f88dc3c3a050" providerId="ADAL" clId="{90B01D84-F600-4DAA-A9B5-0AE3F05AAEE0}" dt="2024-11-25T15:45:02.791" v="1546" actId="20577"/>
          <ac:spMkLst>
            <pc:docMk/>
            <pc:sldMk cId="716147210" sldId="3226"/>
            <ac:spMk id="3" creationId="{0DF9076E-BB7A-D4D6-1DC8-B933A523B8B3}"/>
          </ac:spMkLst>
        </pc:spChg>
      </pc:sldChg>
      <pc:sldMasterChg chg="delSldLayout">
        <pc:chgData name="Duncan Nicholson" userId="d00339fd-09dc-4151-a2a9-f88dc3c3a050" providerId="ADAL" clId="{90B01D84-F600-4DAA-A9B5-0AE3F05AAEE0}" dt="2024-11-22T16:34:08.923" v="925" actId="47"/>
        <pc:sldMasterMkLst>
          <pc:docMk/>
          <pc:sldMasterMk cId="3222389606" sldId="2147483648"/>
        </pc:sldMasterMkLst>
        <pc:sldLayoutChg chg="del">
          <pc:chgData name="Duncan Nicholson" userId="d00339fd-09dc-4151-a2a9-f88dc3c3a050" providerId="ADAL" clId="{90B01D84-F600-4DAA-A9B5-0AE3F05AAEE0}" dt="2024-11-22T16:34:08.923" v="925" actId="47"/>
          <pc:sldLayoutMkLst>
            <pc:docMk/>
            <pc:sldMasterMk cId="3222389606" sldId="2147483648"/>
            <pc:sldLayoutMk cId="403399327" sldId="2147483661"/>
          </pc:sldLayoutMkLst>
        </pc:sldLayoutChg>
        <pc:sldLayoutChg chg="del">
          <pc:chgData name="Duncan Nicholson" userId="d00339fd-09dc-4151-a2a9-f88dc3c3a050" providerId="ADAL" clId="{90B01D84-F600-4DAA-A9B5-0AE3F05AAEE0}" dt="2024-11-22T16:34:08.923" v="925" actId="47"/>
          <pc:sldLayoutMkLst>
            <pc:docMk/>
            <pc:sldMasterMk cId="3222389606" sldId="2147483648"/>
            <pc:sldLayoutMk cId="3214707735" sldId="21474836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39950-B9F0-4B03-B3E6-43BB73CE9685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CB393-1CC1-4339-ABC3-91D696C72F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17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3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7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5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CFCE3-68D3-4834-B976-D4DBA50B0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5B8C9-CBB9-4DC3-9A4A-5A607F19E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2B8C9EA6-A796-4212-B88F-C0732EE873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8613" y="6299200"/>
            <a:ext cx="3165475" cy="382588"/>
          </a:xfrm>
        </p:spPr>
        <p:txBody>
          <a:bodyPr anchor="ctr"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  <a:latin typeface="SansSerif" panose="00000400000000000000" pitchFamily="2" charset="2"/>
              </a:defRPr>
            </a:lvl1pPr>
          </a:lstStyle>
          <a:p>
            <a:pPr lvl="0"/>
            <a:r>
              <a:rPr lang="en-US" dirty="0"/>
              <a:t>Insert Date</a:t>
            </a:r>
            <a:endParaRPr lang="en-GB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91411089-9B75-43AF-9995-5D796DA1F2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13748" y="6299200"/>
            <a:ext cx="3165475" cy="382588"/>
          </a:xfrm>
        </p:spPr>
        <p:txBody>
          <a:bodyPr anchor="ctr"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  <a:latin typeface="SansSerif" panose="00000400000000000000" pitchFamily="2" charset="2"/>
              </a:defRPr>
            </a:lvl1pPr>
          </a:lstStyle>
          <a:p>
            <a:pPr lvl="0"/>
            <a:r>
              <a:rPr lang="en-US" dirty="0"/>
              <a:t>Insert Presenter Name | Presentation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12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1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2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1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1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9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0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01A09-7BB1-4F39-9B1E-8039EA757B9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B604D-6664-4632-BD14-487D23A5A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8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insong.huang@newcastle.edu.au" TargetMode="External"/><Relationship Id="rId2" Type="http://schemas.openxmlformats.org/officeDocument/2006/relationships/hyperlink" Target="mailto:a.ruiz-lopez17@imperial.ac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iguel.conceicao@tpf.pt" TargetMode="External"/><Relationship Id="rId5" Type="http://schemas.openxmlformats.org/officeDocument/2006/relationships/hyperlink" Target="mailto:t.godlewski@itb.pl" TargetMode="External"/><Relationship Id="rId4" Type="http://schemas.openxmlformats.org/officeDocument/2006/relationships/hyperlink" Target="mailto:noel.huybrechts@bbri.b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helmut.schweiger@tugraz.at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8580" y="1529155"/>
            <a:ext cx="11138274" cy="1732971"/>
          </a:xfrm>
        </p:spPr>
        <p:txBody>
          <a:bodyPr>
            <a:normAutofit fontScale="90000"/>
          </a:bodyPr>
          <a:lstStyle/>
          <a:p>
            <a:r>
              <a:rPr lang="en-GB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ISSMGE - TC206</a:t>
            </a:r>
            <a:br>
              <a:rPr lang="en-GB" sz="4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Committee Meeting </a:t>
            </a:r>
            <a:br>
              <a:rPr lang="en-GB" sz="4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28-11-2024 at 09:00hrs - UK time</a:t>
            </a:r>
            <a:endParaRPr lang="en-GB" sz="4400" b="1" dirty="0">
              <a:solidFill>
                <a:srgbClr val="28AA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9346" y="4552238"/>
            <a:ext cx="8948056" cy="1365703"/>
          </a:xfrm>
        </p:spPr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Duncan Nicholson - Chairperson TC206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Ying Chen – Vice Chair 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Amit Srivastava  - Secretary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DAA079-9414-422F-BC0F-E5F20CE20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7729" cy="13795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396737-613A-4A24-AAB2-3BFD1EBD1CC3}"/>
              </a:ext>
            </a:extLst>
          </p:cNvPr>
          <p:cNvSpPr txBox="1"/>
          <p:nvPr/>
        </p:nvSpPr>
        <p:spPr>
          <a:xfrm>
            <a:off x="2716881" y="3444240"/>
            <a:ext cx="62947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Update on TC206 work  </a:t>
            </a:r>
          </a:p>
        </p:txBody>
      </p:sp>
    </p:spTree>
    <p:extLst>
      <p:ext uri="{BB962C8B-B14F-4D97-AF65-F5344CB8AC3E}">
        <p14:creationId xmlns:p14="http://schemas.microsoft.com/office/powerpoint/2010/main" val="2269087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F13FC-4FF9-8588-E95A-180E8D7D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I&amp;M Procurement and Hong Kong OM feedback. </a:t>
            </a:r>
            <a:br>
              <a:rPr lang="en-GB" dirty="0"/>
            </a:br>
            <a:r>
              <a:rPr lang="en-GB" dirty="0"/>
              <a:t>James Sze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9076E-BB7A-D4D6-1DC8-B933A523B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20min presentation and 10min discussion</a:t>
            </a:r>
          </a:p>
          <a:p>
            <a:endParaRPr lang="en-GB" dirty="0"/>
          </a:p>
          <a:p>
            <a:r>
              <a:rPr lang="en-GB" dirty="0"/>
              <a:t>I&amp;M contracts</a:t>
            </a:r>
          </a:p>
          <a:p>
            <a:r>
              <a:rPr lang="en-GB" dirty="0"/>
              <a:t>Recent OM case histories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947CA-E0F8-BA8F-E6F5-97C52A8E48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100FD7-4880-A807-6444-16ACEA9F3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14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15358-7B7B-042E-0EB3-11C7372FD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23B2C-065B-C625-6EDD-5A71282D0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D530F-7A91-6D57-99A8-7B112B8872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BD460F-1A94-12E4-3599-A8580D00D7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D3FEC-C07E-B95B-4968-E5581AF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212"/>
            <a:ext cx="10515600" cy="572391"/>
          </a:xfrm>
        </p:spPr>
        <p:txBody>
          <a:bodyPr>
            <a:normAutofit fontScale="90000"/>
          </a:bodyPr>
          <a:lstStyle/>
          <a:p>
            <a:r>
              <a:rPr lang="en-GB" dirty="0"/>
              <a:t>7)Next Meetings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6B1D9-37CE-DD79-4938-E0C903BB2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116" y="944876"/>
            <a:ext cx="10515600" cy="496824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ISSMGE - TC206 Tech Committee - Members meetings:-</a:t>
            </a:r>
          </a:p>
          <a:p>
            <a:endParaRPr lang="en-GB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 26 or Thurs 27 February 2025.</a:t>
            </a:r>
          </a:p>
          <a:p>
            <a:pPr lvl="1"/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from Singapore – Contracts and TBM  Dr </a:t>
            </a:r>
            <a:r>
              <a:rPr lang="en-GB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Poh</a:t>
            </a:r>
            <a:endParaRPr lang="en-GB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contracts and TBM sensor monitoring.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TC206 Management Group Meetings</a:t>
            </a:r>
          </a:p>
          <a:p>
            <a:endParaRPr lang="en-GB" sz="2100" b="1" dirty="0">
              <a:solidFill>
                <a:srgbClr val="24242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tabLst>
                <a:tab pos="457200" algn="l"/>
              </a:tabLst>
            </a:pPr>
            <a:r>
              <a:rPr lang="en-GB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or 19 December 2024</a:t>
            </a:r>
          </a:p>
          <a:p>
            <a:pPr lvl="1">
              <a:tabLst>
                <a:tab pos="457200" algn="l"/>
              </a:tabLst>
            </a:pPr>
            <a:r>
              <a:rPr lang="en-GB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or 16 January 2025</a:t>
            </a:r>
          </a:p>
          <a:p>
            <a:pPr lvl="1">
              <a:tabLst>
                <a:tab pos="457200" algn="l"/>
              </a:tabLst>
            </a:pPr>
            <a:r>
              <a:rPr lang="en-GB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or 20 February 2025</a:t>
            </a:r>
            <a:endParaRPr lang="en-GB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GB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B8A12-7E96-AF77-0EAF-B1795A7D06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20/05/2024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E3AA5-63D9-9B8A-4574-FAEF4B84EA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Management Group Meeting</a:t>
            </a:r>
          </a:p>
        </p:txBody>
      </p:sp>
    </p:spTree>
    <p:extLst>
      <p:ext uri="{BB962C8B-B14F-4D97-AF65-F5344CB8AC3E}">
        <p14:creationId xmlns:p14="http://schemas.microsoft.com/office/powerpoint/2010/main" val="1978903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F21F8-EDCD-8FBB-F458-A13EDF079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062" y="1073888"/>
            <a:ext cx="11484935" cy="5726484"/>
          </a:xfrm>
        </p:spPr>
        <p:txBody>
          <a:bodyPr>
            <a:normAutofit fontScale="32500" lnSpcReduction="20000"/>
          </a:bodyPr>
          <a:lstStyle/>
          <a:p>
            <a:pPr>
              <a:buFont typeface="+mj-lt"/>
              <a:buAutoNum type="arabicPeriod"/>
            </a:pPr>
            <a:r>
              <a:rPr lang="en-GB" sz="6000" b="1" dirty="0">
                <a:effectLst/>
              </a:rPr>
              <a:t>Introduction</a:t>
            </a:r>
          </a:p>
          <a:p>
            <a:pPr>
              <a:buFont typeface="+mj-lt"/>
              <a:buAutoNum type="arabicPeriod"/>
            </a:pPr>
            <a:r>
              <a:rPr lang="en-GB" sz="6000" b="1" dirty="0"/>
              <a:t>Welcome to New Members</a:t>
            </a:r>
          </a:p>
          <a:p>
            <a:pPr>
              <a:buFont typeface="+mj-lt"/>
              <a:buAutoNum type="arabicPeriod"/>
            </a:pPr>
            <a:r>
              <a:rPr lang="en-GB" sz="6000" b="1" dirty="0">
                <a:effectLst/>
              </a:rPr>
              <a:t>Minutes of meeting on 27-8-24</a:t>
            </a:r>
            <a:endParaRPr lang="en-GB" sz="6000" b="1" dirty="0"/>
          </a:p>
          <a:p>
            <a:pPr>
              <a:buFont typeface="+mj-lt"/>
              <a:buAutoNum type="arabicPeriod"/>
            </a:pPr>
            <a:r>
              <a:rPr lang="en-GB" sz="6000" b="1" dirty="0">
                <a:effectLst/>
              </a:rPr>
              <a:t>Web site updates.	</a:t>
            </a: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 Dr Amit Srivastava (TC206 Secretary)</a:t>
            </a:r>
          </a:p>
          <a:p>
            <a:pPr>
              <a:buFont typeface="+mj-lt"/>
              <a:buAutoNum type="arabicPeriod"/>
            </a:pPr>
            <a:endParaRPr lang="en-GB" sz="6000" b="1" dirty="0"/>
          </a:p>
          <a:p>
            <a:pPr>
              <a:buFont typeface="+mj-lt"/>
              <a:buAutoNum type="arabicPeriod"/>
            </a:pPr>
            <a:r>
              <a:rPr lang="en-GB" sz="6000" b="1" dirty="0">
                <a:effectLst/>
              </a:rPr>
              <a:t>Report from Management Meetings  (5 Min)</a:t>
            </a:r>
          </a:p>
          <a:p>
            <a:pPr lvl="1"/>
            <a:r>
              <a:rPr lang="en-GB" sz="6200" b="1" dirty="0"/>
              <a:t>Update - </a:t>
            </a:r>
            <a:r>
              <a:rPr lang="en-GB" sz="6200" b="1" dirty="0" err="1"/>
              <a:t>Ciria</a:t>
            </a:r>
            <a:r>
              <a:rPr lang="en-GB" sz="6200" b="1" dirty="0"/>
              <a:t> Guide R185 – The Observational Method in Ground Engineering</a:t>
            </a:r>
          </a:p>
          <a:p>
            <a:pPr lvl="1"/>
            <a:r>
              <a:rPr lang="en-GB" sz="6000" b="1" dirty="0"/>
              <a:t>Planning - Vienna </a:t>
            </a:r>
            <a:r>
              <a:rPr lang="en-GB" sz="6200" b="1" dirty="0"/>
              <a:t>Conference</a:t>
            </a:r>
            <a:r>
              <a:rPr lang="en-GB" sz="6000" b="1" dirty="0"/>
              <a:t>  - TC206 Involvement</a:t>
            </a:r>
            <a:endParaRPr lang="en-GB" sz="6000" b="1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en-GB" sz="6000" b="1" dirty="0"/>
              <a:t>Honour Lecture –  (15 Min)</a:t>
            </a:r>
            <a:endParaRPr lang="en-GB" sz="6000" b="1" dirty="0">
              <a:effectLst/>
            </a:endParaRPr>
          </a:p>
          <a:p>
            <a:pPr lvl="1"/>
            <a:r>
              <a:rPr lang="en-GB" sz="5600" b="1" dirty="0"/>
              <a:t>Introduction.  Voting by </a:t>
            </a:r>
            <a:r>
              <a:rPr lang="en-GB" sz="5600" b="1" dirty="0" err="1"/>
              <a:t>Correspnding</a:t>
            </a:r>
            <a:r>
              <a:rPr lang="en-GB" sz="5600" b="1" dirty="0"/>
              <a:t> Members.  (Nominated Members have not been sent proposal.)</a:t>
            </a:r>
          </a:p>
          <a:p>
            <a:pPr lvl="1"/>
            <a:r>
              <a:rPr lang="en-GB" sz="5600" b="1" dirty="0"/>
              <a:t>Do we agree that TC206 should apply to the ISSMGE Management for an Honour Lecture.</a:t>
            </a:r>
          </a:p>
          <a:p>
            <a:pPr lvl="1"/>
            <a:r>
              <a:rPr lang="en-GB" sz="5600" b="1" dirty="0"/>
              <a:t>What is the preferred Honour Lecture name.  – We need a 75% majority.</a:t>
            </a:r>
          </a:p>
          <a:p>
            <a:pPr lvl="1"/>
            <a:r>
              <a:rPr lang="en-GB" sz="5600" b="1" dirty="0"/>
              <a:t>We need to propose and select candidates to give the Honour Lecture. Their lecture is to be delivered at the Vienna Conf in 2026.  We need to reach a 50% majority.</a:t>
            </a:r>
          </a:p>
          <a:p>
            <a:pPr lvl="1"/>
            <a:r>
              <a:rPr lang="en-GB" sz="5600" b="1" dirty="0"/>
              <a:t>Programme</a:t>
            </a:r>
          </a:p>
          <a:p>
            <a:pPr lvl="1">
              <a:buFont typeface="+mj-lt"/>
              <a:buAutoNum type="arabicPeriod"/>
            </a:pPr>
            <a:endParaRPr lang="en-GB" sz="6000" b="1" dirty="0"/>
          </a:p>
          <a:p>
            <a:pPr>
              <a:buFont typeface="+mj-lt"/>
              <a:buAutoNum type="arabicPeriod"/>
            </a:pPr>
            <a:r>
              <a:rPr lang="en-GB" sz="6000" b="1" dirty="0"/>
              <a:t>James Sze -  I&amp;M Procurement and HK feedback.  (30 Min)</a:t>
            </a:r>
          </a:p>
          <a:p>
            <a:pPr>
              <a:buFont typeface="+mj-lt"/>
              <a:buAutoNum type="arabicPeriod"/>
            </a:pPr>
            <a:r>
              <a:rPr lang="en-GB" sz="6000" b="1" dirty="0">
                <a:effectLst/>
              </a:rPr>
              <a:t>AOB.</a:t>
            </a:r>
          </a:p>
          <a:p>
            <a:pPr>
              <a:buFont typeface="+mj-lt"/>
              <a:buAutoNum type="arabicPeriod"/>
            </a:pPr>
            <a:r>
              <a:rPr lang="en-GB" sz="6000" b="1" dirty="0"/>
              <a:t>Dates for Next Meeting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681592-15EF-9DD5-E976-748A04B1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062" y="57627"/>
            <a:ext cx="9613604" cy="1016261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Agenda - TC206 Meeting  on 28-11-24 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143E4C-EFAF-BC08-0B84-B33B276A08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512"/>
          <a:stretch/>
        </p:blipFill>
        <p:spPr>
          <a:xfrm>
            <a:off x="10317959" y="148856"/>
            <a:ext cx="1665147" cy="11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021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2467D8-8CC6-1E03-6076-32F8B1E2F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3"/>
            <a:ext cx="10175631" cy="7291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Welcome new TC206 Members.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652180D-34C7-8517-E283-4D21F1997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915" y="925118"/>
            <a:ext cx="10175630" cy="15905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800" dirty="0"/>
              <a:t>Can members attending for the first time introduce themselves.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800" dirty="0"/>
              <a:t>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</a:rPr>
              <a:t>embers added to the ISSMGE list.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909657-5EA0-FE83-9058-1642D61B4A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1952991"/>
              </p:ext>
            </p:extLst>
          </p:nvPr>
        </p:nvGraphicFramePr>
        <p:xfrm>
          <a:off x="592891" y="2667688"/>
          <a:ext cx="11003170" cy="3899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7434">
                  <a:extLst>
                    <a:ext uri="{9D8B030D-6E8A-4147-A177-3AD203B41FA5}">
                      <a16:colId xmlns:a16="http://schemas.microsoft.com/office/drawing/2014/main" val="1593635342"/>
                    </a:ext>
                  </a:extLst>
                </a:gridCol>
                <a:gridCol w="2111189">
                  <a:extLst>
                    <a:ext uri="{9D8B030D-6E8A-4147-A177-3AD203B41FA5}">
                      <a16:colId xmlns:a16="http://schemas.microsoft.com/office/drawing/2014/main" val="493837751"/>
                    </a:ext>
                  </a:extLst>
                </a:gridCol>
                <a:gridCol w="3944081">
                  <a:extLst>
                    <a:ext uri="{9D8B030D-6E8A-4147-A177-3AD203B41FA5}">
                      <a16:colId xmlns:a16="http://schemas.microsoft.com/office/drawing/2014/main" val="2746409049"/>
                    </a:ext>
                  </a:extLst>
                </a:gridCol>
                <a:gridCol w="3280466">
                  <a:extLst>
                    <a:ext uri="{9D8B030D-6E8A-4147-A177-3AD203B41FA5}">
                      <a16:colId xmlns:a16="http://schemas.microsoft.com/office/drawing/2014/main" val="2496816056"/>
                    </a:ext>
                  </a:extLst>
                </a:gridCol>
              </a:tblGrid>
              <a:tr h="649899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First Name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Surname 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tx1"/>
                          </a:solidFill>
                          <a:effectLst/>
                        </a:rPr>
                        <a:t>Email </a:t>
                      </a:r>
                      <a:endParaRPr lang="en-GB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Country / Membership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361489"/>
                  </a:ext>
                </a:extLst>
              </a:tr>
              <a:tr h="649899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</a:rPr>
                        <a:t>Agustin Ruiz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Lopez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u="sng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a.ruiz-lopez17@imperial.ac.uk</a:t>
                      </a: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  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UK / Corresponding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368527"/>
                  </a:ext>
                </a:extLst>
              </a:tr>
              <a:tr h="649899">
                <a:tc>
                  <a:txBody>
                    <a:bodyPr/>
                    <a:lstStyle/>
                    <a:p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</a:rPr>
                        <a:t>Jinsong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Huang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u="sng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Jinsong.huang@newcastle.edu.au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Australia / Corresponding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4065"/>
                  </a:ext>
                </a:extLst>
              </a:tr>
              <a:tr h="649899">
                <a:tc>
                  <a:txBody>
                    <a:bodyPr/>
                    <a:lstStyle/>
                    <a:p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</a:rPr>
                        <a:t>Noel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Huybrechts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u="sng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noel.huybrechts@bbri.be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Belgium / Nominated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5918441"/>
                  </a:ext>
                </a:extLst>
              </a:tr>
              <a:tr h="649899">
                <a:tc>
                  <a:txBody>
                    <a:bodyPr/>
                    <a:lstStyle/>
                    <a:p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</a:rPr>
                        <a:t>Tomsz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Godlewski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u="sng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t.godlewski@itb.pl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Poland / Nominated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954559"/>
                  </a:ext>
                </a:extLst>
              </a:tr>
              <a:tr h="649899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</a:rPr>
                        <a:t>Miguel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solidFill>
                            <a:schemeClr val="tx1"/>
                          </a:solidFill>
                          <a:effectLst/>
                        </a:rPr>
                        <a:t>Conceicao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u="sng" dirty="0">
                          <a:solidFill>
                            <a:schemeClr val="tx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miguel.conceicao@tpf.pt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Portugal / Nominated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126008" marR="126008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949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41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5629-AE9C-145D-DC71-12158E14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effectLst/>
              </a:rPr>
              <a:t>Minutes of meeting on 27-8-24</a:t>
            </a:r>
            <a:br>
              <a:rPr lang="en-GB" sz="4400" b="1" dirty="0"/>
            </a:b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7DEE2-3736-1525-4C19-798B57528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11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74508-5199-D511-3C57-0951B7336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0531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Web site updates </a:t>
            </a:r>
            <a:r>
              <a:rPr lang="pt-BR" dirty="0"/>
              <a:t>–</a:t>
            </a:r>
            <a:br>
              <a:rPr lang="pt-BR" dirty="0"/>
            </a:br>
            <a:r>
              <a:rPr lang="pt-BR" sz="3600" dirty="0"/>
              <a:t>Dr Amit Srivastava </a:t>
            </a:r>
            <a:r>
              <a:rPr lang="pt-BR" sz="2700" dirty="0"/>
              <a:t>(TC206 Secretary)</a:t>
            </a:r>
            <a:br>
              <a:rPr lang="pt-BR" sz="3600" dirty="0"/>
            </a:b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4C617-72A5-C3A3-6D8D-C4583E131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67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38EB4-B7B1-0E33-1885-3E5C16919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 from Management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CBC8B-059B-2DDD-14B2-4142DF9C0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/>
              <a:t>Update - </a:t>
            </a:r>
            <a:r>
              <a:rPr lang="en-GB" sz="2800" b="1" dirty="0" err="1"/>
              <a:t>Ciria</a:t>
            </a:r>
            <a:r>
              <a:rPr lang="en-GB" sz="2800" b="1" dirty="0"/>
              <a:t> Guide R185 – The Observational Method in Ground Engineering</a:t>
            </a:r>
          </a:p>
          <a:p>
            <a:pPr lvl="1"/>
            <a:endParaRPr lang="en-GB" sz="2400" b="1" dirty="0"/>
          </a:p>
          <a:p>
            <a:pPr lvl="1"/>
            <a:r>
              <a:rPr lang="en-GB" sz="2800" b="1" dirty="0"/>
              <a:t>Planning - Vienna </a:t>
            </a:r>
            <a:r>
              <a:rPr lang="en-GB" sz="3200" b="1" dirty="0"/>
              <a:t>Conference</a:t>
            </a:r>
            <a:r>
              <a:rPr lang="en-GB" sz="2800" b="1" dirty="0"/>
              <a:t>  </a:t>
            </a:r>
            <a:r>
              <a:rPr lang="en-GB" sz="2400" b="1" dirty="0"/>
              <a:t>- </a:t>
            </a:r>
          </a:p>
          <a:p>
            <a:pPr lvl="2"/>
            <a:r>
              <a:rPr lang="en-GB" b="1" dirty="0"/>
              <a:t>Abstracts </a:t>
            </a:r>
          </a:p>
          <a:p>
            <a:pPr lvl="2"/>
            <a:r>
              <a:rPr lang="en-GB" b="1" dirty="0"/>
              <a:t>TC206 Involvement</a:t>
            </a:r>
            <a:endParaRPr lang="en-GB" b="1" dirty="0">
              <a:effectLst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703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32C14-AD86-A6ED-F245-B13FCFB06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03" y="-23957"/>
            <a:ext cx="5258638" cy="800725"/>
          </a:xfrm>
        </p:spPr>
        <p:txBody>
          <a:bodyPr>
            <a:normAutofit fontScale="90000"/>
          </a:bodyPr>
          <a:lstStyle/>
          <a:p>
            <a:pPr algn="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Update </a:t>
            </a:r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Ciria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R185 on OM</a:t>
            </a:r>
            <a:r>
              <a:rPr lang="en-GB" sz="3600" b="1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CDD44-FC40-A5EE-C147-2F29DA1D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03" y="1116382"/>
            <a:ext cx="5588977" cy="2889088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CIRIA currently seeking stakeholder funding.</a:t>
            </a:r>
          </a:p>
          <a:p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CIRIA to talk to TC206 Management group about their involvement.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include new TC206 work.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EF38B2-D452-FB6D-1C08-EAA6508EDA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641"/>
          <a:stretch/>
        </p:blipFill>
        <p:spPr>
          <a:xfrm>
            <a:off x="5864469" y="-23957"/>
            <a:ext cx="6327531" cy="62906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3F9FC73-1B35-2513-E8C8-17A2CD58A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4439209"/>
            <a:ext cx="5961185" cy="205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37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D3FEC-C07E-B95B-4968-E5581AF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176212"/>
            <a:ext cx="11119338" cy="1294779"/>
          </a:xfrm>
        </p:spPr>
        <p:txBody>
          <a:bodyPr>
            <a:no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ISSMGE 21</a:t>
            </a:r>
            <a:r>
              <a:rPr lang="en-GB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ISSMGE Int. Conf. Vienna Conference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Vienna – Austria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6B1D9-37CE-DD79-4938-E0C903BB2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87" y="1924174"/>
            <a:ext cx="11738113" cy="4375026"/>
          </a:xfrm>
        </p:spPr>
        <p:txBody>
          <a:bodyPr>
            <a:normAutofit/>
          </a:bodyPr>
          <a:lstStyle/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Contact person: - Helmut F. Schweiger 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helmut.schweiger@tugraz.at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Proposals :-</a:t>
            </a:r>
          </a:p>
          <a:p>
            <a:pPr lvl="2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Workshop Option?</a:t>
            </a:r>
          </a:p>
          <a:p>
            <a:pPr lvl="2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Conference Session available for each Tech Committees (2hrs).</a:t>
            </a:r>
          </a:p>
          <a:p>
            <a:pPr lvl="3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need OM Papers to the conference.  - Define IM topics.  </a:t>
            </a:r>
          </a:p>
          <a:p>
            <a:pPr lvl="3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Conf Presentation Session – OM Papers reviewed or presented.  </a:t>
            </a:r>
          </a:p>
          <a:p>
            <a:pPr lvl="3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Honorary Lecture – start selection process.  Can we use Peck Lecture?</a:t>
            </a:r>
          </a:p>
          <a:p>
            <a:pPr lvl="3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TC would we work with??  TC304 risk   TC309  Machine Learning </a:t>
            </a:r>
          </a:p>
          <a:p>
            <a:pPr lvl="1"/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Others TC Conferences?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B8A12-7E96-AF77-0EAF-B1795A7D06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20/05/2024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E3AA5-63D9-9B8A-4574-FAEF4B84EA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Management Group Meeting</a:t>
            </a:r>
          </a:p>
        </p:txBody>
      </p:sp>
    </p:spTree>
    <p:extLst>
      <p:ext uri="{BB962C8B-B14F-4D97-AF65-F5344CB8AC3E}">
        <p14:creationId xmlns:p14="http://schemas.microsoft.com/office/powerpoint/2010/main" val="387185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56DB-3FA2-E625-0D51-2A8E38DD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1439"/>
          </a:xfrm>
        </p:spPr>
        <p:txBody>
          <a:bodyPr>
            <a:normAutofit fontScale="90000"/>
          </a:bodyPr>
          <a:lstStyle/>
          <a:p>
            <a:r>
              <a:rPr lang="en-GB" dirty="0"/>
              <a:t>Honour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D22B1-B242-F4C1-030A-D588B6891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82" y="1422213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en-GB" sz="24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Past ISSMGE Honour Lecture names and background</a:t>
            </a:r>
            <a:endParaRPr lang="en-GB" sz="24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GB" sz="24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TC206 want an honour Lecture – It gives status to OM and is a ISSMGE performance target.  If approved this will be given at Vienna conf 20026.</a:t>
            </a:r>
            <a:endParaRPr lang="en-GB" sz="24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GB" sz="24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Name of the TC206 Honour lecture – list suggestions  -  We have 42 Nominated members and we need 75% agreement on the name of the lecture.  </a:t>
            </a:r>
            <a:endParaRPr lang="en-GB" sz="24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GB" sz="24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Name of person to give the Lecture – We need CV for 5 possible lecturers.   These need to be submitted by their proposer etc.</a:t>
            </a:r>
            <a:endParaRPr lang="en-GB" sz="24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GB" sz="24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Time frame – We need to define voting process and time scale.  We need to </a:t>
            </a:r>
            <a:endParaRPr lang="en-GB" sz="24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GB" sz="1800" dirty="0">
                <a:solidFill>
                  <a:srgbClr val="0F5573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en-GB" sz="1800" dirty="0">
              <a:solidFill>
                <a:srgbClr val="0F557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E971E-8360-74A6-78A6-F5B6EF8627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FA283-C5F9-1228-C9C7-470DA376C7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674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2fa3fd3-029b-403d-91b4-1dc930cb0e60}" enabled="1" method="Standard" siteId="{4ae48b41-0137-4599-8661-fc641fe77be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667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SansSerif</vt:lpstr>
      <vt:lpstr>Times New Roman</vt:lpstr>
      <vt:lpstr>Tema do Office</vt:lpstr>
      <vt:lpstr>ISSMGE - TC206 Technical Committee Meeting  28-11-2024 at 09:00hrs - UK time</vt:lpstr>
      <vt:lpstr>Agenda - TC206 Meeting  on 28-11-24 </vt:lpstr>
      <vt:lpstr>Welcome new TC206 Members.</vt:lpstr>
      <vt:lpstr>Minutes of meeting on 27-8-24  </vt:lpstr>
      <vt:lpstr>Web site updates – Dr Amit Srivastava (TC206 Secretary)  </vt:lpstr>
      <vt:lpstr>Report from Management Committee</vt:lpstr>
      <vt:lpstr>Update Ciria R185 on OM.</vt:lpstr>
      <vt:lpstr>ISSMGE 21st ISSMGE Int. Conf. Vienna Conference Vienna – Austria 2026</vt:lpstr>
      <vt:lpstr>Honour Lecture</vt:lpstr>
      <vt:lpstr>I&amp;M Procurement and Hong Kong OM feedback.  James Sze</vt:lpstr>
      <vt:lpstr>AOB</vt:lpstr>
      <vt:lpstr>7)Next Meetings</vt:lpstr>
    </vt:vector>
  </TitlesOfParts>
  <Company>FCTUC-DEC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revisor</dc:creator>
  <cp:lastModifiedBy>Duncan Nicholson</cp:lastModifiedBy>
  <cp:revision>15</cp:revision>
  <dcterms:created xsi:type="dcterms:W3CDTF">2024-06-05T16:20:45Z</dcterms:created>
  <dcterms:modified xsi:type="dcterms:W3CDTF">2024-11-25T15:45:07Z</dcterms:modified>
</cp:coreProperties>
</file>