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553" r:id="rId2"/>
    <p:sldId id="634" r:id="rId3"/>
    <p:sldId id="3219" r:id="rId4"/>
    <p:sldId id="3220" r:id="rId5"/>
    <p:sldId id="3221" r:id="rId6"/>
    <p:sldId id="3231" r:id="rId7"/>
    <p:sldId id="3232" r:id="rId8"/>
    <p:sldId id="3218" r:id="rId9"/>
    <p:sldId id="3233" r:id="rId10"/>
    <p:sldId id="3234" r:id="rId11"/>
    <p:sldId id="3226" r:id="rId12"/>
    <p:sldId id="3224" r:id="rId13"/>
    <p:sldId id="17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B5E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17955-5451-4FB3-935E-F3F546C8ADBC}" v="25" dt="2025-02-25T22:56:42.0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7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Nicholson" userId="d00339fd-09dc-4151-a2a9-f88dc3c3a050" providerId="ADAL" clId="{D2D17955-5451-4FB3-935E-F3F546C8ADBC}"/>
    <pc:docChg chg="undo custSel addSld delSld modSld sldOrd">
      <pc:chgData name="Duncan Nicholson" userId="d00339fd-09dc-4151-a2a9-f88dc3c3a050" providerId="ADAL" clId="{D2D17955-5451-4FB3-935E-F3F546C8ADBC}" dt="2025-02-25T23:14:05.118" v="2372" actId="6549"/>
      <pc:docMkLst>
        <pc:docMk/>
      </pc:docMkLst>
      <pc:sldChg chg="modSp del mod">
        <pc:chgData name="Duncan Nicholson" userId="d00339fd-09dc-4151-a2a9-f88dc3c3a050" providerId="ADAL" clId="{D2D17955-5451-4FB3-935E-F3F546C8ADBC}" dt="2025-02-25T22:51:44.854" v="2004" actId="47"/>
        <pc:sldMkLst>
          <pc:docMk/>
          <pc:sldMk cId="548021881" sldId="259"/>
        </pc:sldMkLst>
        <pc:spChg chg="mod">
          <ac:chgData name="Duncan Nicholson" userId="d00339fd-09dc-4151-a2a9-f88dc3c3a050" providerId="ADAL" clId="{D2D17955-5451-4FB3-935E-F3F546C8ADBC}" dt="2025-02-25T22:33:39.566" v="1496" actId="20577"/>
          <ac:spMkLst>
            <pc:docMk/>
            <pc:sldMk cId="548021881" sldId="259"/>
            <ac:spMk id="3" creationId="{D41F21F8-EDCD-8FBB-F458-A13EDF079A9E}"/>
          </ac:spMkLst>
        </pc:spChg>
        <pc:spChg chg="mod">
          <ac:chgData name="Duncan Nicholson" userId="d00339fd-09dc-4151-a2a9-f88dc3c3a050" providerId="ADAL" clId="{D2D17955-5451-4FB3-935E-F3F546C8ADBC}" dt="2025-02-25T22:32:14.885" v="1468" actId="14100"/>
          <ac:spMkLst>
            <pc:docMk/>
            <pc:sldMk cId="548021881" sldId="259"/>
            <ac:spMk id="4" creationId="{33681592-15EF-9DD5-E976-748A04B1157E}"/>
          </ac:spMkLst>
        </pc:spChg>
      </pc:sldChg>
      <pc:sldChg chg="modSp mod">
        <pc:chgData name="Duncan Nicholson" userId="d00339fd-09dc-4151-a2a9-f88dc3c3a050" providerId="ADAL" clId="{D2D17955-5451-4FB3-935E-F3F546C8ADBC}" dt="2025-02-25T18:37:56.707" v="9" actId="20577"/>
        <pc:sldMkLst>
          <pc:docMk/>
          <pc:sldMk cId="2269087906" sldId="553"/>
        </pc:sldMkLst>
        <pc:spChg chg="mod">
          <ac:chgData name="Duncan Nicholson" userId="d00339fd-09dc-4151-a2a9-f88dc3c3a050" providerId="ADAL" clId="{D2D17955-5451-4FB3-935E-F3F546C8ADBC}" dt="2025-02-25T18:37:56.707" v="9" actId="20577"/>
          <ac:spMkLst>
            <pc:docMk/>
            <pc:sldMk cId="2269087906" sldId="553"/>
            <ac:spMk id="2" creationId="{00000000-0000-0000-0000-000000000000}"/>
          </ac:spMkLst>
        </pc:spChg>
      </pc:sldChg>
      <pc:sldChg chg="modSp mod">
        <pc:chgData name="Duncan Nicholson" userId="d00339fd-09dc-4151-a2a9-f88dc3c3a050" providerId="ADAL" clId="{D2D17955-5451-4FB3-935E-F3F546C8ADBC}" dt="2025-02-25T23:09:44.328" v="2269" actId="20577"/>
        <pc:sldMkLst>
          <pc:docMk/>
          <pc:sldMk cId="280566355" sldId="634"/>
        </pc:sldMkLst>
        <pc:spChg chg="mod">
          <ac:chgData name="Duncan Nicholson" userId="d00339fd-09dc-4151-a2a9-f88dc3c3a050" providerId="ADAL" clId="{D2D17955-5451-4FB3-935E-F3F546C8ADBC}" dt="2025-02-25T23:09:44.328" v="2269" actId="20577"/>
          <ac:spMkLst>
            <pc:docMk/>
            <pc:sldMk cId="280566355" sldId="634"/>
            <ac:spMk id="3" creationId="{63D560E5-0D25-4364-8DD8-42658FCACDB4}"/>
          </ac:spMkLst>
        </pc:spChg>
        <pc:spChg chg="mod">
          <ac:chgData name="Duncan Nicholson" userId="d00339fd-09dc-4151-a2a9-f88dc3c3a050" providerId="ADAL" clId="{D2D17955-5451-4FB3-935E-F3F546C8ADBC}" dt="2025-02-25T22:44:42.741" v="1915" actId="1076"/>
          <ac:spMkLst>
            <pc:docMk/>
            <pc:sldMk cId="280566355" sldId="634"/>
            <ac:spMk id="6" creationId="{B47237DF-3A25-5BAB-F1C7-1DCA7C5F245D}"/>
          </ac:spMkLst>
        </pc:spChg>
      </pc:sldChg>
      <pc:sldChg chg="modSp mod">
        <pc:chgData name="Duncan Nicholson" userId="d00339fd-09dc-4151-a2a9-f88dc3c3a050" providerId="ADAL" clId="{D2D17955-5451-4FB3-935E-F3F546C8ADBC}" dt="2025-02-25T22:44:14.251" v="1913" actId="20577"/>
        <pc:sldMkLst>
          <pc:docMk/>
          <pc:sldMk cId="1620594349" sldId="1766"/>
        </pc:sldMkLst>
        <pc:spChg chg="mod">
          <ac:chgData name="Duncan Nicholson" userId="d00339fd-09dc-4151-a2a9-f88dc3c3a050" providerId="ADAL" clId="{D2D17955-5451-4FB3-935E-F3F546C8ADBC}" dt="2025-02-25T22:44:14.251" v="1913" actId="20577"/>
          <ac:spMkLst>
            <pc:docMk/>
            <pc:sldMk cId="1620594349" sldId="1766"/>
            <ac:spMk id="3" creationId="{ABD6B1D9-37CE-DD79-4938-E0C903BB204B}"/>
          </ac:spMkLst>
        </pc:spChg>
      </pc:sldChg>
      <pc:sldChg chg="del">
        <pc:chgData name="Duncan Nicholson" userId="d00339fd-09dc-4151-a2a9-f88dc3c3a050" providerId="ADAL" clId="{D2D17955-5451-4FB3-935E-F3F546C8ADBC}" dt="2025-02-25T19:37:36.048" v="701" actId="47"/>
        <pc:sldMkLst>
          <pc:docMk/>
          <pc:sldMk cId="3055037983" sldId="3199"/>
        </pc:sldMkLst>
      </pc:sldChg>
      <pc:sldChg chg="modSp del mod">
        <pc:chgData name="Duncan Nicholson" userId="d00339fd-09dc-4151-a2a9-f88dc3c3a050" providerId="ADAL" clId="{D2D17955-5451-4FB3-935E-F3F546C8ADBC}" dt="2025-02-25T19:45:54.906" v="950" actId="47"/>
        <pc:sldMkLst>
          <pc:docMk/>
          <pc:sldMk cId="3871854639" sldId="3200"/>
        </pc:sldMkLst>
        <pc:spChg chg="mod">
          <ac:chgData name="Duncan Nicholson" userId="d00339fd-09dc-4151-a2a9-f88dc3c3a050" providerId="ADAL" clId="{D2D17955-5451-4FB3-935E-F3F546C8ADBC}" dt="2025-02-25T19:33:58.640" v="653" actId="1076"/>
          <ac:spMkLst>
            <pc:docMk/>
            <pc:sldMk cId="3871854639" sldId="3200"/>
            <ac:spMk id="2" creationId="{4E4D3FEC-C07E-B95B-4968-E5581AF12765}"/>
          </ac:spMkLst>
        </pc:spChg>
        <pc:spChg chg="mod">
          <ac:chgData name="Duncan Nicholson" userId="d00339fd-09dc-4151-a2a9-f88dc3c3a050" providerId="ADAL" clId="{D2D17955-5451-4FB3-935E-F3F546C8ADBC}" dt="2025-02-25T19:45:04.603" v="949" actId="6549"/>
          <ac:spMkLst>
            <pc:docMk/>
            <pc:sldMk cId="3871854639" sldId="3200"/>
            <ac:spMk id="3" creationId="{ABD6B1D9-37CE-DD79-4938-E0C903BB204B}"/>
          </ac:spMkLst>
        </pc:spChg>
      </pc:sldChg>
      <pc:sldChg chg="addSp modSp mod">
        <pc:chgData name="Duncan Nicholson" userId="d00339fd-09dc-4151-a2a9-f88dc3c3a050" providerId="ADAL" clId="{D2D17955-5451-4FB3-935E-F3F546C8ADBC}" dt="2025-02-25T23:08:55.065" v="2262" actId="20577"/>
        <pc:sldMkLst>
          <pc:docMk/>
          <pc:sldMk cId="2156180485" sldId="3218"/>
        </pc:sldMkLst>
        <pc:spChg chg="mod">
          <ac:chgData name="Duncan Nicholson" userId="d00339fd-09dc-4151-a2a9-f88dc3c3a050" providerId="ADAL" clId="{D2D17955-5451-4FB3-935E-F3F546C8ADBC}" dt="2025-02-25T23:08:27.914" v="2259" actId="113"/>
          <ac:spMkLst>
            <pc:docMk/>
            <pc:sldMk cId="2156180485" sldId="3218"/>
            <ac:spMk id="2" creationId="{1AE2B4F7-D236-670A-6636-96FE1D618111}"/>
          </ac:spMkLst>
        </pc:spChg>
        <pc:spChg chg="mod">
          <ac:chgData name="Duncan Nicholson" userId="d00339fd-09dc-4151-a2a9-f88dc3c3a050" providerId="ADAL" clId="{D2D17955-5451-4FB3-935E-F3F546C8ADBC}" dt="2025-02-25T23:08:55.065" v="2262" actId="20577"/>
          <ac:spMkLst>
            <pc:docMk/>
            <pc:sldMk cId="2156180485" sldId="3218"/>
            <ac:spMk id="3" creationId="{6A99F170-69D3-DB67-6AAA-D66A6E11BAA9}"/>
          </ac:spMkLst>
        </pc:spChg>
        <pc:spChg chg="add mod">
          <ac:chgData name="Duncan Nicholson" userId="d00339fd-09dc-4151-a2a9-f88dc3c3a050" providerId="ADAL" clId="{D2D17955-5451-4FB3-935E-F3F546C8ADBC}" dt="2025-02-25T23:08:32.276" v="2260" actId="113"/>
          <ac:spMkLst>
            <pc:docMk/>
            <pc:sldMk cId="2156180485" sldId="3218"/>
            <ac:spMk id="6" creationId="{A1EC0530-7E33-2644-0728-862D7EF6BDDE}"/>
          </ac:spMkLst>
        </pc:spChg>
      </pc:sldChg>
      <pc:sldChg chg="addSp delSp modSp mod">
        <pc:chgData name="Duncan Nicholson" userId="d00339fd-09dc-4151-a2a9-f88dc3c3a050" providerId="ADAL" clId="{D2D17955-5451-4FB3-935E-F3F546C8ADBC}" dt="2025-02-25T22:57:46.528" v="2215" actId="403"/>
        <pc:sldMkLst>
          <pc:docMk/>
          <pc:sldMk cId="1265411858" sldId="3219"/>
        </pc:sldMkLst>
        <pc:spChg chg="mod">
          <ac:chgData name="Duncan Nicholson" userId="d00339fd-09dc-4151-a2a9-f88dc3c3a050" providerId="ADAL" clId="{D2D17955-5451-4FB3-935E-F3F546C8ADBC}" dt="2025-02-25T22:57:46.528" v="2215" actId="403"/>
          <ac:spMkLst>
            <pc:docMk/>
            <pc:sldMk cId="1265411858" sldId="3219"/>
            <ac:spMk id="2" creationId="{982467D8-8CC6-1E03-6076-32F8B1E2F4FF}"/>
          </ac:spMkLst>
        </pc:spChg>
        <pc:spChg chg="mod">
          <ac:chgData name="Duncan Nicholson" userId="d00339fd-09dc-4151-a2a9-f88dc3c3a050" providerId="ADAL" clId="{D2D17955-5451-4FB3-935E-F3F546C8ADBC}" dt="2025-02-25T22:56:42.040" v="2213" actId="1076"/>
          <ac:spMkLst>
            <pc:docMk/>
            <pc:sldMk cId="1265411858" sldId="3219"/>
            <ac:spMk id="5" creationId="{C652180D-34C7-8517-E283-4D21F1997CDD}"/>
          </ac:spMkLst>
        </pc:spChg>
        <pc:spChg chg="add mod">
          <ac:chgData name="Duncan Nicholson" userId="d00339fd-09dc-4151-a2a9-f88dc3c3a050" providerId="ADAL" clId="{D2D17955-5451-4FB3-935E-F3F546C8ADBC}" dt="2025-02-25T22:56:32.310" v="2212" actId="14100"/>
          <ac:spMkLst>
            <pc:docMk/>
            <pc:sldMk cId="1265411858" sldId="3219"/>
            <ac:spMk id="6" creationId="{0E059911-01FF-800B-6590-3F003D59181F}"/>
          </ac:spMkLst>
        </pc:spChg>
        <pc:graphicFrameChg chg="del">
          <ac:chgData name="Duncan Nicholson" userId="d00339fd-09dc-4151-a2a9-f88dc3c3a050" providerId="ADAL" clId="{D2D17955-5451-4FB3-935E-F3F546C8ADBC}" dt="2025-02-25T19:31:00.060" v="597" actId="478"/>
          <ac:graphicFrameMkLst>
            <pc:docMk/>
            <pc:sldMk cId="1265411858" sldId="3219"/>
            <ac:graphicFrameMk id="4" creationId="{61909657-5EA0-FE83-9058-1642D61B4A3A}"/>
          </ac:graphicFrameMkLst>
        </pc:graphicFrameChg>
      </pc:sldChg>
      <pc:sldChg chg="modSp mod">
        <pc:chgData name="Duncan Nicholson" userId="d00339fd-09dc-4151-a2a9-f88dc3c3a050" providerId="ADAL" clId="{D2D17955-5451-4FB3-935E-F3F546C8ADBC}" dt="2025-02-25T19:32:12.326" v="605" actId="20577"/>
        <pc:sldMkLst>
          <pc:docMk/>
          <pc:sldMk cId="695112093" sldId="3220"/>
        </pc:sldMkLst>
        <pc:spChg chg="mod">
          <ac:chgData name="Duncan Nicholson" userId="d00339fd-09dc-4151-a2a9-f88dc3c3a050" providerId="ADAL" clId="{D2D17955-5451-4FB3-935E-F3F546C8ADBC}" dt="2025-02-25T19:32:12.326" v="605" actId="20577"/>
          <ac:spMkLst>
            <pc:docMk/>
            <pc:sldMk cId="695112093" sldId="3220"/>
            <ac:spMk id="2" creationId="{97355629-AE9C-145D-DC71-12158E14C4C3}"/>
          </ac:spMkLst>
        </pc:spChg>
        <pc:spChg chg="mod">
          <ac:chgData name="Duncan Nicholson" userId="d00339fd-09dc-4151-a2a9-f88dc3c3a050" providerId="ADAL" clId="{D2D17955-5451-4FB3-935E-F3F546C8ADBC}" dt="2025-02-25T19:02:47.359" v="298" actId="20577"/>
          <ac:spMkLst>
            <pc:docMk/>
            <pc:sldMk cId="695112093" sldId="3220"/>
            <ac:spMk id="3" creationId="{0187DEE2-3736-1525-4C19-798B57528437}"/>
          </ac:spMkLst>
        </pc:spChg>
      </pc:sldChg>
      <pc:sldChg chg="modSp mod">
        <pc:chgData name="Duncan Nicholson" userId="d00339fd-09dc-4151-a2a9-f88dc3c3a050" providerId="ADAL" clId="{D2D17955-5451-4FB3-935E-F3F546C8ADBC}" dt="2025-02-25T22:17:30.151" v="1255" actId="20577"/>
        <pc:sldMkLst>
          <pc:docMk/>
          <pc:sldMk cId="3196670165" sldId="3221"/>
        </pc:sldMkLst>
        <pc:spChg chg="mod">
          <ac:chgData name="Duncan Nicholson" userId="d00339fd-09dc-4151-a2a9-f88dc3c3a050" providerId="ADAL" clId="{D2D17955-5451-4FB3-935E-F3F546C8ADBC}" dt="2025-02-25T22:17:30.151" v="1255" actId="20577"/>
          <ac:spMkLst>
            <pc:docMk/>
            <pc:sldMk cId="3196670165" sldId="3221"/>
            <ac:spMk id="2" creationId="{C3C74508-5199-D511-3C57-0951B733633B}"/>
          </ac:spMkLst>
        </pc:spChg>
        <pc:spChg chg="mod">
          <ac:chgData name="Duncan Nicholson" userId="d00339fd-09dc-4151-a2a9-f88dc3c3a050" providerId="ADAL" clId="{D2D17955-5451-4FB3-935E-F3F546C8ADBC}" dt="2025-02-25T19:05:49.499" v="404" actId="20577"/>
          <ac:spMkLst>
            <pc:docMk/>
            <pc:sldMk cId="3196670165" sldId="3221"/>
            <ac:spMk id="3" creationId="{B214C617-72A5-C3A3-6D8D-C4583E13199F}"/>
          </ac:spMkLst>
        </pc:spChg>
      </pc:sldChg>
      <pc:sldChg chg="modSp del mod ord">
        <pc:chgData name="Duncan Nicholson" userId="d00339fd-09dc-4151-a2a9-f88dc3c3a050" providerId="ADAL" clId="{D2D17955-5451-4FB3-935E-F3F546C8ADBC}" dt="2025-02-25T22:25:09.948" v="1322" actId="47"/>
        <pc:sldMkLst>
          <pc:docMk/>
          <pc:sldMk cId="662703081" sldId="3222"/>
        </pc:sldMkLst>
        <pc:spChg chg="mod">
          <ac:chgData name="Duncan Nicholson" userId="d00339fd-09dc-4151-a2a9-f88dc3c3a050" providerId="ADAL" clId="{D2D17955-5451-4FB3-935E-F3F546C8ADBC}" dt="2025-02-25T22:18:24.968" v="1258" actId="5793"/>
          <ac:spMkLst>
            <pc:docMk/>
            <pc:sldMk cId="662703081" sldId="3222"/>
            <ac:spMk id="3" creationId="{2E5CBC8B-059B-2DDD-14B2-4142DF9C0366}"/>
          </ac:spMkLst>
        </pc:spChg>
      </pc:sldChg>
      <pc:sldChg chg="modSp del mod">
        <pc:chgData name="Duncan Nicholson" userId="d00339fd-09dc-4151-a2a9-f88dc3c3a050" providerId="ADAL" clId="{D2D17955-5451-4FB3-935E-F3F546C8ADBC}" dt="2025-02-25T19:26:53.138" v="595" actId="47"/>
        <pc:sldMkLst>
          <pc:docMk/>
          <pc:sldMk cId="1978903596" sldId="3223"/>
        </pc:sldMkLst>
        <pc:spChg chg="mod">
          <ac:chgData name="Duncan Nicholson" userId="d00339fd-09dc-4151-a2a9-f88dc3c3a050" providerId="ADAL" clId="{D2D17955-5451-4FB3-935E-F3F546C8ADBC}" dt="2025-02-25T19:26:27.430" v="594" actId="20577"/>
          <ac:spMkLst>
            <pc:docMk/>
            <pc:sldMk cId="1978903596" sldId="3223"/>
            <ac:spMk id="3" creationId="{ABD6B1D9-37CE-DD79-4938-E0C903BB204B}"/>
          </ac:spMkLst>
        </pc:spChg>
      </pc:sldChg>
      <pc:sldChg chg="modSp mod">
        <pc:chgData name="Duncan Nicholson" userId="d00339fd-09dc-4151-a2a9-f88dc3c3a050" providerId="ADAL" clId="{D2D17955-5451-4FB3-935E-F3F546C8ADBC}" dt="2025-02-25T23:14:05.118" v="2372" actId="6549"/>
        <pc:sldMkLst>
          <pc:docMk/>
          <pc:sldMk cId="3767576" sldId="3224"/>
        </pc:sldMkLst>
        <pc:spChg chg="mod">
          <ac:chgData name="Duncan Nicholson" userId="d00339fd-09dc-4151-a2a9-f88dc3c3a050" providerId="ADAL" clId="{D2D17955-5451-4FB3-935E-F3F546C8ADBC}" dt="2025-02-25T22:43:43.474" v="1909" actId="20577"/>
          <ac:spMkLst>
            <pc:docMk/>
            <pc:sldMk cId="3767576" sldId="3224"/>
            <ac:spMk id="2" creationId="{5E615358-7B7B-042E-0EB3-11C7372FD066}"/>
          </ac:spMkLst>
        </pc:spChg>
        <pc:spChg chg="mod">
          <ac:chgData name="Duncan Nicholson" userId="d00339fd-09dc-4151-a2a9-f88dc3c3a050" providerId="ADAL" clId="{D2D17955-5451-4FB3-935E-F3F546C8ADBC}" dt="2025-02-25T23:14:05.118" v="2372" actId="6549"/>
          <ac:spMkLst>
            <pc:docMk/>
            <pc:sldMk cId="3767576" sldId="3224"/>
            <ac:spMk id="3" creationId="{4AA23B2C-065B-C625-6EDD-5A71282D0AAD}"/>
          </ac:spMkLst>
        </pc:spChg>
      </pc:sldChg>
      <pc:sldChg chg="del">
        <pc:chgData name="Duncan Nicholson" userId="d00339fd-09dc-4151-a2a9-f88dc3c3a050" providerId="ADAL" clId="{D2D17955-5451-4FB3-935E-F3F546C8ADBC}" dt="2025-02-25T19:19:50.617" v="515" actId="47"/>
        <pc:sldMkLst>
          <pc:docMk/>
          <pc:sldMk cId="3012674456" sldId="3225"/>
        </pc:sldMkLst>
      </pc:sldChg>
      <pc:sldChg chg="modSp mod">
        <pc:chgData name="Duncan Nicholson" userId="d00339fd-09dc-4151-a2a9-f88dc3c3a050" providerId="ADAL" clId="{D2D17955-5451-4FB3-935E-F3F546C8ADBC}" dt="2025-02-25T22:43:23.377" v="1894" actId="20577"/>
        <pc:sldMkLst>
          <pc:docMk/>
          <pc:sldMk cId="716147210" sldId="3226"/>
        </pc:sldMkLst>
        <pc:spChg chg="mod">
          <ac:chgData name="Duncan Nicholson" userId="d00339fd-09dc-4151-a2a9-f88dc3c3a050" providerId="ADAL" clId="{D2D17955-5451-4FB3-935E-F3F546C8ADBC}" dt="2025-02-25T22:43:23.377" v="1894" actId="20577"/>
          <ac:spMkLst>
            <pc:docMk/>
            <pc:sldMk cId="716147210" sldId="3226"/>
            <ac:spMk id="2" creationId="{ADCF13FC-4FF9-8588-E95A-180E8D7D044C}"/>
          </ac:spMkLst>
        </pc:spChg>
        <pc:spChg chg="mod">
          <ac:chgData name="Duncan Nicholson" userId="d00339fd-09dc-4151-a2a9-f88dc3c3a050" providerId="ADAL" clId="{D2D17955-5451-4FB3-935E-F3F546C8ADBC}" dt="2025-02-25T19:24:13.004" v="572" actId="20577"/>
          <ac:spMkLst>
            <pc:docMk/>
            <pc:sldMk cId="716147210" sldId="3226"/>
            <ac:spMk id="3" creationId="{0DF9076E-BB7A-D4D6-1DC8-B933A523B8B3}"/>
          </ac:spMkLst>
        </pc:spChg>
      </pc:sldChg>
      <pc:sldChg chg="del">
        <pc:chgData name="Duncan Nicholson" userId="d00339fd-09dc-4151-a2a9-f88dc3c3a050" providerId="ADAL" clId="{D2D17955-5451-4FB3-935E-F3F546C8ADBC}" dt="2025-02-25T18:47:59.829" v="93" actId="47"/>
        <pc:sldMkLst>
          <pc:docMk/>
          <pc:sldMk cId="1464598576" sldId="3227"/>
        </pc:sldMkLst>
      </pc:sldChg>
      <pc:sldChg chg="del">
        <pc:chgData name="Duncan Nicholson" userId="d00339fd-09dc-4151-a2a9-f88dc3c3a050" providerId="ADAL" clId="{D2D17955-5451-4FB3-935E-F3F546C8ADBC}" dt="2025-02-25T18:47:59.829" v="93" actId="47"/>
        <pc:sldMkLst>
          <pc:docMk/>
          <pc:sldMk cId="1619702212" sldId="3228"/>
        </pc:sldMkLst>
      </pc:sldChg>
      <pc:sldChg chg="del">
        <pc:chgData name="Duncan Nicholson" userId="d00339fd-09dc-4151-a2a9-f88dc3c3a050" providerId="ADAL" clId="{D2D17955-5451-4FB3-935E-F3F546C8ADBC}" dt="2025-02-25T18:47:59.829" v="93" actId="47"/>
        <pc:sldMkLst>
          <pc:docMk/>
          <pc:sldMk cId="3908789648" sldId="3229"/>
        </pc:sldMkLst>
      </pc:sldChg>
      <pc:sldChg chg="new del">
        <pc:chgData name="Duncan Nicholson" userId="d00339fd-09dc-4151-a2a9-f88dc3c3a050" providerId="ADAL" clId="{D2D17955-5451-4FB3-935E-F3F546C8ADBC}" dt="2025-02-25T18:47:22.505" v="92" actId="47"/>
        <pc:sldMkLst>
          <pc:docMk/>
          <pc:sldMk cId="2620833548" sldId="3230"/>
        </pc:sldMkLst>
      </pc:sldChg>
      <pc:sldChg chg="modSp del mod">
        <pc:chgData name="Duncan Nicholson" userId="d00339fd-09dc-4151-a2a9-f88dc3c3a050" providerId="ADAL" clId="{D2D17955-5451-4FB3-935E-F3F546C8ADBC}" dt="2025-02-25T19:38:15.860" v="702" actId="2696"/>
        <pc:sldMkLst>
          <pc:docMk/>
          <pc:sldMk cId="2558538259" sldId="3231"/>
        </pc:sldMkLst>
        <pc:spChg chg="mod">
          <ac:chgData name="Duncan Nicholson" userId="d00339fd-09dc-4151-a2a9-f88dc3c3a050" providerId="ADAL" clId="{D2D17955-5451-4FB3-935E-F3F546C8ADBC}" dt="2025-02-25T19:15:53.519" v="466" actId="404"/>
          <ac:spMkLst>
            <pc:docMk/>
            <pc:sldMk cId="2558538259" sldId="3231"/>
            <ac:spMk id="2" creationId="{377681C6-5C4A-6DDB-420E-793403E593DA}"/>
          </ac:spMkLst>
        </pc:spChg>
        <pc:spChg chg="mod">
          <ac:chgData name="Duncan Nicholson" userId="d00339fd-09dc-4151-a2a9-f88dc3c3a050" providerId="ADAL" clId="{D2D17955-5451-4FB3-935E-F3F546C8ADBC}" dt="2025-02-25T19:15:20.967" v="464" actId="20577"/>
          <ac:spMkLst>
            <pc:docMk/>
            <pc:sldMk cId="2558538259" sldId="3231"/>
            <ac:spMk id="3" creationId="{1C797994-4712-611A-0727-0CC810A37778}"/>
          </ac:spMkLst>
        </pc:spChg>
      </pc:sldChg>
      <pc:sldChg chg="modSp mod">
        <pc:chgData name="Duncan Nicholson" userId="d00339fd-09dc-4151-a2a9-f88dc3c3a050" providerId="ADAL" clId="{D2D17955-5451-4FB3-935E-F3F546C8ADBC}" dt="2025-02-25T23:10:23.134" v="2270" actId="113"/>
        <pc:sldMkLst>
          <pc:docMk/>
          <pc:sldMk cId="3978983028" sldId="3231"/>
        </pc:sldMkLst>
        <pc:spChg chg="mod">
          <ac:chgData name="Duncan Nicholson" userId="d00339fd-09dc-4151-a2a9-f88dc3c3a050" providerId="ADAL" clId="{D2D17955-5451-4FB3-935E-F3F546C8ADBC}" dt="2025-02-25T23:10:23.134" v="2270" actId="113"/>
          <ac:spMkLst>
            <pc:docMk/>
            <pc:sldMk cId="3978983028" sldId="3231"/>
            <ac:spMk id="2" creationId="{377681C6-5C4A-6DDB-420E-793403E593DA}"/>
          </ac:spMkLst>
        </pc:spChg>
        <pc:spChg chg="mod">
          <ac:chgData name="Duncan Nicholson" userId="d00339fd-09dc-4151-a2a9-f88dc3c3a050" providerId="ADAL" clId="{D2D17955-5451-4FB3-935E-F3F546C8ADBC}" dt="2025-02-25T23:08:07.041" v="2258" actId="27636"/>
          <ac:spMkLst>
            <pc:docMk/>
            <pc:sldMk cId="3978983028" sldId="3231"/>
            <ac:spMk id="3" creationId="{1C797994-4712-611A-0727-0CC810A37778}"/>
          </ac:spMkLst>
        </pc:spChg>
      </pc:sldChg>
      <pc:sldChg chg="modSp mod">
        <pc:chgData name="Duncan Nicholson" userId="d00339fd-09dc-4151-a2a9-f88dc3c3a050" providerId="ADAL" clId="{D2D17955-5451-4FB3-935E-F3F546C8ADBC}" dt="2025-02-25T23:11:18.019" v="2273" actId="1076"/>
        <pc:sldMkLst>
          <pc:docMk/>
          <pc:sldMk cId="1078157710" sldId="3232"/>
        </pc:sldMkLst>
        <pc:spChg chg="mod">
          <ac:chgData name="Duncan Nicholson" userId="d00339fd-09dc-4151-a2a9-f88dc3c3a050" providerId="ADAL" clId="{D2D17955-5451-4FB3-935E-F3F546C8ADBC}" dt="2025-02-25T23:11:18.019" v="2273" actId="1076"/>
          <ac:spMkLst>
            <pc:docMk/>
            <pc:sldMk cId="1078157710" sldId="3232"/>
            <ac:spMk id="3" creationId="{EEC51C3E-4C17-DB61-5A36-2FEFCC7CCE51}"/>
          </ac:spMkLst>
        </pc:spChg>
      </pc:sldChg>
      <pc:sldChg chg="modSp del mod">
        <pc:chgData name="Duncan Nicholson" userId="d00339fd-09dc-4151-a2a9-f88dc3c3a050" providerId="ADAL" clId="{D2D17955-5451-4FB3-935E-F3F546C8ADBC}" dt="2025-02-25T19:38:15.860" v="702" actId="2696"/>
        <pc:sldMkLst>
          <pc:docMk/>
          <pc:sldMk cId="3891880525" sldId="3232"/>
        </pc:sldMkLst>
        <pc:spChg chg="mod">
          <ac:chgData name="Duncan Nicholson" userId="d00339fd-09dc-4151-a2a9-f88dc3c3a050" providerId="ADAL" clId="{D2D17955-5451-4FB3-935E-F3F546C8ADBC}" dt="2025-02-25T19:21:46.589" v="548" actId="20577"/>
          <ac:spMkLst>
            <pc:docMk/>
            <pc:sldMk cId="3891880525" sldId="3232"/>
            <ac:spMk id="3" creationId="{EEC51C3E-4C17-DB61-5A36-2FEFCC7CCE51}"/>
          </ac:spMkLst>
        </pc:spChg>
      </pc:sldChg>
      <pc:sldChg chg="modSp mod">
        <pc:chgData name="Duncan Nicholson" userId="d00339fd-09dc-4151-a2a9-f88dc3c3a050" providerId="ADAL" clId="{D2D17955-5451-4FB3-935E-F3F546C8ADBC}" dt="2025-02-25T22:42:50.298" v="1891" actId="113"/>
        <pc:sldMkLst>
          <pc:docMk/>
          <pc:sldMk cId="1104504521" sldId="3233"/>
        </pc:sldMkLst>
        <pc:spChg chg="mod">
          <ac:chgData name="Duncan Nicholson" userId="d00339fd-09dc-4151-a2a9-f88dc3c3a050" providerId="ADAL" clId="{D2D17955-5451-4FB3-935E-F3F546C8ADBC}" dt="2025-02-25T22:42:50.298" v="1891" actId="113"/>
          <ac:spMkLst>
            <pc:docMk/>
            <pc:sldMk cId="1104504521" sldId="3233"/>
            <ac:spMk id="2" creationId="{3ABC99F5-E477-AB79-5375-FAF7590BBDAD}"/>
          </ac:spMkLst>
        </pc:spChg>
      </pc:sldChg>
      <pc:sldChg chg="delSp modSp mod">
        <pc:chgData name="Duncan Nicholson" userId="d00339fd-09dc-4151-a2a9-f88dc3c3a050" providerId="ADAL" clId="{D2D17955-5451-4FB3-935E-F3F546C8ADBC}" dt="2025-02-25T23:12:08.829" v="2275" actId="1076"/>
        <pc:sldMkLst>
          <pc:docMk/>
          <pc:sldMk cId="3091435938" sldId="3234"/>
        </pc:sldMkLst>
        <pc:spChg chg="mod">
          <ac:chgData name="Duncan Nicholson" userId="d00339fd-09dc-4151-a2a9-f88dc3c3a050" providerId="ADAL" clId="{D2D17955-5451-4FB3-935E-F3F546C8ADBC}" dt="2025-02-25T22:21:25.920" v="1298" actId="27636"/>
          <ac:spMkLst>
            <pc:docMk/>
            <pc:sldMk cId="3091435938" sldId="3234"/>
            <ac:spMk id="2" creationId="{5065ED3F-7DC5-A552-016C-B73D8279004C}"/>
          </ac:spMkLst>
        </pc:spChg>
        <pc:spChg chg="mod">
          <ac:chgData name="Duncan Nicholson" userId="d00339fd-09dc-4151-a2a9-f88dc3c3a050" providerId="ADAL" clId="{D2D17955-5451-4FB3-935E-F3F546C8ADBC}" dt="2025-02-25T23:12:08.829" v="2275" actId="1076"/>
          <ac:spMkLst>
            <pc:docMk/>
            <pc:sldMk cId="3091435938" sldId="3234"/>
            <ac:spMk id="3" creationId="{2F66063D-4181-8087-F972-B94A4DEDFF68}"/>
          </ac:spMkLst>
        </pc:spChg>
        <pc:spChg chg="del mod">
          <ac:chgData name="Duncan Nicholson" userId="d00339fd-09dc-4151-a2a9-f88dc3c3a050" providerId="ADAL" clId="{D2D17955-5451-4FB3-935E-F3F546C8ADBC}" dt="2025-02-25T22:19:46.660" v="1263" actId="478"/>
          <ac:spMkLst>
            <pc:docMk/>
            <pc:sldMk cId="3091435938" sldId="3234"/>
            <ac:spMk id="7" creationId="{3190DBCE-F335-E0DF-6F36-26F7789F4352}"/>
          </ac:spMkLst>
        </pc:spChg>
      </pc:sldChg>
      <pc:sldChg chg="new del">
        <pc:chgData name="Duncan Nicholson" userId="d00339fd-09dc-4151-a2a9-f88dc3c3a050" providerId="ADAL" clId="{D2D17955-5451-4FB3-935E-F3F546C8ADBC}" dt="2025-02-25T22:21:31.237" v="1299" actId="47"/>
        <pc:sldMkLst>
          <pc:docMk/>
          <pc:sldMk cId="3800349532" sldId="32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839950-B9F0-4B03-B3E6-43BB73CE9685}" type="datetimeFigureOut">
              <a:rPr lang="en-GB" smtClean="0"/>
              <a:t>26/02/2025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CB393-1CC1-4339-ABC3-91D696C72F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17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3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5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CFCE3-68D3-4834-B976-D4DBA50B0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5B8C9-CBB9-4DC3-9A4A-5A607F19E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B8C9EA6-A796-4212-B88F-C0732EE873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6299200"/>
            <a:ext cx="3165475" cy="382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ansSerif" panose="00000400000000000000" pitchFamily="2" charset="2"/>
              </a:defRPr>
            </a:lvl1pPr>
          </a:lstStyle>
          <a:p>
            <a:pPr lvl="0"/>
            <a:r>
              <a:rPr lang="en-US" dirty="0"/>
              <a:t>Insert Date</a:t>
            </a:r>
            <a:endParaRPr lang="en-GB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1411089-9B75-43AF-9995-5D796DA1F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13748" y="6299200"/>
            <a:ext cx="3165475" cy="38258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  <a:latin typeface="SansSerif" panose="00000400000000000000" pitchFamily="2" charset="2"/>
              </a:defRPr>
            </a:lvl1pPr>
          </a:lstStyle>
          <a:p>
            <a:pPr lvl="0"/>
            <a:r>
              <a:rPr lang="en-US" dirty="0"/>
              <a:t>Insert Presenter Name | 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2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714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2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16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1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9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0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01A09-7BB1-4F39-9B1E-8039EA757B95}" type="datetimeFigureOut">
              <a:rPr lang="en-US" smtClean="0"/>
              <a:t>2/26/2025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B604D-6664-4632-BD14-487D23A5A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38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ur01.safelinks.protection.outlook.com/?url=https%3A%2F%2Fisfmg2026.com%2F&amp;data=05%7C02%7CDuncan.Nicholson%40arup.com%7C6b5e779a21a54ffbd61e08dd548df47a%7C4ae48b41013745998661fc641fe77bea%7C0%7C0%7C638759690857827375%7CUnknown%7CTWFpbGZsb3d8eyJFbXB0eU1hcGkiOnRydWUsIlYiOiIwLjAuMDAwMCIsIlAiOiJXaW4zMiIsIkFOIjoiTWFpbCIsIldUIjoyfQ%3D%3D%7C0%7C%7C%7C&amp;sdata=epseD3aWPepqVd0h%2FCdkhb4huq2udWXhOYlxwNDV9%2FE%3D&amp;reserved=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8580" y="1529155"/>
            <a:ext cx="11138274" cy="1732971"/>
          </a:xfrm>
        </p:spPr>
        <p:txBody>
          <a:bodyPr>
            <a:normAutofit fontScale="90000"/>
          </a:bodyPr>
          <a:lstStyle/>
          <a:p>
            <a:r>
              <a:rPr lang="en-GB" sz="5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ISSMGE - TC206</a:t>
            </a:r>
            <a:br>
              <a:rPr lang="en-GB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Committee Meeting </a:t>
            </a:r>
            <a:br>
              <a:rPr lang="en-GB" sz="4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26-02-2025 at 09:00hrs - UK time</a:t>
            </a:r>
            <a:endParaRPr lang="en-GB" sz="4400" b="1" dirty="0">
              <a:solidFill>
                <a:srgbClr val="28AA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9346" y="4552238"/>
            <a:ext cx="8948056" cy="1365703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Duncan Nicholson - Chairperson TC206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Ying Chen – Vice Chair 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Amit Srivastava  - Secretary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AA079-9414-422F-BC0F-E5F20CE20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7729" cy="1379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396737-613A-4A24-AAB2-3BFD1EBD1CC3}"/>
              </a:ext>
            </a:extLst>
          </p:cNvPr>
          <p:cNvSpPr txBox="1"/>
          <p:nvPr/>
        </p:nvSpPr>
        <p:spPr>
          <a:xfrm>
            <a:off x="2716881" y="3444240"/>
            <a:ext cx="62947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Update on TC206 work  </a:t>
            </a:r>
          </a:p>
        </p:txBody>
      </p:sp>
    </p:spTree>
    <p:extLst>
      <p:ext uri="{BB962C8B-B14F-4D97-AF65-F5344CB8AC3E}">
        <p14:creationId xmlns:p14="http://schemas.microsoft.com/office/powerpoint/2010/main" val="2269087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5ED3F-7DC5-A552-016C-B73D8279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4869"/>
          </a:xfrm>
        </p:spPr>
        <p:txBody>
          <a:bodyPr>
            <a:normAutofit fontScale="90000"/>
          </a:bodyPr>
          <a:lstStyle/>
          <a:p>
            <a:r>
              <a:rPr lang="en-GB" dirty="0"/>
              <a:t>Others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063D-4181-8087-F972-B94A4DEDF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262" y="1068114"/>
            <a:ext cx="10515600" cy="5132529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Kenichi Soga - Rankine Lecture on 19/3/25 </a:t>
            </a:r>
          </a:p>
          <a:p>
            <a:r>
              <a:rPr lang="en-GB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Title:- From Geo-monitor to Geo-adapt: </a:t>
            </a:r>
            <a:r>
              <a:rPr lang="en-GB" sz="2400" b="0" i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leveraging distributed sensing and data analytics for performance-based design, construction, and maintenance.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Much of Kenichi’s lecture links to Monitoring and OM. – </a:t>
            </a: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Discussion OM Process with Kenichi.</a:t>
            </a:r>
          </a:p>
          <a:p>
            <a:pPr lvl="1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 err="1"/>
              <a:t>Ciria</a:t>
            </a:r>
            <a:r>
              <a:rPr lang="en-GB" sz="3200" b="1" dirty="0"/>
              <a:t> Guide R185 - Revision – The Observational Method in Ground Engineering</a:t>
            </a:r>
          </a:p>
          <a:p>
            <a:pPr lvl="2"/>
            <a:r>
              <a:rPr lang="en-GB" sz="2400" b="1" dirty="0"/>
              <a:t>Start planned Sept 25</a:t>
            </a:r>
          </a:p>
          <a:p>
            <a:pPr lvl="2"/>
            <a:endParaRPr lang="en-GB" sz="2400" b="1" dirty="0"/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CIRIA currently seeking stakeholder funding.</a:t>
            </a:r>
          </a:p>
          <a:p>
            <a:pPr lvl="1"/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CIRIA to talk to TC206 Management group about their involvement.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Opportunity include new TC206 work.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B58CC-8A56-9F51-4725-313F9E3117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799C5-0DB3-36D9-4040-8FD00C20B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435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F13FC-4FF9-8588-E95A-180E8D7D0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6) Presentation by Dr Poh - Singapore BCA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9076E-BB7A-D4D6-1DC8-B933A523B8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lvl="1"/>
            <a:r>
              <a:rPr lang="en-US" sz="3200" b="1" dirty="0"/>
              <a:t>“Update on Implementation of OM in Singapore”</a:t>
            </a:r>
          </a:p>
          <a:p>
            <a:pPr lvl="2"/>
            <a:r>
              <a:rPr lang="en-GB" sz="3000" b="1" dirty="0"/>
              <a:t>OM contracts and TBM sensor monitoring.</a:t>
            </a:r>
          </a:p>
          <a:p>
            <a:pPr lvl="2"/>
            <a:endParaRPr lang="en-GB" sz="3000" b="1" dirty="0"/>
          </a:p>
          <a:p>
            <a:r>
              <a:rPr lang="en-GB" dirty="0"/>
              <a:t>20min presentation and 10min discussion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B947CA-E0F8-BA8F-E6F5-97C52A8E48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100FD7-4880-A807-6444-16ACEA9F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147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5358-7B7B-042E-0EB3-11C7372F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Other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23B2C-065B-C625-6EDD-5A71282D0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Get involved </a:t>
            </a:r>
            <a:r>
              <a:rPr lang="en-GB"/>
              <a:t>by joining working </a:t>
            </a:r>
            <a:r>
              <a:rPr lang="en-GB" dirty="0"/>
              <a:t>groups.</a:t>
            </a:r>
          </a:p>
          <a:p>
            <a:endParaRPr lang="en-GB" dirty="0"/>
          </a:p>
          <a:p>
            <a:r>
              <a:rPr lang="en-GB" dirty="0"/>
              <a:t>Interesting OM presenters.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7D530F-7A91-6D57-99A8-7B112B8872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BD460F-1A94-12E4-3599-A8580D00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3FEC-C07E-B95B-4968-E5581AF1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2"/>
            <a:ext cx="10515600" cy="572391"/>
          </a:xfrm>
        </p:spPr>
        <p:txBody>
          <a:bodyPr>
            <a:normAutofit fontScale="90000"/>
          </a:bodyPr>
          <a:lstStyle/>
          <a:p>
            <a:r>
              <a:rPr lang="en-GB" dirty="0"/>
              <a:t>7)Next Meetings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D6B1D9-37CE-DD79-4938-E0C903BB2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16" y="944876"/>
            <a:ext cx="10515600" cy="4968247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ISSMGE - TC206 Tech Committee - Members meetings:-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n-GB" sz="1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 28 May 2025.  09.00hrs UK time </a:t>
            </a:r>
          </a:p>
          <a:p>
            <a:pPr lvl="2"/>
            <a:r>
              <a:rPr lang="en-GB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 Presenter. - Alessandro Martucci   (Hong Kong)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TC206 Management Group Meetings</a:t>
            </a:r>
            <a:endParaRPr lang="en-GB" sz="2100" b="1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March 2025  - 	09.00hrs UK time </a:t>
            </a:r>
          </a:p>
          <a:p>
            <a:pPr lvl="1">
              <a:tabLst>
                <a:tab pos="457200" algn="l"/>
              </a:tabLst>
            </a:pPr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April 2025 – 	09.00hrs UK time</a:t>
            </a:r>
          </a:p>
          <a:p>
            <a:pPr lvl="1">
              <a:tabLst>
                <a:tab pos="457200" algn="l"/>
              </a:tabLst>
            </a:pPr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May 2025 – 	09.00hrs UK time</a:t>
            </a:r>
          </a:p>
          <a:p>
            <a:pPr lvl="1">
              <a:tabLst>
                <a:tab pos="457200" algn="l"/>
              </a:tabLst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0B8A12-7E96-AF77-0EAF-B1795A7D0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20/05/2024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3E3AA5-63D9-9B8A-4574-FAEF4B84EA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Management Group Meeting</a:t>
            </a:r>
          </a:p>
        </p:txBody>
      </p:sp>
    </p:spTree>
    <p:extLst>
      <p:ext uri="{BB962C8B-B14F-4D97-AF65-F5344CB8AC3E}">
        <p14:creationId xmlns:p14="http://schemas.microsoft.com/office/powerpoint/2010/main" val="162059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560E5-0D25-4364-8DD8-42658FCAC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59" y="683569"/>
            <a:ext cx="5933441" cy="6011736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lvl="0">
              <a:lnSpc>
                <a:spcPct val="100000"/>
              </a:lnSpc>
              <a:buFont typeface="+mj-lt"/>
              <a:buAutoNum type="arabicPeriod"/>
            </a:pPr>
            <a:r>
              <a:rPr lang="en-GB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TC206 Management  (5min)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Members 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 of 28/11/24 – actions.  Covered in agenda.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Website update – Amit.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 space 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Contact ISSMGE.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Membership development.</a:t>
            </a:r>
          </a:p>
          <a:p>
            <a:pPr lvl="1">
              <a:lnSpc>
                <a:spcPct val="100000"/>
              </a:lnSpc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buFont typeface="+mj-lt"/>
              <a:buAutoNum type="arabicPeriod"/>
            </a:pPr>
            <a:r>
              <a:rPr lang="en-GB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Honour Lecture  (5 Min) </a:t>
            </a:r>
          </a:p>
          <a:p>
            <a:pPr marL="0" lvl="0" indent="0">
              <a:lnSpc>
                <a:spcPct val="100000"/>
              </a:lnSpc>
              <a:buNone/>
            </a:pP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3.Conferences (5 min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Vienna Update.</a:t>
            </a:r>
          </a:p>
          <a:p>
            <a:pPr lvl="1">
              <a:lnSpc>
                <a:spcPct val="100000"/>
              </a:lnSpc>
            </a:pPr>
            <a:r>
              <a:rPr lang="en-GB" sz="2400" b="1" dirty="0"/>
              <a:t>12</a:t>
            </a:r>
            <a:r>
              <a:rPr lang="en-GB" sz="2400" b="1" baseline="30000" dirty="0"/>
              <a:t>th</a:t>
            </a:r>
            <a:r>
              <a:rPr lang="en-GB" sz="2400" b="1" dirty="0"/>
              <a:t> Int. </a:t>
            </a:r>
            <a:r>
              <a:rPr lang="en-GB" sz="2400" b="1" dirty="0" err="1"/>
              <a:t>Symp</a:t>
            </a:r>
            <a:r>
              <a:rPr lang="en-GB" sz="2400" b="1" dirty="0"/>
              <a:t>. Field Monitoring </a:t>
            </a:r>
            <a:endParaRPr lang="en-GB" sz="21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Others  - CIRIA R185 New Revision.</a:t>
            </a:r>
          </a:p>
          <a:p>
            <a:pPr lvl="1">
              <a:lnSpc>
                <a:spcPct val="100000"/>
              </a:lnSpc>
            </a:pP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4.Working Group Updates.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 - Duncan – 3 min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RTBA  - Franz  – 5 min</a:t>
            </a:r>
          </a:p>
          <a:p>
            <a:pPr lvl="1">
              <a:lnSpc>
                <a:spcPct val="10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Tunnelling – Chris  - 1 min</a:t>
            </a:r>
          </a:p>
          <a:p>
            <a:pPr lv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Eurocodes - Johan – 3 min</a:t>
            </a:r>
          </a:p>
          <a:p>
            <a:pPr lv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Contracts- Tony - 1 min </a:t>
            </a:r>
          </a:p>
          <a:p>
            <a:pPr lvl="1">
              <a:lnSpc>
                <a:spcPct val="110000"/>
              </a:lnSpc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Historical Assets – Mandy/ DPN  2 min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A5CEA7-E79B-4926-9A2F-8804E4545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207" y="165371"/>
            <a:ext cx="6069141" cy="365207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7237DF-3A25-5BAB-F1C7-1DCA7C5F245D}"/>
              </a:ext>
            </a:extLst>
          </p:cNvPr>
          <p:cNvSpPr txBox="1">
            <a:spLocks/>
          </p:cNvSpPr>
          <p:nvPr/>
        </p:nvSpPr>
        <p:spPr>
          <a:xfrm>
            <a:off x="6333387" y="680892"/>
            <a:ext cx="5696054" cy="6011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ansSerif" panose="00000400000000000000" pitchFamily="2" charset="2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ansSerif" panose="00000400000000000000" pitchFamily="2" charset="2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ansSerif" panose="00000400000000000000" pitchFamily="2" charset="2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nsSerif" panose="00000400000000000000" pitchFamily="2" charset="2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SansSerif" panose="00000400000000000000" pitchFamily="2" charset="2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en-GB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 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GB" sz="20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 Poh - Singapore BCA.</a:t>
            </a:r>
          </a:p>
          <a:p>
            <a:pPr lvl="1">
              <a:lnSpc>
                <a:spcPct val="100000"/>
              </a:lnSpc>
              <a:tabLst>
                <a:tab pos="457200" algn="l"/>
              </a:tabLst>
            </a:pPr>
            <a:r>
              <a:rPr lang="en-US" sz="2000" b="1" dirty="0"/>
              <a:t>Update on Implementation of OM in Singapore</a:t>
            </a:r>
            <a:endParaRPr lang="en-GB" sz="20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en-GB" sz="1700" b="1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GB" sz="21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AOB</a:t>
            </a:r>
          </a:p>
          <a:p>
            <a:pPr marL="0" indent="0">
              <a:buNone/>
              <a:tabLst>
                <a:tab pos="457200" algn="l"/>
              </a:tabLst>
            </a:pPr>
            <a:endParaRPr lang="en-GB" sz="2100" b="1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457200" algn="l"/>
              </a:tabLst>
            </a:pPr>
            <a:r>
              <a:rPr lang="en-GB" sz="21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8.Next TC Members' meeting</a:t>
            </a:r>
            <a:endParaRPr lang="en-GB" sz="2100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 28 May 2025 (</a:t>
            </a:r>
            <a:r>
              <a:rPr lang="en-GB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09.30hrs UK time)</a:t>
            </a:r>
          </a:p>
          <a:p>
            <a:pPr lvl="1"/>
            <a:endParaRPr lang="en-GB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1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9.Next Management Meeting  </a:t>
            </a:r>
            <a:r>
              <a:rPr lang="en-GB" sz="24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GB" sz="1400" b="1" dirty="0">
                <a:solidFill>
                  <a:srgbClr val="24242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09.00hrs UK time)</a:t>
            </a:r>
            <a:endParaRPr lang="en-GB" sz="2100" b="1" dirty="0">
              <a:solidFill>
                <a:srgbClr val="242424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March 2025  - 	09.00hrs UK time </a:t>
            </a:r>
          </a:p>
          <a:p>
            <a:pPr lvl="1">
              <a:tabLst>
                <a:tab pos="457200" algn="l"/>
              </a:tabLst>
            </a:pPr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April 2025 – 	09. 00hrs UK time</a:t>
            </a:r>
          </a:p>
          <a:p>
            <a:pPr lvl="1">
              <a:tabLst>
                <a:tab pos="457200" algn="l"/>
              </a:tabLst>
            </a:pPr>
            <a:r>
              <a:rPr lang="en-GB" sz="19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May 2025 – 	09.00hrs UK time</a:t>
            </a:r>
          </a:p>
          <a:p>
            <a:pPr lvl="1">
              <a:tabLst>
                <a:tab pos="457200" algn="l"/>
              </a:tabLst>
            </a:pPr>
            <a:endParaRPr lang="en-GB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en-GB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tabLst>
                <a:tab pos="457200" algn="l"/>
              </a:tabLst>
            </a:pPr>
            <a:endParaRPr lang="en-GB" sz="19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6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2467D8-8CC6-1E03-6076-32F8B1E2F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234" y="237346"/>
            <a:ext cx="10954430" cy="165814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2) 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TC206 Management 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Welcome new TC206 Members.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C652180D-34C7-8517-E283-4D21F1997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796" y="2398691"/>
            <a:ext cx="10175630" cy="2433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/>
              <a:t>Can members attending for the first time introduce themselves.</a:t>
            </a: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2800" dirty="0"/>
              <a:t>M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embers added to the ISSMGE list.</a:t>
            </a:r>
          </a:p>
          <a:p>
            <a:pPr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</a:rPr>
              <a:t>Local Geotec</a:t>
            </a:r>
            <a:r>
              <a:rPr lang="en-US" altLang="en-US" sz="2800" dirty="0"/>
              <a:t>hnical society can identify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</a:endParaRPr>
          </a:p>
          <a:p>
            <a:pPr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effectLst/>
              </a:rPr>
              <a:t>Nominated (Voting) Members  </a:t>
            </a:r>
          </a:p>
          <a:p>
            <a:pPr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600" dirty="0"/>
              <a:t>Corresponding Members </a:t>
            </a:r>
          </a:p>
          <a:p>
            <a:pPr lvl="1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kumimoji="0" lang="en-US" altLang="en-US" sz="26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059911-01FF-800B-6590-3F003D591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811" y="5335571"/>
            <a:ext cx="10515600" cy="771433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41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55629-AE9C-145D-DC71-12158E14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>
                <a:effectLst/>
              </a:rPr>
              <a:t>Minutes of meeting on 28-11-24</a:t>
            </a:r>
            <a:br>
              <a:rPr lang="en-GB" sz="4400" b="1" dirty="0"/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7DEE2-3736-1525-4C19-798B5752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Circulated.</a:t>
            </a:r>
          </a:p>
          <a:p>
            <a:endParaRPr lang="en-GB" dirty="0"/>
          </a:p>
          <a:p>
            <a:r>
              <a:rPr lang="en-GB" dirty="0"/>
              <a:t>Issues to be updated during this meeting.</a:t>
            </a:r>
          </a:p>
        </p:txBody>
      </p:sp>
    </p:spTree>
    <p:extLst>
      <p:ext uri="{BB962C8B-B14F-4D97-AF65-F5344CB8AC3E}">
        <p14:creationId xmlns:p14="http://schemas.microsoft.com/office/powerpoint/2010/main" val="69511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74508-5199-D511-3C57-0951B733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80531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Admin. - Web site updates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Dr Amit Srivastava </a:t>
            </a:r>
            <a:r>
              <a:rPr lang="pt-BR" sz="2700" dirty="0">
                <a:latin typeface="Arial" panose="020B0604020202020204" pitchFamily="34" charset="0"/>
                <a:cs typeface="Arial" panose="020B0604020202020204" pitchFamily="34" charset="0"/>
              </a:rPr>
              <a:t>(TC206 Secretary)</a:t>
            </a:r>
            <a:b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C617-72A5-C3A3-6D8D-C4583E131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00000"/>
              </a:lnSpc>
            </a:pPr>
            <a:r>
              <a:rPr lang="en-GB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Website Update – Amit.</a:t>
            </a:r>
          </a:p>
          <a:p>
            <a:pPr lvl="1">
              <a:lnSpc>
                <a:spcPct val="100000"/>
              </a:lnSpc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Storage space </a:t>
            </a:r>
            <a:r>
              <a:rPr lang="en-GB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Google storage space will cost &gt;£100 /year</a:t>
            </a:r>
          </a:p>
          <a:p>
            <a:pPr lvl="2">
              <a:lnSpc>
                <a:spcPct val="100000"/>
              </a:lnSpc>
            </a:pPr>
            <a:r>
              <a:rPr lang="en-GB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Contacting  ISSMGE for central storage.</a:t>
            </a:r>
          </a:p>
          <a:p>
            <a:pPr lvl="1">
              <a:lnSpc>
                <a:spcPct val="100000"/>
              </a:lnSpc>
            </a:pP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GB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Membership development.</a:t>
            </a:r>
            <a:endParaRPr lang="en-GB" sz="2800" b="1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6670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681C6-5C4A-6DDB-420E-793403E59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38" y="101245"/>
            <a:ext cx="11363714" cy="549275"/>
          </a:xfrm>
        </p:spPr>
        <p:txBody>
          <a:bodyPr>
            <a:noAutofit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TC206 Honour Lecture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- Actions from management meeting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97994-4712-611A-0727-0CC810A37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990" y="650520"/>
            <a:ext cx="11822010" cy="620748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u="sng" dirty="0"/>
              <a:t>Progress </a:t>
            </a:r>
          </a:p>
          <a:p>
            <a:r>
              <a:rPr lang="en-GB" dirty="0"/>
              <a:t>We achieved 75% of Nominated (voting) Members – </a:t>
            </a:r>
          </a:p>
          <a:p>
            <a:pPr lvl="1"/>
            <a:r>
              <a:rPr lang="en-GB" dirty="0"/>
              <a:t>Supported lecture and Honour lecture titles.  </a:t>
            </a:r>
            <a:r>
              <a:rPr lang="en-GB" dirty="0">
                <a:solidFill>
                  <a:srgbClr val="FF0000"/>
                </a:solidFill>
              </a:rPr>
              <a:t>Done</a:t>
            </a:r>
          </a:p>
          <a:p>
            <a:pPr marL="914400" lvl="2" indent="0" algn="just">
              <a:lnSpc>
                <a:spcPct val="107000"/>
              </a:lnSpc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1)The </a:t>
            </a:r>
            <a:r>
              <a:rPr lang="en-GB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Peck Observational Method Lecture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(or The</a:t>
            </a:r>
            <a:r>
              <a:rPr lang="en-GB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Peck OM Lecture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– </a:t>
            </a:r>
          </a:p>
          <a:p>
            <a:pPr marL="914400" lvl="2" indent="0" algn="just">
              <a:lnSpc>
                <a:spcPct val="107000"/>
              </a:lnSpc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The ASCE has established Ralph B Peck Lecture in the USA. </a:t>
            </a:r>
          </a:p>
          <a:p>
            <a:pPr marL="914400" lvl="2" indent="0" algn="just">
              <a:lnSpc>
                <a:spcPct val="107000"/>
              </a:lnSpc>
              <a:buNone/>
            </a:pP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2) The </a:t>
            </a:r>
            <a:r>
              <a:rPr lang="en-GB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Peck – Terzaghi OM Lecture</a:t>
            </a:r>
            <a:r>
              <a:rPr lang="en-GB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Confirmation Email sent to all Nominated Members + Helmet Schweiger – (coordinates Vienna).  - </a:t>
            </a:r>
            <a:r>
              <a:rPr lang="en-GB" dirty="0">
                <a:solidFill>
                  <a:srgbClr val="FF0000"/>
                </a:solidFill>
              </a:rPr>
              <a:t>Done. </a:t>
            </a:r>
            <a:endParaRPr lang="en-GB" dirty="0"/>
          </a:p>
          <a:p>
            <a:pPr marL="0" indent="0">
              <a:buNone/>
            </a:pPr>
            <a:r>
              <a:rPr lang="en-GB" b="1" u="sng" dirty="0"/>
              <a:t>Actions </a:t>
            </a:r>
            <a:endParaRPr lang="en-GB" dirty="0"/>
          </a:p>
          <a:p>
            <a:r>
              <a:rPr lang="en-GB" dirty="0"/>
              <a:t>Confirm Process with ISSMGE - TOC and Helmet.   </a:t>
            </a:r>
            <a:r>
              <a:rPr lang="en-GB" b="1" dirty="0">
                <a:solidFill>
                  <a:srgbClr val="FF0000"/>
                </a:solidFill>
              </a:rPr>
              <a:t>Done</a:t>
            </a:r>
            <a:endParaRPr lang="en-GB" dirty="0"/>
          </a:p>
          <a:p>
            <a:r>
              <a:rPr lang="en-GB" dirty="0"/>
              <a:t>Forward “Confirmation Email” to all TC206 members.  - </a:t>
            </a:r>
            <a:r>
              <a:rPr lang="en-GB" b="1" dirty="0">
                <a:solidFill>
                  <a:srgbClr val="FF0000"/>
                </a:solidFill>
              </a:rPr>
              <a:t>Done  -Ying</a:t>
            </a:r>
          </a:p>
          <a:p>
            <a:r>
              <a:rPr lang="en-GB" dirty="0"/>
              <a:t>Forward to Neil Taylor / Andrew McNamara to let ISSMGE know.  Need to informally vet Honour Lecture Name. </a:t>
            </a:r>
          </a:p>
          <a:p>
            <a:r>
              <a:rPr lang="en-GB" dirty="0"/>
              <a:t>Contact TOC chairman (Sanchez Castilla)   </a:t>
            </a:r>
            <a:r>
              <a:rPr lang="en-GB" b="1" dirty="0">
                <a:solidFill>
                  <a:srgbClr val="FF0000"/>
                </a:solidFill>
              </a:rPr>
              <a:t>Done  - DPN</a:t>
            </a:r>
          </a:p>
          <a:p>
            <a:r>
              <a:rPr lang="en-GB" dirty="0"/>
              <a:t>Agreed Honour Lecturer process with TC206 Management Group on 15/1/25:-   </a:t>
            </a:r>
            <a:r>
              <a:rPr lang="en-GB" dirty="0">
                <a:solidFill>
                  <a:srgbClr val="FF0000"/>
                </a:solidFill>
              </a:rPr>
              <a:t>Done -  </a:t>
            </a:r>
            <a:r>
              <a:rPr lang="en-GB" b="1" dirty="0">
                <a:solidFill>
                  <a:srgbClr val="FF0000"/>
                </a:solidFill>
              </a:rPr>
              <a:t>DPN/Chris/Ying</a:t>
            </a:r>
            <a:endParaRPr lang="en-GB" dirty="0"/>
          </a:p>
          <a:p>
            <a:pPr lvl="1"/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3978983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DAAA6-430C-F843-E96D-5E64EA08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56" y="222885"/>
            <a:ext cx="10515600" cy="569595"/>
          </a:xfrm>
        </p:spPr>
        <p:txBody>
          <a:bodyPr>
            <a:normAutofit fontScale="90000"/>
          </a:bodyPr>
          <a:lstStyle/>
          <a:p>
            <a:r>
              <a:rPr lang="en-GB" dirty="0"/>
              <a:t>TC206 Honour Lecture -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51C3E-4C17-DB61-5A36-2FEFCC7CCE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720" y="981016"/>
            <a:ext cx="12019280" cy="537265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>
                <a:solidFill>
                  <a:srgbClr val="0F5573"/>
                </a:solidFill>
                <a:latin typeface="Times New Roman" panose="02020603050405020304" pitchFamily="18" charset="0"/>
              </a:rPr>
              <a:t>Marcelo Sanchez feedback (29/1/25):-</a:t>
            </a:r>
          </a:p>
          <a:p>
            <a:r>
              <a:rPr lang="en-US" sz="2400" b="1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Aptos" panose="020B0004020202020204" pitchFamily="34" charset="0"/>
              </a:rPr>
              <a:t>“The main requirement is to demonstrate that there is a </a:t>
            </a:r>
            <a:r>
              <a:rPr lang="en-US" sz="2400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SimSun" panose="02010600030101010101" pitchFamily="2" charset="-122"/>
                <a:cs typeface="Aptos" panose="020B0004020202020204" pitchFamily="34" charset="0"/>
              </a:rPr>
              <a:t>regular event series where the HLs will be delivered at consistent intervals,</a:t>
            </a:r>
            <a:r>
              <a:rPr lang="en-US" sz="2400" b="1" dirty="0">
                <a:effectLst/>
                <a:latin typeface="Garamond" panose="02020404030301010803" pitchFamily="18" charset="0"/>
                <a:ea typeface="SimSun" panose="02010600030101010101" pitchFamily="2" charset="-122"/>
                <a:cs typeface="Aptos" panose="020B0004020202020204" pitchFamily="34" charset="0"/>
              </a:rPr>
              <a:t> ideally, international events organized by the TC every 3 to 4 years. I believe it will be difficult to obtain Board approval without this requirement.”</a:t>
            </a:r>
          </a:p>
          <a:p>
            <a:endParaRPr lang="en-US" sz="2400" b="1" dirty="0">
              <a:effectLst/>
              <a:latin typeface="Garamond" panose="02020404030301010803" pitchFamily="18" charset="0"/>
              <a:ea typeface="SimSun" panose="02010600030101010101" pitchFamily="2" charset="-122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b="1" u="sng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Ying’s </a:t>
            </a:r>
            <a:r>
              <a:rPr lang="en-GB" sz="2400" b="1" u="sng" dirty="0">
                <a:solidFill>
                  <a:srgbClr val="0F5573"/>
                </a:solidFill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review  - E</a:t>
            </a:r>
            <a:r>
              <a:rPr lang="en-GB" sz="2400" b="1" u="sng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xisting Honour Lectures all linked to TC conferences.</a:t>
            </a:r>
          </a:p>
          <a:p>
            <a:pPr marL="0" indent="0">
              <a:buNone/>
            </a:pPr>
            <a:endParaRPr lang="en-GB" sz="2400" u="sng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400" b="1" u="sng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  <a:cs typeface="Aptos" panose="020B0004020202020204" pitchFamily="34" charset="0"/>
              </a:rPr>
              <a:t>Way Forward </a:t>
            </a:r>
            <a:endParaRPr lang="en-GB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Update TC206 TC on Honour lecture status.</a:t>
            </a:r>
            <a:endParaRPr lang="en-GB" dirty="0">
              <a:solidFill>
                <a:srgbClr val="0F5573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F557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GB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ink with other TC’s and hold a regular joint conference.  </a:t>
            </a:r>
            <a:r>
              <a:rPr lang="en-GB" dirty="0">
                <a:solidFill>
                  <a:srgbClr val="0F557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ProposeTC103 (Tunnelling).</a:t>
            </a: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Discussing Joint</a:t>
            </a:r>
            <a:r>
              <a:rPr lang="en-GB" dirty="0">
                <a:solidFill>
                  <a:srgbClr val="0F5573"/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 Honour Lecture - alternate lecturers.</a:t>
            </a:r>
            <a:endParaRPr lang="en-GB" dirty="0">
              <a:solidFill>
                <a:srgbClr val="0F5573"/>
              </a:solidFill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 marL="800100" lvl="1" indent="-342900"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0F557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Other suggestions??</a:t>
            </a:r>
            <a:endParaRPr lang="en-GB" sz="32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15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B4F7-D236-670A-6636-96FE1D618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5)Conferences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9F170-69D3-DB67-6AAA-D66A6E11B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3016251"/>
            <a:ext cx="11030893" cy="276259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GB" sz="3200" dirty="0"/>
              <a:t>Honour Lecture Proposals? – </a:t>
            </a:r>
          </a:p>
          <a:p>
            <a:pPr lvl="2"/>
            <a:r>
              <a:rPr lang="en-GB" sz="2800" dirty="0"/>
              <a:t>8 Proposals from other TC  (TC206 is one)</a:t>
            </a:r>
          </a:p>
          <a:p>
            <a:pPr lvl="1"/>
            <a:r>
              <a:rPr lang="en-GB" sz="3200" dirty="0"/>
              <a:t>Workshops – </a:t>
            </a:r>
          </a:p>
          <a:p>
            <a:pPr lvl="2"/>
            <a:r>
              <a:rPr lang="en-GB" sz="2800" dirty="0"/>
              <a:t>TC206  - we have booked.</a:t>
            </a:r>
          </a:p>
          <a:p>
            <a:pPr lvl="1"/>
            <a:r>
              <a:rPr lang="en-GB" sz="32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Oral Session -</a:t>
            </a:r>
          </a:p>
          <a:p>
            <a:pPr lvl="2"/>
            <a:r>
              <a:rPr lang="en-GB" sz="28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Vienna has  more than 2100 abstracts.</a:t>
            </a:r>
            <a:endParaRPr lang="en-GB" sz="2400" dirty="0"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lvl="2"/>
            <a:r>
              <a:rPr lang="en-GB" sz="2800" dirty="0">
                <a:latin typeface="Calibri" panose="020F0502020204030204" pitchFamily="34" charset="0"/>
                <a:ea typeface="PMingLiU" panose="02020500000000000000" pitchFamily="18" charset="-120"/>
                <a:cs typeface="PMingLiU" panose="02020500000000000000" pitchFamily="18" charset="-120"/>
              </a:rPr>
              <a:t>TC206 has 26 Abstracts as first choice.  OK for Oral session.</a:t>
            </a:r>
            <a:endParaRPr lang="en-GB" sz="2400" dirty="0">
              <a:latin typeface="PMingLiU" panose="02020500000000000000" pitchFamily="18" charset="-120"/>
              <a:ea typeface="PMingLiU" panose="02020500000000000000" pitchFamily="18" charset="-120"/>
              <a:cs typeface="PMingLiU" panose="02020500000000000000" pitchFamily="18" charset="-120"/>
            </a:endParaRP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4729D-FCE3-019B-C1E0-93E2474849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5D4D8B-5E22-71CB-B82A-FB19A945EB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1EC0530-7E33-2644-0728-862D7EF6BDDE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1119338" cy="12947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ISSMGE 21</a:t>
            </a:r>
            <a:r>
              <a:rPr lang="en-GB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 ISSMGE Int. Conf. Vienna Conference</a:t>
            </a:r>
            <a:b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Vienna – Austria 2026</a:t>
            </a:r>
          </a:p>
        </p:txBody>
      </p:sp>
    </p:spTree>
    <p:extLst>
      <p:ext uri="{BB962C8B-B14F-4D97-AF65-F5344CB8AC3E}">
        <p14:creationId xmlns:p14="http://schemas.microsoft.com/office/powerpoint/2010/main" val="215618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C99F5-E477-AB79-5375-FAF7590B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64" y="123692"/>
            <a:ext cx="5797236" cy="1325563"/>
          </a:xfrm>
        </p:spPr>
        <p:txBody>
          <a:bodyPr>
            <a:noAutofit/>
          </a:bodyPr>
          <a:lstStyle/>
          <a:p>
            <a:r>
              <a:rPr lang="en-GB" sz="3200" b="1" dirty="0"/>
              <a:t>12</a:t>
            </a:r>
            <a:r>
              <a:rPr lang="en-GB" sz="3200" b="1" baseline="30000" dirty="0"/>
              <a:t>th</a:t>
            </a:r>
            <a:r>
              <a:rPr lang="en-GB" sz="3200" b="1" dirty="0"/>
              <a:t> Int. </a:t>
            </a:r>
            <a:r>
              <a:rPr lang="en-GB" sz="3200" b="1" dirty="0" err="1"/>
              <a:t>Symp</a:t>
            </a:r>
            <a:r>
              <a:rPr lang="en-GB" sz="3200" b="1" dirty="0"/>
              <a:t>. Field Monitoring in Geomechanics  </a:t>
            </a:r>
            <a:br>
              <a:rPr lang="en-GB" sz="3200" b="1" dirty="0"/>
            </a:br>
            <a:r>
              <a:rPr lang="en-GB" sz="18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https://isfmg2026.com/.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F47E0-FC06-2C0A-E998-48464F2CD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114256"/>
            <a:ext cx="5932321" cy="1260509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GB" dirty="0"/>
              <a:t>Abstract close </a:t>
            </a:r>
            <a:r>
              <a:rPr lang="en-GB"/>
              <a:t>on 31/5/25.</a:t>
            </a:r>
            <a:endParaRPr lang="en-GB" dirty="0"/>
          </a:p>
          <a:p>
            <a:r>
              <a:rPr lang="en-GB" dirty="0"/>
              <a:t>Contact – Prof Neelima Satyam neelima.satyam@gmail.com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203C1E-AD83-E024-65A0-BA652F9F25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790" y="6255862"/>
            <a:ext cx="3165475" cy="38258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038E5B-BDEB-E8AC-39C5-0D61573A61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186103-0042-C55B-E496-7E844D086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4" y="1449256"/>
            <a:ext cx="5797236" cy="36520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688507-CABC-7713-DCAB-124C63ED09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85" y="-11013"/>
            <a:ext cx="5662151" cy="618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45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2fa3fd3-029b-403d-91b4-1dc930cb0e60}" enabled="1" method="Standar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869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PMingLiU</vt:lpstr>
      <vt:lpstr>Aptos</vt:lpstr>
      <vt:lpstr>Arial</vt:lpstr>
      <vt:lpstr>Calibri</vt:lpstr>
      <vt:lpstr>Calibri Light</vt:lpstr>
      <vt:lpstr>Garamond</vt:lpstr>
      <vt:lpstr>SansSerif</vt:lpstr>
      <vt:lpstr>Symbol</vt:lpstr>
      <vt:lpstr>Times New Roman</vt:lpstr>
      <vt:lpstr>Tema do Office</vt:lpstr>
      <vt:lpstr>ISSMGE - TC206 Technical Committee Meeting  26-02-2025 at 09:00hrs - UK time</vt:lpstr>
      <vt:lpstr>Agenda</vt:lpstr>
      <vt:lpstr>2) TC206 Management   Welcome new TC206 Members.</vt:lpstr>
      <vt:lpstr>Minutes of meeting on 28-11-24  </vt:lpstr>
      <vt:lpstr>Admin. - Web site updates – Dr Amit Srivastava (TC206 Secretary)  </vt:lpstr>
      <vt:lpstr>2) TC206 Honour Lecture - Actions from management meeting</vt:lpstr>
      <vt:lpstr>TC206 Honour Lecture - </vt:lpstr>
      <vt:lpstr>5)Conferences</vt:lpstr>
      <vt:lpstr>12th Int. Symp. Field Monitoring in Geomechanics   https://isfmg2026.com/.</vt:lpstr>
      <vt:lpstr>Others</vt:lpstr>
      <vt:lpstr>6) Presentation by Dr Poh - Singapore BCA </vt:lpstr>
      <vt:lpstr>Any Other Business</vt:lpstr>
      <vt:lpstr>7)Next Meetings</vt:lpstr>
    </vt:vector>
  </TitlesOfParts>
  <Company>FCTUC-DEC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revisor</dc:creator>
  <cp:lastModifiedBy>Ying Chen</cp:lastModifiedBy>
  <cp:revision>17</cp:revision>
  <dcterms:created xsi:type="dcterms:W3CDTF">2024-06-05T16:20:45Z</dcterms:created>
  <dcterms:modified xsi:type="dcterms:W3CDTF">2025-02-26T10:23:26Z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384b6f1-2a55-4aeb-ad8e-a7fb5468eb36_Enabled">
    <vt:lpwstr>true</vt:lpwstr>
  </property>
  <property fmtid="{D5CDD505-2E9C-101B-9397-08002B2CF9AE}" pid="3" name="MSIP_Label_1384b6f1-2a55-4aeb-ad8e-a7fb5468eb36_SetDate">
    <vt:lpwstr>2025-02-26T08:43:59Z</vt:lpwstr>
  </property>
  <property fmtid="{D5CDD505-2E9C-101B-9397-08002B2CF9AE}" pid="4" name="MSIP_Label_1384b6f1-2a55-4aeb-ad8e-a7fb5468eb36_Method">
    <vt:lpwstr>Privileged</vt:lpwstr>
  </property>
  <property fmtid="{D5CDD505-2E9C-101B-9397-08002B2CF9AE}" pid="5" name="MSIP_Label_1384b6f1-2a55-4aeb-ad8e-a7fb5468eb36_Name">
    <vt:lpwstr>TfL Unclassified</vt:lpwstr>
  </property>
  <property fmtid="{D5CDD505-2E9C-101B-9397-08002B2CF9AE}" pid="6" name="MSIP_Label_1384b6f1-2a55-4aeb-ad8e-a7fb5468eb36_SiteId">
    <vt:lpwstr>1fbd65bf-5def-4eea-a692-a089c255346b</vt:lpwstr>
  </property>
  <property fmtid="{D5CDD505-2E9C-101B-9397-08002B2CF9AE}" pid="7" name="MSIP_Label_1384b6f1-2a55-4aeb-ad8e-a7fb5468eb36_ActionId">
    <vt:lpwstr>0be78132-480c-4f86-907d-af390f7f87f4</vt:lpwstr>
  </property>
  <property fmtid="{D5CDD505-2E9C-101B-9397-08002B2CF9AE}" pid="8" name="MSIP_Label_1384b6f1-2a55-4aeb-ad8e-a7fb5468eb36_ContentBits">
    <vt:lpwstr>0</vt:lpwstr>
  </property>
</Properties>
</file>