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9"/>
  </p:notesMasterIdLst>
  <p:sldIdLst>
    <p:sldId id="553" r:id="rId4"/>
    <p:sldId id="3249" r:id="rId5"/>
    <p:sldId id="3220" r:id="rId6"/>
    <p:sldId id="3219" r:id="rId7"/>
    <p:sldId id="1765" r:id="rId8"/>
    <p:sldId id="3237" r:id="rId9"/>
    <p:sldId id="3253" r:id="rId10"/>
    <p:sldId id="3254" r:id="rId11"/>
    <p:sldId id="3255" r:id="rId12"/>
    <p:sldId id="3256" r:id="rId13"/>
    <p:sldId id="3218" r:id="rId14"/>
    <p:sldId id="3257" r:id="rId15"/>
    <p:sldId id="3222" r:id="rId16"/>
    <p:sldId id="3259" r:id="rId17"/>
    <p:sldId id="3260" r:id="rId18"/>
    <p:sldId id="3261" r:id="rId19"/>
    <p:sldId id="3262" r:id="rId20"/>
    <p:sldId id="3235" r:id="rId21"/>
    <p:sldId id="3263" r:id="rId22"/>
    <p:sldId id="3264" r:id="rId23"/>
    <p:sldId id="3265" r:id="rId24"/>
    <p:sldId id="3246" r:id="rId25"/>
    <p:sldId id="3247" r:id="rId26"/>
    <p:sldId id="3212" r:id="rId27"/>
    <p:sldId id="3217" r:id="rId28"/>
    <p:sldId id="3213" r:id="rId29"/>
    <p:sldId id="1769" r:id="rId30"/>
    <p:sldId id="3251" r:id="rId31"/>
    <p:sldId id="1766" r:id="rId32"/>
    <p:sldId id="3224" r:id="rId33"/>
    <p:sldId id="3267" r:id="rId34"/>
    <p:sldId id="3266" r:id="rId35"/>
    <p:sldId id="386" r:id="rId36"/>
    <p:sldId id="373"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54DEB7-1869-4F24-9E00-4DD729087FD4}">
          <p14:sldIdLst>
            <p14:sldId id="553"/>
            <p14:sldId id="3249"/>
            <p14:sldId id="3220"/>
            <p14:sldId id="3219"/>
            <p14:sldId id="1765"/>
            <p14:sldId id="3237"/>
            <p14:sldId id="3253"/>
            <p14:sldId id="3254"/>
            <p14:sldId id="3255"/>
            <p14:sldId id="3256"/>
            <p14:sldId id="3218"/>
            <p14:sldId id="3257"/>
            <p14:sldId id="3222"/>
            <p14:sldId id="3259"/>
            <p14:sldId id="3260"/>
            <p14:sldId id="3261"/>
            <p14:sldId id="3262"/>
            <p14:sldId id="3235"/>
            <p14:sldId id="3263"/>
            <p14:sldId id="3264"/>
            <p14:sldId id="3265"/>
            <p14:sldId id="3246"/>
            <p14:sldId id="3247"/>
            <p14:sldId id="3212"/>
            <p14:sldId id="3217"/>
            <p14:sldId id="3213"/>
            <p14:sldId id="1769"/>
            <p14:sldId id="3251"/>
            <p14:sldId id="1766"/>
            <p14:sldId id="3224"/>
            <p14:sldId id="3267"/>
            <p14:sldId id="3266"/>
            <p14:sldId id="386"/>
            <p14:sldId id="373"/>
            <p14:sldId id="273"/>
          </p14:sldIdLst>
        </p14:section>
        <p14:section name="Unused Slides" id="{E044E820-F014-4EAD-A9E0-E0526C842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B5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CB702-4DA7-48B7-8569-0EDD2974C60E}" v="26" dt="2025-12-08T22:06:19.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75" autoAdjust="0"/>
    <p:restoredTop sz="94660"/>
  </p:normalViewPr>
  <p:slideViewPr>
    <p:cSldViewPr snapToGrid="0">
      <p:cViewPr>
        <p:scale>
          <a:sx n="73" d="100"/>
          <a:sy n="73" d="100"/>
        </p:scale>
        <p:origin x="240" y="372"/>
      </p:cViewPr>
      <p:guideLst/>
    </p:cSldViewPr>
  </p:slideViewPr>
  <p:notesTextViewPr>
    <p:cViewPr>
      <p:scale>
        <a:sx n="1" d="1"/>
        <a:sy n="1" d="1"/>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Nicholson" userId="d00339fd-09dc-4151-a2a9-f88dc3c3a050" providerId="ADAL" clId="{14DCE591-CB63-48D7-8BB8-6CCD41C5F8D7}"/>
    <pc:docChg chg="undo custSel addSld delSld modSld sldOrd modSection">
      <pc:chgData name="Duncan Nicholson" userId="d00339fd-09dc-4151-a2a9-f88dc3c3a050" providerId="ADAL" clId="{14DCE591-CB63-48D7-8BB8-6CCD41C5F8D7}" dt="2025-12-08T22:17:06.673" v="1185" actId="20577"/>
      <pc:docMkLst>
        <pc:docMk/>
      </pc:docMkLst>
      <pc:sldChg chg="del mod modShow">
        <pc:chgData name="Duncan Nicholson" userId="d00339fd-09dc-4151-a2a9-f88dc3c3a050" providerId="ADAL" clId="{14DCE591-CB63-48D7-8BB8-6CCD41C5F8D7}" dt="2025-12-08T21:41:21.511" v="841" actId="47"/>
        <pc:sldMkLst>
          <pc:docMk/>
          <pc:sldMk cId="1061974893" sldId="256"/>
        </pc:sldMkLst>
      </pc:sldChg>
      <pc:sldChg chg="del">
        <pc:chgData name="Duncan Nicholson" userId="d00339fd-09dc-4151-a2a9-f88dc3c3a050" providerId="ADAL" clId="{14DCE591-CB63-48D7-8BB8-6CCD41C5F8D7}" dt="2025-12-08T15:50:24.616" v="482" actId="47"/>
        <pc:sldMkLst>
          <pc:docMk/>
          <pc:sldMk cId="3020573880" sldId="257"/>
        </pc:sldMkLst>
      </pc:sldChg>
      <pc:sldChg chg="del ord">
        <pc:chgData name="Duncan Nicholson" userId="d00339fd-09dc-4151-a2a9-f88dc3c3a050" providerId="ADAL" clId="{14DCE591-CB63-48D7-8BB8-6CCD41C5F8D7}" dt="2025-12-08T22:08:07.149" v="1062" actId="47"/>
        <pc:sldMkLst>
          <pc:docMk/>
          <pc:sldMk cId="2408293167" sldId="272"/>
        </pc:sldMkLst>
      </pc:sldChg>
      <pc:sldChg chg="add">
        <pc:chgData name="Duncan Nicholson" userId="d00339fd-09dc-4151-a2a9-f88dc3c3a050" providerId="ADAL" clId="{14DCE591-CB63-48D7-8BB8-6CCD41C5F8D7}" dt="2025-12-08T15:46:34.883" v="479"/>
        <pc:sldMkLst>
          <pc:docMk/>
          <pc:sldMk cId="2367131346" sldId="273"/>
        </pc:sldMkLst>
      </pc:sldChg>
      <pc:sldChg chg="del">
        <pc:chgData name="Duncan Nicholson" userId="d00339fd-09dc-4151-a2a9-f88dc3c3a050" providerId="ADAL" clId="{14DCE591-CB63-48D7-8BB8-6CCD41C5F8D7}" dt="2025-12-08T22:08:08.624" v="1063" actId="47"/>
        <pc:sldMkLst>
          <pc:docMk/>
          <pc:sldMk cId="3818125233" sldId="279"/>
        </pc:sldMkLst>
      </pc:sldChg>
      <pc:sldChg chg="del">
        <pc:chgData name="Duncan Nicholson" userId="d00339fd-09dc-4151-a2a9-f88dc3c3a050" providerId="ADAL" clId="{14DCE591-CB63-48D7-8BB8-6CCD41C5F8D7}" dt="2025-12-08T22:08:19.943" v="1069" actId="47"/>
        <pc:sldMkLst>
          <pc:docMk/>
          <pc:sldMk cId="1720850927" sldId="282"/>
        </pc:sldMkLst>
      </pc:sldChg>
      <pc:sldChg chg="del">
        <pc:chgData name="Duncan Nicholson" userId="d00339fd-09dc-4151-a2a9-f88dc3c3a050" providerId="ADAL" clId="{14DCE591-CB63-48D7-8BB8-6CCD41C5F8D7}" dt="2025-12-08T22:08:10.212" v="1064" actId="47"/>
        <pc:sldMkLst>
          <pc:docMk/>
          <pc:sldMk cId="2880892302" sldId="283"/>
        </pc:sldMkLst>
      </pc:sldChg>
      <pc:sldChg chg="add">
        <pc:chgData name="Duncan Nicholson" userId="d00339fd-09dc-4151-a2a9-f88dc3c3a050" providerId="ADAL" clId="{14DCE591-CB63-48D7-8BB8-6CCD41C5F8D7}" dt="2025-12-08T15:46:34.883" v="479"/>
        <pc:sldMkLst>
          <pc:docMk/>
          <pc:sldMk cId="3019027391" sldId="373"/>
        </pc:sldMkLst>
      </pc:sldChg>
      <pc:sldChg chg="modSp add mod">
        <pc:chgData name="Duncan Nicholson" userId="d00339fd-09dc-4151-a2a9-f88dc3c3a050" providerId="ADAL" clId="{14DCE591-CB63-48D7-8BB8-6CCD41C5F8D7}" dt="2025-12-08T22:15:38.881" v="1150" actId="113"/>
        <pc:sldMkLst>
          <pc:docMk/>
          <pc:sldMk cId="2566313657" sldId="386"/>
        </pc:sldMkLst>
        <pc:spChg chg="mod">
          <ac:chgData name="Duncan Nicholson" userId="d00339fd-09dc-4151-a2a9-f88dc3c3a050" providerId="ADAL" clId="{14DCE591-CB63-48D7-8BB8-6CCD41C5F8D7}" dt="2025-12-08T22:15:38.881" v="1150" actId="113"/>
          <ac:spMkLst>
            <pc:docMk/>
            <pc:sldMk cId="2566313657" sldId="386"/>
            <ac:spMk id="2" creationId="{AC57728C-3B4D-C793-4F35-00F60C093815}"/>
          </ac:spMkLst>
        </pc:spChg>
        <pc:spChg chg="mod">
          <ac:chgData name="Duncan Nicholson" userId="d00339fd-09dc-4151-a2a9-f88dc3c3a050" providerId="ADAL" clId="{14DCE591-CB63-48D7-8BB8-6CCD41C5F8D7}" dt="2025-12-08T15:46:34.957" v="480" actId="27636"/>
          <ac:spMkLst>
            <pc:docMk/>
            <pc:sldMk cId="2566313657" sldId="386"/>
            <ac:spMk id="12" creationId="{44E78189-ABC2-3B8B-1A0C-1FE61B38C1B2}"/>
          </ac:spMkLst>
        </pc:spChg>
      </pc:sldChg>
      <pc:sldChg chg="modSp mod">
        <pc:chgData name="Duncan Nicholson" userId="d00339fd-09dc-4151-a2a9-f88dc3c3a050" providerId="ADAL" clId="{14DCE591-CB63-48D7-8BB8-6CCD41C5F8D7}" dt="2025-12-08T13:56:46.141" v="6" actId="20577"/>
        <pc:sldMkLst>
          <pc:docMk/>
          <pc:sldMk cId="2269087906" sldId="553"/>
        </pc:sldMkLst>
        <pc:spChg chg="mod">
          <ac:chgData name="Duncan Nicholson" userId="d00339fd-09dc-4151-a2a9-f88dc3c3a050" providerId="ADAL" clId="{14DCE591-CB63-48D7-8BB8-6CCD41C5F8D7}" dt="2025-12-08T13:56:46.141" v="6" actId="20577"/>
          <ac:spMkLst>
            <pc:docMk/>
            <pc:sldMk cId="2269087906" sldId="553"/>
            <ac:spMk id="2" creationId="{00000000-0000-0000-0000-000000000000}"/>
          </ac:spMkLst>
        </pc:spChg>
      </pc:sldChg>
      <pc:sldChg chg="del ord">
        <pc:chgData name="Duncan Nicholson" userId="d00339fd-09dc-4151-a2a9-f88dc3c3a050" providerId="ADAL" clId="{14DCE591-CB63-48D7-8BB8-6CCD41C5F8D7}" dt="2025-12-08T14:25:41.967" v="352" actId="47"/>
        <pc:sldMkLst>
          <pc:docMk/>
          <pc:sldMk cId="280566355" sldId="634"/>
        </pc:sldMkLst>
      </pc:sldChg>
      <pc:sldChg chg="del">
        <pc:chgData name="Duncan Nicholson" userId="d00339fd-09dc-4151-a2a9-f88dc3c3a050" providerId="ADAL" clId="{14DCE591-CB63-48D7-8BB8-6CCD41C5F8D7}" dt="2025-12-08T22:08:12.608" v="1065" actId="47"/>
        <pc:sldMkLst>
          <pc:docMk/>
          <pc:sldMk cId="348572845" sldId="1753"/>
        </pc:sldMkLst>
      </pc:sldChg>
      <pc:sldChg chg="del">
        <pc:chgData name="Duncan Nicholson" userId="d00339fd-09dc-4151-a2a9-f88dc3c3a050" providerId="ADAL" clId="{14DCE591-CB63-48D7-8BB8-6CCD41C5F8D7}" dt="2025-12-08T22:08:15.285" v="1067" actId="47"/>
        <pc:sldMkLst>
          <pc:docMk/>
          <pc:sldMk cId="3102617173" sldId="1754"/>
        </pc:sldMkLst>
      </pc:sldChg>
      <pc:sldChg chg="del">
        <pc:chgData name="Duncan Nicholson" userId="d00339fd-09dc-4151-a2a9-f88dc3c3a050" providerId="ADAL" clId="{14DCE591-CB63-48D7-8BB8-6CCD41C5F8D7}" dt="2025-12-08T22:08:17.472" v="1068" actId="47"/>
        <pc:sldMkLst>
          <pc:docMk/>
          <pc:sldMk cId="1611371423" sldId="1755"/>
        </pc:sldMkLst>
      </pc:sldChg>
      <pc:sldChg chg="del">
        <pc:chgData name="Duncan Nicholson" userId="d00339fd-09dc-4151-a2a9-f88dc3c3a050" providerId="ADAL" clId="{14DCE591-CB63-48D7-8BB8-6CCD41C5F8D7}" dt="2025-12-08T22:08:14.055" v="1066" actId="47"/>
        <pc:sldMkLst>
          <pc:docMk/>
          <pc:sldMk cId="1346354562" sldId="1756"/>
        </pc:sldMkLst>
      </pc:sldChg>
      <pc:sldChg chg="modSp mod">
        <pc:chgData name="Duncan Nicholson" userId="d00339fd-09dc-4151-a2a9-f88dc3c3a050" providerId="ADAL" clId="{14DCE591-CB63-48D7-8BB8-6CCD41C5F8D7}" dt="2025-12-08T20:34:58.820" v="496" actId="27636"/>
        <pc:sldMkLst>
          <pc:docMk/>
          <pc:sldMk cId="2314399193" sldId="1765"/>
        </pc:sldMkLst>
        <pc:spChg chg="mod">
          <ac:chgData name="Duncan Nicholson" userId="d00339fd-09dc-4151-a2a9-f88dc3c3a050" providerId="ADAL" clId="{14DCE591-CB63-48D7-8BB8-6CCD41C5F8D7}" dt="2025-12-08T20:34:58.820" v="496" actId="27636"/>
          <ac:spMkLst>
            <pc:docMk/>
            <pc:sldMk cId="2314399193" sldId="1765"/>
            <ac:spMk id="2" creationId="{4E4D3FEC-C07E-B95B-4968-E5581AF12765}"/>
          </ac:spMkLst>
        </pc:spChg>
      </pc:sldChg>
      <pc:sldChg chg="modSp mod">
        <pc:chgData name="Duncan Nicholson" userId="d00339fd-09dc-4151-a2a9-f88dc3c3a050" providerId="ADAL" clId="{14DCE591-CB63-48D7-8BB8-6CCD41C5F8D7}" dt="2025-12-08T15:19:45.958" v="465" actId="20577"/>
        <pc:sldMkLst>
          <pc:docMk/>
          <pc:sldMk cId="1620594349" sldId="1766"/>
        </pc:sldMkLst>
        <pc:spChg chg="mod">
          <ac:chgData name="Duncan Nicholson" userId="d00339fd-09dc-4151-a2a9-f88dc3c3a050" providerId="ADAL" clId="{14DCE591-CB63-48D7-8BB8-6CCD41C5F8D7}" dt="2025-12-08T15:19:45.958" v="465" actId="20577"/>
          <ac:spMkLst>
            <pc:docMk/>
            <pc:sldMk cId="1620594349" sldId="1766"/>
            <ac:spMk id="3" creationId="{ABD6B1D9-37CE-DD79-4938-E0C903BB204B}"/>
          </ac:spMkLst>
        </pc:spChg>
      </pc:sldChg>
      <pc:sldChg chg="modSp mod ord">
        <pc:chgData name="Duncan Nicholson" userId="d00339fd-09dc-4151-a2a9-f88dc3c3a050" providerId="ADAL" clId="{14DCE591-CB63-48D7-8BB8-6CCD41C5F8D7}" dt="2025-12-08T22:14:03.999" v="1132" actId="113"/>
        <pc:sldMkLst>
          <pc:docMk/>
          <pc:sldMk cId="2198056323" sldId="1769"/>
        </pc:sldMkLst>
        <pc:spChg chg="mod">
          <ac:chgData name="Duncan Nicholson" userId="d00339fd-09dc-4151-a2a9-f88dc3c3a050" providerId="ADAL" clId="{14DCE591-CB63-48D7-8BB8-6CCD41C5F8D7}" dt="2025-12-08T22:14:03.999" v="1132" actId="113"/>
          <ac:spMkLst>
            <pc:docMk/>
            <pc:sldMk cId="2198056323" sldId="1769"/>
            <ac:spMk id="2" creationId="{4E4D3FEC-C07E-B95B-4968-E5581AF12765}"/>
          </ac:spMkLst>
        </pc:spChg>
      </pc:sldChg>
      <pc:sldChg chg="add del">
        <pc:chgData name="Duncan Nicholson" userId="d00339fd-09dc-4151-a2a9-f88dc3c3a050" providerId="ADAL" clId="{14DCE591-CB63-48D7-8BB8-6CCD41C5F8D7}" dt="2025-12-08T22:16:14.236" v="1151" actId="47"/>
        <pc:sldMkLst>
          <pc:docMk/>
          <pc:sldMk cId="3582613492" sldId="2569"/>
        </pc:sldMkLst>
      </pc:sldChg>
      <pc:sldChg chg="ord">
        <pc:chgData name="Duncan Nicholson" userId="d00339fd-09dc-4151-a2a9-f88dc3c3a050" providerId="ADAL" clId="{14DCE591-CB63-48D7-8BB8-6CCD41C5F8D7}" dt="2025-12-08T21:53:44.487" v="1029"/>
        <pc:sldMkLst>
          <pc:docMk/>
          <pc:sldMk cId="3116276916" sldId="3212"/>
        </pc:sldMkLst>
      </pc:sldChg>
      <pc:sldChg chg="add del">
        <pc:chgData name="Duncan Nicholson" userId="d00339fd-09dc-4151-a2a9-f88dc3c3a050" providerId="ADAL" clId="{14DCE591-CB63-48D7-8BB8-6CCD41C5F8D7}" dt="2025-12-08T22:15:18.371" v="1148" actId="47"/>
        <pc:sldMkLst>
          <pc:docMk/>
          <pc:sldMk cId="1325503451" sldId="3216"/>
        </pc:sldMkLst>
      </pc:sldChg>
      <pc:sldChg chg="addSp delSp modSp add mod ord">
        <pc:chgData name="Duncan Nicholson" userId="d00339fd-09dc-4151-a2a9-f88dc3c3a050" providerId="ADAL" clId="{14DCE591-CB63-48D7-8BB8-6CCD41C5F8D7}" dt="2025-12-08T22:11:53.631" v="1126" actId="403"/>
        <pc:sldMkLst>
          <pc:docMk/>
          <pc:sldMk cId="2156180485" sldId="3218"/>
        </pc:sldMkLst>
        <pc:spChg chg="mod">
          <ac:chgData name="Duncan Nicholson" userId="d00339fd-09dc-4151-a2a9-f88dc3c3a050" providerId="ADAL" clId="{14DCE591-CB63-48D7-8BB8-6CCD41C5F8D7}" dt="2025-12-08T22:11:53.631" v="1126" actId="403"/>
          <ac:spMkLst>
            <pc:docMk/>
            <pc:sldMk cId="2156180485" sldId="3218"/>
            <ac:spMk id="2" creationId="{1AE2B4F7-D236-670A-6636-96FE1D618111}"/>
          </ac:spMkLst>
        </pc:spChg>
        <pc:spChg chg="mod">
          <ac:chgData name="Duncan Nicholson" userId="d00339fd-09dc-4151-a2a9-f88dc3c3a050" providerId="ADAL" clId="{14DCE591-CB63-48D7-8BB8-6CCD41C5F8D7}" dt="2025-12-08T21:13:40.857" v="576" actId="20577"/>
          <ac:spMkLst>
            <pc:docMk/>
            <pc:sldMk cId="2156180485" sldId="3218"/>
            <ac:spMk id="3" creationId="{6A99F170-69D3-DB67-6AAA-D66A6E11BAA9}"/>
          </ac:spMkLst>
        </pc:spChg>
        <pc:graphicFrameChg chg="add del modGraphic">
          <ac:chgData name="Duncan Nicholson" userId="d00339fd-09dc-4151-a2a9-f88dc3c3a050" providerId="ADAL" clId="{14DCE591-CB63-48D7-8BB8-6CCD41C5F8D7}" dt="2025-12-08T21:12:28.158" v="560" actId="27309"/>
          <ac:graphicFrameMkLst>
            <pc:docMk/>
            <pc:sldMk cId="2156180485" sldId="3218"/>
            <ac:graphicFrameMk id="7" creationId="{E8A0C21C-6A6B-452C-CA87-5B55E79FFE49}"/>
          </ac:graphicFrameMkLst>
        </pc:graphicFrameChg>
      </pc:sldChg>
      <pc:sldChg chg="modSp mod modShow">
        <pc:chgData name="Duncan Nicholson" userId="d00339fd-09dc-4151-a2a9-f88dc3c3a050" providerId="ADAL" clId="{14DCE591-CB63-48D7-8BB8-6CCD41C5F8D7}" dt="2025-12-08T21:34:06.736" v="631" actId="20577"/>
        <pc:sldMkLst>
          <pc:docMk/>
          <pc:sldMk cId="1265411858" sldId="3219"/>
        </pc:sldMkLst>
        <pc:spChg chg="mod">
          <ac:chgData name="Duncan Nicholson" userId="d00339fd-09dc-4151-a2a9-f88dc3c3a050" providerId="ADAL" clId="{14DCE591-CB63-48D7-8BB8-6CCD41C5F8D7}" dt="2025-12-08T21:34:06.736" v="631" actId="20577"/>
          <ac:spMkLst>
            <pc:docMk/>
            <pc:sldMk cId="1265411858" sldId="3219"/>
            <ac:spMk id="2" creationId="{982467D8-8CC6-1E03-6076-32F8B1E2F4FF}"/>
          </ac:spMkLst>
        </pc:spChg>
      </pc:sldChg>
      <pc:sldChg chg="modSp mod">
        <pc:chgData name="Duncan Nicholson" userId="d00339fd-09dc-4151-a2a9-f88dc3c3a050" providerId="ADAL" clId="{14DCE591-CB63-48D7-8BB8-6CCD41C5F8D7}" dt="2025-12-08T21:33:39.633" v="621" actId="20577"/>
        <pc:sldMkLst>
          <pc:docMk/>
          <pc:sldMk cId="695112093" sldId="3220"/>
        </pc:sldMkLst>
        <pc:spChg chg="mod">
          <ac:chgData name="Duncan Nicholson" userId="d00339fd-09dc-4151-a2a9-f88dc3c3a050" providerId="ADAL" clId="{14DCE591-CB63-48D7-8BB8-6CCD41C5F8D7}" dt="2025-12-08T21:33:39.633" v="621" actId="20577"/>
          <ac:spMkLst>
            <pc:docMk/>
            <pc:sldMk cId="695112093" sldId="3220"/>
            <ac:spMk id="2" creationId="{97355629-AE9C-145D-DC71-12158E14C4C3}"/>
          </ac:spMkLst>
        </pc:spChg>
        <pc:spChg chg="mod">
          <ac:chgData name="Duncan Nicholson" userId="d00339fd-09dc-4151-a2a9-f88dc3c3a050" providerId="ADAL" clId="{14DCE591-CB63-48D7-8BB8-6CCD41C5F8D7}" dt="2025-12-08T21:09:25.721" v="552" actId="6549"/>
          <ac:spMkLst>
            <pc:docMk/>
            <pc:sldMk cId="695112093" sldId="3220"/>
            <ac:spMk id="3" creationId="{0187DEE2-3736-1525-4C19-798B57528437}"/>
          </ac:spMkLst>
        </pc:spChg>
      </pc:sldChg>
      <pc:sldChg chg="modSp add mod ord">
        <pc:chgData name="Duncan Nicholson" userId="d00339fd-09dc-4151-a2a9-f88dc3c3a050" providerId="ADAL" clId="{14DCE591-CB63-48D7-8BB8-6CCD41C5F8D7}" dt="2025-12-08T22:01:38.030" v="1048"/>
        <pc:sldMkLst>
          <pc:docMk/>
          <pc:sldMk cId="1999172650" sldId="3222"/>
        </pc:sldMkLst>
        <pc:spChg chg="mod">
          <ac:chgData name="Duncan Nicholson" userId="d00339fd-09dc-4151-a2a9-f88dc3c3a050" providerId="ADAL" clId="{14DCE591-CB63-48D7-8BB8-6CCD41C5F8D7}" dt="2025-12-08T21:14:02.078" v="579" actId="14100"/>
          <ac:spMkLst>
            <pc:docMk/>
            <pc:sldMk cId="1999172650" sldId="3222"/>
            <ac:spMk id="3" creationId="{2F66063D-4181-8087-F972-B94A4DEDFF68}"/>
          </ac:spMkLst>
        </pc:spChg>
      </pc:sldChg>
      <pc:sldChg chg="ord">
        <pc:chgData name="Duncan Nicholson" userId="d00339fd-09dc-4151-a2a9-f88dc3c3a050" providerId="ADAL" clId="{14DCE591-CB63-48D7-8BB8-6CCD41C5F8D7}" dt="2025-12-08T22:08:46.812" v="1074"/>
        <pc:sldMkLst>
          <pc:docMk/>
          <pc:sldMk cId="3767576" sldId="3224"/>
        </pc:sldMkLst>
      </pc:sldChg>
      <pc:sldChg chg="del">
        <pc:chgData name="Duncan Nicholson" userId="d00339fd-09dc-4151-a2a9-f88dc3c3a050" providerId="ADAL" clId="{14DCE591-CB63-48D7-8BB8-6CCD41C5F8D7}" dt="2025-12-08T22:05:15.693" v="1051" actId="47"/>
        <pc:sldMkLst>
          <pc:docMk/>
          <pc:sldMk cId="716147210" sldId="3226"/>
        </pc:sldMkLst>
      </pc:sldChg>
      <pc:sldChg chg="del">
        <pc:chgData name="Duncan Nicholson" userId="d00339fd-09dc-4151-a2a9-f88dc3c3a050" providerId="ADAL" clId="{14DCE591-CB63-48D7-8BB8-6CCD41C5F8D7}" dt="2025-12-08T15:50:30.919" v="483" actId="47"/>
        <pc:sldMkLst>
          <pc:docMk/>
          <pc:sldMk cId="1078157710" sldId="3232"/>
        </pc:sldMkLst>
      </pc:sldChg>
      <pc:sldChg chg="del">
        <pc:chgData name="Duncan Nicholson" userId="d00339fd-09dc-4151-a2a9-f88dc3c3a050" providerId="ADAL" clId="{14DCE591-CB63-48D7-8BB8-6CCD41C5F8D7}" dt="2025-12-08T21:21:22.388" v="606" actId="47"/>
        <pc:sldMkLst>
          <pc:docMk/>
          <pc:sldMk cId="3091435938" sldId="3234"/>
        </pc:sldMkLst>
      </pc:sldChg>
      <pc:sldChg chg="modSp mod">
        <pc:chgData name="Duncan Nicholson" userId="d00339fd-09dc-4151-a2a9-f88dc3c3a050" providerId="ADAL" clId="{14DCE591-CB63-48D7-8BB8-6CCD41C5F8D7}" dt="2025-12-08T21:16:58.436" v="602" actId="404"/>
        <pc:sldMkLst>
          <pc:docMk/>
          <pc:sldMk cId="579873382" sldId="3235"/>
        </pc:sldMkLst>
        <pc:spChg chg="mod">
          <ac:chgData name="Duncan Nicholson" userId="d00339fd-09dc-4151-a2a9-f88dc3c3a050" providerId="ADAL" clId="{14DCE591-CB63-48D7-8BB8-6CCD41C5F8D7}" dt="2025-12-08T21:16:58.436" v="602" actId="404"/>
          <ac:spMkLst>
            <pc:docMk/>
            <pc:sldMk cId="579873382" sldId="3235"/>
            <ac:spMk id="3" creationId="{3D3C2E16-D4B8-D5B1-D28A-F4DCBE76A85D}"/>
          </ac:spMkLst>
        </pc:spChg>
      </pc:sldChg>
      <pc:sldChg chg="del mod modShow">
        <pc:chgData name="Duncan Nicholson" userId="d00339fd-09dc-4151-a2a9-f88dc3c3a050" providerId="ADAL" clId="{14DCE591-CB63-48D7-8BB8-6CCD41C5F8D7}" dt="2025-12-08T21:41:26.646" v="842" actId="47"/>
        <pc:sldMkLst>
          <pc:docMk/>
          <pc:sldMk cId="802167363" sldId="3236"/>
        </pc:sldMkLst>
      </pc:sldChg>
      <pc:sldChg chg="modSp mod">
        <pc:chgData name="Duncan Nicholson" userId="d00339fd-09dc-4151-a2a9-f88dc3c3a050" providerId="ADAL" clId="{14DCE591-CB63-48D7-8BB8-6CCD41C5F8D7}" dt="2025-12-08T21:35:00.025" v="633" actId="207"/>
        <pc:sldMkLst>
          <pc:docMk/>
          <pc:sldMk cId="4265953866" sldId="3237"/>
        </pc:sldMkLst>
        <pc:spChg chg="mod">
          <ac:chgData name="Duncan Nicholson" userId="d00339fd-09dc-4151-a2a9-f88dc3c3a050" providerId="ADAL" clId="{14DCE591-CB63-48D7-8BB8-6CCD41C5F8D7}" dt="2025-12-08T21:12:00.484" v="558" actId="20577"/>
          <ac:spMkLst>
            <pc:docMk/>
            <pc:sldMk cId="4265953866" sldId="3237"/>
            <ac:spMk id="2" creationId="{1AE2B4F7-D236-670A-6636-96FE1D618111}"/>
          </ac:spMkLst>
        </pc:spChg>
        <pc:spChg chg="mod">
          <ac:chgData name="Duncan Nicholson" userId="d00339fd-09dc-4151-a2a9-f88dc3c3a050" providerId="ADAL" clId="{14DCE591-CB63-48D7-8BB8-6CCD41C5F8D7}" dt="2025-12-08T21:35:00.025" v="633" actId="207"/>
          <ac:spMkLst>
            <pc:docMk/>
            <pc:sldMk cId="4265953866" sldId="3237"/>
            <ac:spMk id="3" creationId="{6A99F170-69D3-DB67-6AAA-D66A6E11BAA9}"/>
          </ac:spMkLst>
        </pc:spChg>
      </pc:sldChg>
      <pc:sldChg chg="del ord">
        <pc:chgData name="Duncan Nicholson" userId="d00339fd-09dc-4151-a2a9-f88dc3c3a050" providerId="ADAL" clId="{14DCE591-CB63-48D7-8BB8-6CCD41C5F8D7}" dt="2025-12-08T21:14:48.127" v="582" actId="47"/>
        <pc:sldMkLst>
          <pc:docMk/>
          <pc:sldMk cId="1319803123" sldId="3238"/>
        </pc:sldMkLst>
      </pc:sldChg>
      <pc:sldChg chg="del">
        <pc:chgData name="Duncan Nicholson" userId="d00339fd-09dc-4151-a2a9-f88dc3c3a050" providerId="ADAL" clId="{14DCE591-CB63-48D7-8BB8-6CCD41C5F8D7}" dt="2025-12-08T22:08:28.503" v="1071" actId="47"/>
        <pc:sldMkLst>
          <pc:docMk/>
          <pc:sldMk cId="1484018843" sldId="3242"/>
        </pc:sldMkLst>
      </pc:sldChg>
      <pc:sldChg chg="del">
        <pc:chgData name="Duncan Nicholson" userId="d00339fd-09dc-4151-a2a9-f88dc3c3a050" providerId="ADAL" clId="{14DCE591-CB63-48D7-8BB8-6CCD41C5F8D7}" dt="2025-12-08T22:08:29.659" v="1072" actId="47"/>
        <pc:sldMkLst>
          <pc:docMk/>
          <pc:sldMk cId="669561812" sldId="3243"/>
        </pc:sldMkLst>
      </pc:sldChg>
      <pc:sldChg chg="modSp del mod">
        <pc:chgData name="Duncan Nicholson" userId="d00339fd-09dc-4151-a2a9-f88dc3c3a050" providerId="ADAL" clId="{14DCE591-CB63-48D7-8BB8-6CCD41C5F8D7}" dt="2025-12-08T21:15:08.086" v="583" actId="47"/>
        <pc:sldMkLst>
          <pc:docMk/>
          <pc:sldMk cId="1989600510" sldId="3244"/>
        </pc:sldMkLst>
        <pc:picChg chg="mod">
          <ac:chgData name="Duncan Nicholson" userId="d00339fd-09dc-4151-a2a9-f88dc3c3a050" providerId="ADAL" clId="{14DCE591-CB63-48D7-8BB8-6CCD41C5F8D7}" dt="2025-12-08T15:08:59.494" v="353" actId="1076"/>
          <ac:picMkLst>
            <pc:docMk/>
            <pc:sldMk cId="1989600510" sldId="3244"/>
            <ac:picMk id="7" creationId="{AE5B212F-6C37-B9CB-AEEA-0BF79AC6D318}"/>
          </ac:picMkLst>
        </pc:picChg>
      </pc:sldChg>
      <pc:sldChg chg="modSp del mod">
        <pc:chgData name="Duncan Nicholson" userId="d00339fd-09dc-4151-a2a9-f88dc3c3a050" providerId="ADAL" clId="{14DCE591-CB63-48D7-8BB8-6CCD41C5F8D7}" dt="2025-12-08T15:24:19.062" v="476" actId="47"/>
        <pc:sldMkLst>
          <pc:docMk/>
          <pc:sldMk cId="3806482891" sldId="3245"/>
        </pc:sldMkLst>
        <pc:spChg chg="mod">
          <ac:chgData name="Duncan Nicholson" userId="d00339fd-09dc-4151-a2a9-f88dc3c3a050" providerId="ADAL" clId="{14DCE591-CB63-48D7-8BB8-6CCD41C5F8D7}" dt="2025-12-08T15:22:12.931" v="475" actId="403"/>
          <ac:spMkLst>
            <pc:docMk/>
            <pc:sldMk cId="3806482891" sldId="3245"/>
            <ac:spMk id="3" creationId="{ABD6B1D9-37CE-DD79-4938-E0C903BB204B}"/>
          </ac:spMkLst>
        </pc:spChg>
      </pc:sldChg>
      <pc:sldChg chg="modSp mod">
        <pc:chgData name="Duncan Nicholson" userId="d00339fd-09dc-4151-a2a9-f88dc3c3a050" providerId="ADAL" clId="{14DCE591-CB63-48D7-8BB8-6CCD41C5F8D7}" dt="2025-12-08T22:06:52.577" v="1056" actId="113"/>
        <pc:sldMkLst>
          <pc:docMk/>
          <pc:sldMk cId="3855692945" sldId="3246"/>
        </pc:sldMkLst>
        <pc:spChg chg="mod">
          <ac:chgData name="Duncan Nicholson" userId="d00339fd-09dc-4151-a2a9-f88dc3c3a050" providerId="ADAL" clId="{14DCE591-CB63-48D7-8BB8-6CCD41C5F8D7}" dt="2025-12-08T22:06:52.577" v="1056" actId="113"/>
          <ac:spMkLst>
            <pc:docMk/>
            <pc:sldMk cId="3855692945" sldId="3246"/>
            <ac:spMk id="2" creationId="{C2ECF085-92E2-8421-CACF-CCF337E5349D}"/>
          </ac:spMkLst>
        </pc:spChg>
      </pc:sldChg>
      <pc:sldChg chg="modSp mod">
        <pc:chgData name="Duncan Nicholson" userId="d00339fd-09dc-4151-a2a9-f88dc3c3a050" providerId="ADAL" clId="{14DCE591-CB63-48D7-8BB8-6CCD41C5F8D7}" dt="2025-12-08T22:07:42.568" v="1061" actId="113"/>
        <pc:sldMkLst>
          <pc:docMk/>
          <pc:sldMk cId="2870227690" sldId="3247"/>
        </pc:sldMkLst>
        <pc:spChg chg="mod">
          <ac:chgData name="Duncan Nicholson" userId="d00339fd-09dc-4151-a2a9-f88dc3c3a050" providerId="ADAL" clId="{14DCE591-CB63-48D7-8BB8-6CCD41C5F8D7}" dt="2025-12-08T22:07:42.568" v="1061" actId="113"/>
          <ac:spMkLst>
            <pc:docMk/>
            <pc:sldMk cId="2870227690" sldId="3247"/>
            <ac:spMk id="2" creationId="{C2ECF085-92E2-8421-CACF-CCF337E5349D}"/>
          </ac:spMkLst>
        </pc:spChg>
      </pc:sldChg>
      <pc:sldChg chg="del">
        <pc:chgData name="Duncan Nicholson" userId="d00339fd-09dc-4151-a2a9-f88dc3c3a050" providerId="ADAL" clId="{14DCE591-CB63-48D7-8BB8-6CCD41C5F8D7}" dt="2025-12-08T22:08:27.682" v="1070" actId="47"/>
        <pc:sldMkLst>
          <pc:docMk/>
          <pc:sldMk cId="1736557577" sldId="3248"/>
        </pc:sldMkLst>
      </pc:sldChg>
      <pc:sldChg chg="addSp delSp modSp add mod ord">
        <pc:chgData name="Duncan Nicholson" userId="d00339fd-09dc-4151-a2a9-f88dc3c3a050" providerId="ADAL" clId="{14DCE591-CB63-48D7-8BB8-6CCD41C5F8D7}" dt="2025-12-08T21:32:06.087" v="614"/>
        <pc:sldMkLst>
          <pc:docMk/>
          <pc:sldMk cId="2099675892" sldId="3249"/>
        </pc:sldMkLst>
        <pc:spChg chg="mod">
          <ac:chgData name="Duncan Nicholson" userId="d00339fd-09dc-4151-a2a9-f88dc3c3a050" providerId="ADAL" clId="{14DCE591-CB63-48D7-8BB8-6CCD41C5F8D7}" dt="2025-12-08T14:24:58.308" v="351" actId="20577"/>
          <ac:spMkLst>
            <pc:docMk/>
            <pc:sldMk cId="2099675892" sldId="3249"/>
            <ac:spMk id="2" creationId="{80A5CEA7-E79B-4926-9A2F-8804E4545CA6}"/>
          </ac:spMkLst>
        </pc:spChg>
        <pc:spChg chg="mod">
          <ac:chgData name="Duncan Nicholson" userId="d00339fd-09dc-4151-a2a9-f88dc3c3a050" providerId="ADAL" clId="{14DCE591-CB63-48D7-8BB8-6CCD41C5F8D7}" dt="2025-12-08T14:20:50.735" v="335" actId="20577"/>
          <ac:spMkLst>
            <pc:docMk/>
            <pc:sldMk cId="2099675892" sldId="3249"/>
            <ac:spMk id="3" creationId="{63D560E5-0D25-4364-8DD8-42658FCACDB4}"/>
          </ac:spMkLst>
        </pc:spChg>
        <pc:spChg chg="mod">
          <ac:chgData name="Duncan Nicholson" userId="d00339fd-09dc-4151-a2a9-f88dc3c3a050" providerId="ADAL" clId="{14DCE591-CB63-48D7-8BB8-6CCD41C5F8D7}" dt="2025-12-08T15:16:35.824" v="391" actId="404"/>
          <ac:spMkLst>
            <pc:docMk/>
            <pc:sldMk cId="2099675892" sldId="3249"/>
            <ac:spMk id="6" creationId="{B47237DF-3A25-5BAB-F1C7-1DCA7C5F245D}"/>
          </ac:spMkLst>
        </pc:spChg>
        <pc:graphicFrameChg chg="add del modGraphic">
          <ac:chgData name="Duncan Nicholson" userId="d00339fd-09dc-4151-a2a9-f88dc3c3a050" providerId="ADAL" clId="{14DCE591-CB63-48D7-8BB8-6CCD41C5F8D7}" dt="2025-12-08T15:21:11.207" v="469" actId="27309"/>
          <ac:graphicFrameMkLst>
            <pc:docMk/>
            <pc:sldMk cId="2099675892" sldId="3249"/>
            <ac:graphicFrameMk id="5" creationId="{32A21881-D5C6-3B5E-108A-10927C84120B}"/>
          </ac:graphicFrameMkLst>
        </pc:graphicFrameChg>
      </pc:sldChg>
      <pc:sldChg chg="modSp add mod ord">
        <pc:chgData name="Duncan Nicholson" userId="d00339fd-09dc-4151-a2a9-f88dc3c3a050" providerId="ADAL" clId="{14DCE591-CB63-48D7-8BB8-6CCD41C5F8D7}" dt="2025-12-08T22:14:36.124" v="1146" actId="6549"/>
        <pc:sldMkLst>
          <pc:docMk/>
          <pc:sldMk cId="1700991133" sldId="3251"/>
        </pc:sldMkLst>
        <pc:spChg chg="mod">
          <ac:chgData name="Duncan Nicholson" userId="d00339fd-09dc-4151-a2a9-f88dc3c3a050" providerId="ADAL" clId="{14DCE591-CB63-48D7-8BB8-6CCD41C5F8D7}" dt="2025-12-08T22:14:36.124" v="1146" actId="6549"/>
          <ac:spMkLst>
            <pc:docMk/>
            <pc:sldMk cId="1700991133" sldId="3251"/>
            <ac:spMk id="2" creationId="{DA0E377D-BBC4-A37A-7B6D-0E8344F99B4F}"/>
          </ac:spMkLst>
        </pc:spChg>
      </pc:sldChg>
      <pc:sldChg chg="add del">
        <pc:chgData name="Duncan Nicholson" userId="d00339fd-09dc-4151-a2a9-f88dc3c3a050" providerId="ADAL" clId="{14DCE591-CB63-48D7-8BB8-6CCD41C5F8D7}" dt="2025-12-08T22:16:20.456" v="1152" actId="47"/>
        <pc:sldMkLst>
          <pc:docMk/>
          <pc:sldMk cId="1601933465" sldId="3252"/>
        </pc:sldMkLst>
      </pc:sldChg>
      <pc:sldChg chg="modSp add mod">
        <pc:chgData name="Duncan Nicholson" userId="d00339fd-09dc-4151-a2a9-f88dc3c3a050" providerId="ADAL" clId="{14DCE591-CB63-48D7-8BB8-6CCD41C5F8D7}" dt="2025-12-08T22:11:22.295" v="1125" actId="1076"/>
        <pc:sldMkLst>
          <pc:docMk/>
          <pc:sldMk cId="4237744751" sldId="3253"/>
        </pc:sldMkLst>
        <pc:spChg chg="mod">
          <ac:chgData name="Duncan Nicholson" userId="d00339fd-09dc-4151-a2a9-f88dc3c3a050" providerId="ADAL" clId="{14DCE591-CB63-48D7-8BB8-6CCD41C5F8D7}" dt="2025-12-08T22:11:22.295" v="1125" actId="1076"/>
          <ac:spMkLst>
            <pc:docMk/>
            <pc:sldMk cId="4237744751" sldId="3253"/>
            <ac:spMk id="2" creationId="{AA5838F4-1758-4F9A-CDF2-789052543349}"/>
          </ac:spMkLst>
        </pc:spChg>
        <pc:spChg chg="mod">
          <ac:chgData name="Duncan Nicholson" userId="d00339fd-09dc-4151-a2a9-f88dc3c3a050" providerId="ADAL" clId="{14DCE591-CB63-48D7-8BB8-6CCD41C5F8D7}" dt="2025-12-08T22:11:19.370" v="1124" actId="1076"/>
          <ac:spMkLst>
            <pc:docMk/>
            <pc:sldMk cId="4237744751" sldId="3253"/>
            <ac:spMk id="3" creationId="{90A60CDB-0B08-BE8A-7ABF-ACDC4EF88E6F}"/>
          </ac:spMkLst>
        </pc:spChg>
      </pc:sldChg>
      <pc:sldChg chg="modSp add mod ord">
        <pc:chgData name="Duncan Nicholson" userId="d00339fd-09dc-4151-a2a9-f88dc3c3a050" providerId="ADAL" clId="{14DCE591-CB63-48D7-8BB8-6CCD41C5F8D7}" dt="2025-12-08T21:50:35.436" v="963" actId="113"/>
        <pc:sldMkLst>
          <pc:docMk/>
          <pc:sldMk cId="3828603176" sldId="3254"/>
        </pc:sldMkLst>
        <pc:spChg chg="mod">
          <ac:chgData name="Duncan Nicholson" userId="d00339fd-09dc-4151-a2a9-f88dc3c3a050" providerId="ADAL" clId="{14DCE591-CB63-48D7-8BB8-6CCD41C5F8D7}" dt="2025-12-08T21:50:35.436" v="963" actId="113"/>
          <ac:spMkLst>
            <pc:docMk/>
            <pc:sldMk cId="3828603176" sldId="3254"/>
            <ac:spMk id="2" creationId="{818BF8F4-4527-977D-CE62-BA28E5944429}"/>
          </ac:spMkLst>
        </pc:spChg>
        <pc:spChg chg="mod">
          <ac:chgData name="Duncan Nicholson" userId="d00339fd-09dc-4151-a2a9-f88dc3c3a050" providerId="ADAL" clId="{14DCE591-CB63-48D7-8BB8-6CCD41C5F8D7}" dt="2025-12-08T21:40:01.463" v="840" actId="20577"/>
          <ac:spMkLst>
            <pc:docMk/>
            <pc:sldMk cId="3828603176" sldId="3254"/>
            <ac:spMk id="3" creationId="{6D78AA08-C524-8FD3-1F41-E4DADFBD5A68}"/>
          </ac:spMkLst>
        </pc:spChg>
      </pc:sldChg>
      <pc:sldChg chg="modSp add mod">
        <pc:chgData name="Duncan Nicholson" userId="d00339fd-09dc-4151-a2a9-f88dc3c3a050" providerId="ADAL" clId="{14DCE591-CB63-48D7-8BB8-6CCD41C5F8D7}" dt="2025-12-08T21:50:05.260" v="962" actId="113"/>
        <pc:sldMkLst>
          <pc:docMk/>
          <pc:sldMk cId="2467717188" sldId="3255"/>
        </pc:sldMkLst>
        <pc:spChg chg="mod">
          <ac:chgData name="Duncan Nicholson" userId="d00339fd-09dc-4151-a2a9-f88dc3c3a050" providerId="ADAL" clId="{14DCE591-CB63-48D7-8BB8-6CCD41C5F8D7}" dt="2025-12-08T21:50:05.260" v="962" actId="113"/>
          <ac:spMkLst>
            <pc:docMk/>
            <pc:sldMk cId="2467717188" sldId="3255"/>
            <ac:spMk id="2" creationId="{F1DBA64A-7E8D-4188-1976-FB38229734DF}"/>
          </ac:spMkLst>
        </pc:spChg>
        <pc:spChg chg="mod">
          <ac:chgData name="Duncan Nicholson" userId="d00339fd-09dc-4151-a2a9-f88dc3c3a050" providerId="ADAL" clId="{14DCE591-CB63-48D7-8BB8-6CCD41C5F8D7}" dt="2025-12-08T21:49:48.400" v="961" actId="20577"/>
          <ac:spMkLst>
            <pc:docMk/>
            <pc:sldMk cId="2467717188" sldId="3255"/>
            <ac:spMk id="12" creationId="{501AD508-06A4-488B-6EE3-003E97ADA4F5}"/>
          </ac:spMkLst>
        </pc:spChg>
      </pc:sldChg>
      <pc:sldChg chg="modSp add mod">
        <pc:chgData name="Duncan Nicholson" userId="d00339fd-09dc-4151-a2a9-f88dc3c3a050" providerId="ADAL" clId="{14DCE591-CB63-48D7-8BB8-6CCD41C5F8D7}" dt="2025-12-08T21:43:39.495" v="953" actId="113"/>
        <pc:sldMkLst>
          <pc:docMk/>
          <pc:sldMk cId="3995269241" sldId="3256"/>
        </pc:sldMkLst>
        <pc:spChg chg="mod">
          <ac:chgData name="Duncan Nicholson" userId="d00339fd-09dc-4151-a2a9-f88dc3c3a050" providerId="ADAL" clId="{14DCE591-CB63-48D7-8BB8-6CCD41C5F8D7}" dt="2025-12-08T21:43:39.495" v="953" actId="113"/>
          <ac:spMkLst>
            <pc:docMk/>
            <pc:sldMk cId="3995269241" sldId="3256"/>
            <ac:spMk id="2" creationId="{1091CB17-AB77-415B-11AB-0737DC73ADC9}"/>
          </ac:spMkLst>
        </pc:spChg>
        <pc:spChg chg="mod">
          <ac:chgData name="Duncan Nicholson" userId="d00339fd-09dc-4151-a2a9-f88dc3c3a050" providerId="ADAL" clId="{14DCE591-CB63-48D7-8BB8-6CCD41C5F8D7}" dt="2025-12-08T21:43:24.731" v="952" actId="20577"/>
          <ac:spMkLst>
            <pc:docMk/>
            <pc:sldMk cId="3995269241" sldId="3256"/>
            <ac:spMk id="3" creationId="{49CDB134-367A-AE71-6403-232098055660}"/>
          </ac:spMkLst>
        </pc:spChg>
      </pc:sldChg>
      <pc:sldChg chg="modSp add mod">
        <pc:chgData name="Duncan Nicholson" userId="d00339fd-09dc-4151-a2a9-f88dc3c3a050" providerId="ADAL" clId="{14DCE591-CB63-48D7-8BB8-6CCD41C5F8D7}" dt="2025-12-08T21:13:15.627" v="568" actId="403"/>
        <pc:sldMkLst>
          <pc:docMk/>
          <pc:sldMk cId="1865785976" sldId="3257"/>
        </pc:sldMkLst>
        <pc:spChg chg="mod">
          <ac:chgData name="Duncan Nicholson" userId="d00339fd-09dc-4151-a2a9-f88dc3c3a050" providerId="ADAL" clId="{14DCE591-CB63-48D7-8BB8-6CCD41C5F8D7}" dt="2025-12-08T21:13:15.627" v="568" actId="403"/>
          <ac:spMkLst>
            <pc:docMk/>
            <pc:sldMk cId="1865785976" sldId="3257"/>
            <ac:spMk id="5" creationId="{0CB7E65D-1D97-32AD-5F1D-9C7DC916331E}"/>
          </ac:spMkLst>
        </pc:spChg>
      </pc:sldChg>
      <pc:sldChg chg="modSp add del mod">
        <pc:chgData name="Duncan Nicholson" userId="d00339fd-09dc-4151-a2a9-f88dc3c3a050" providerId="ADAL" clId="{14DCE591-CB63-48D7-8BB8-6CCD41C5F8D7}" dt="2025-12-08T21:24:36.826" v="610" actId="47"/>
        <pc:sldMkLst>
          <pc:docMk/>
          <pc:sldMk cId="3354038366" sldId="3258"/>
        </pc:sldMkLst>
        <pc:spChg chg="mod">
          <ac:chgData name="Duncan Nicholson" userId="d00339fd-09dc-4151-a2a9-f88dc3c3a050" providerId="ADAL" clId="{14DCE591-CB63-48D7-8BB8-6CCD41C5F8D7}" dt="2025-12-08T21:21:31.597" v="607" actId="6549"/>
          <ac:spMkLst>
            <pc:docMk/>
            <pc:sldMk cId="3354038366" sldId="3258"/>
            <ac:spMk id="2" creationId="{DA0E377D-BBC4-A37A-7B6D-0E8344F99B4F}"/>
          </ac:spMkLst>
        </pc:spChg>
      </pc:sldChg>
      <pc:sldChg chg="modSp add mod ord">
        <pc:chgData name="Duncan Nicholson" userId="d00339fd-09dc-4151-a2a9-f88dc3c3a050" providerId="ADAL" clId="{14DCE591-CB63-48D7-8BB8-6CCD41C5F8D7}" dt="2025-12-08T22:12:43.579" v="1128" actId="1076"/>
        <pc:sldMkLst>
          <pc:docMk/>
          <pc:sldMk cId="2418094620" sldId="3259"/>
        </pc:sldMkLst>
        <pc:spChg chg="mod">
          <ac:chgData name="Duncan Nicholson" userId="d00339fd-09dc-4151-a2a9-f88dc3c3a050" providerId="ADAL" clId="{14DCE591-CB63-48D7-8BB8-6CCD41C5F8D7}" dt="2025-12-08T21:59:08.885" v="1040" actId="20577"/>
          <ac:spMkLst>
            <pc:docMk/>
            <pc:sldMk cId="2418094620" sldId="3259"/>
            <ac:spMk id="2" creationId="{DA0E377D-BBC4-A37A-7B6D-0E8344F99B4F}"/>
          </ac:spMkLst>
        </pc:spChg>
        <pc:spChg chg="mod">
          <ac:chgData name="Duncan Nicholson" userId="d00339fd-09dc-4151-a2a9-f88dc3c3a050" providerId="ADAL" clId="{14DCE591-CB63-48D7-8BB8-6CCD41C5F8D7}" dt="2025-12-08T22:12:43.579" v="1128" actId="1076"/>
          <ac:spMkLst>
            <pc:docMk/>
            <pc:sldMk cId="2418094620" sldId="3259"/>
            <ac:spMk id="3" creationId="{8088F2FE-5C6C-1393-692E-D6F163862B59}"/>
          </ac:spMkLst>
        </pc:spChg>
      </pc:sldChg>
      <pc:sldChg chg="modSp add del mod">
        <pc:chgData name="Duncan Nicholson" userId="d00339fd-09dc-4151-a2a9-f88dc3c3a050" providerId="ADAL" clId="{14DCE591-CB63-48D7-8BB8-6CCD41C5F8D7}" dt="2025-12-08T21:57:46.659" v="1036" actId="2696"/>
        <pc:sldMkLst>
          <pc:docMk/>
          <pc:sldMk cId="3105730931" sldId="3259"/>
        </pc:sldMkLst>
        <pc:spChg chg="mod">
          <ac:chgData name="Duncan Nicholson" userId="d00339fd-09dc-4151-a2a9-f88dc3c3a050" providerId="ADAL" clId="{14DCE591-CB63-48D7-8BB8-6CCD41C5F8D7}" dt="2025-12-08T21:24:43.773" v="611" actId="113"/>
          <ac:spMkLst>
            <pc:docMk/>
            <pc:sldMk cId="3105730931" sldId="3259"/>
            <ac:spMk id="2" creationId="{DA0E377D-BBC4-A37A-7B6D-0E8344F99B4F}"/>
          </ac:spMkLst>
        </pc:spChg>
        <pc:spChg chg="mod">
          <ac:chgData name="Duncan Nicholson" userId="d00339fd-09dc-4151-a2a9-f88dc3c3a050" providerId="ADAL" clId="{14DCE591-CB63-48D7-8BB8-6CCD41C5F8D7}" dt="2025-12-08T21:24:11.912" v="609" actId="20577"/>
          <ac:spMkLst>
            <pc:docMk/>
            <pc:sldMk cId="3105730931" sldId="3259"/>
            <ac:spMk id="3" creationId="{8088F2FE-5C6C-1393-692E-D6F163862B59}"/>
          </ac:spMkLst>
        </pc:spChg>
      </pc:sldChg>
      <pc:sldChg chg="modSp add mod">
        <pc:chgData name="Duncan Nicholson" userId="d00339fd-09dc-4151-a2a9-f88dc3c3a050" providerId="ADAL" clId="{14DCE591-CB63-48D7-8BB8-6CCD41C5F8D7}" dt="2025-12-08T21:32:31.177" v="617" actId="20577"/>
        <pc:sldMkLst>
          <pc:docMk/>
          <pc:sldMk cId="1263667646" sldId="3260"/>
        </pc:sldMkLst>
        <pc:spChg chg="mod">
          <ac:chgData name="Duncan Nicholson" userId="d00339fd-09dc-4151-a2a9-f88dc3c3a050" providerId="ADAL" clId="{14DCE591-CB63-48D7-8BB8-6CCD41C5F8D7}" dt="2025-12-08T21:32:31.177" v="617" actId="20577"/>
          <ac:spMkLst>
            <pc:docMk/>
            <pc:sldMk cId="1263667646" sldId="3260"/>
            <ac:spMk id="2" creationId="{AD27B24F-5756-02F8-2EFB-C3CD102C152D}"/>
          </ac:spMkLst>
        </pc:spChg>
      </pc:sldChg>
      <pc:sldChg chg="add">
        <pc:chgData name="Duncan Nicholson" userId="d00339fd-09dc-4151-a2a9-f88dc3c3a050" providerId="ADAL" clId="{14DCE591-CB63-48D7-8BB8-6CCD41C5F8D7}" dt="2025-12-08T21:31:59.142" v="612"/>
        <pc:sldMkLst>
          <pc:docMk/>
          <pc:sldMk cId="2756122907" sldId="3261"/>
        </pc:sldMkLst>
      </pc:sldChg>
      <pc:sldChg chg="modSp add mod">
        <pc:chgData name="Duncan Nicholson" userId="d00339fd-09dc-4151-a2a9-f88dc3c3a050" providerId="ADAL" clId="{14DCE591-CB63-48D7-8BB8-6CCD41C5F8D7}" dt="2025-12-08T21:54:16.866" v="1030" actId="20577"/>
        <pc:sldMkLst>
          <pc:docMk/>
          <pc:sldMk cId="781434559" sldId="3262"/>
        </pc:sldMkLst>
        <pc:spChg chg="mod">
          <ac:chgData name="Duncan Nicholson" userId="d00339fd-09dc-4151-a2a9-f88dc3c3a050" providerId="ADAL" clId="{14DCE591-CB63-48D7-8BB8-6CCD41C5F8D7}" dt="2025-12-08T21:54:16.866" v="1030" actId="20577"/>
          <ac:spMkLst>
            <pc:docMk/>
            <pc:sldMk cId="781434559" sldId="3262"/>
            <ac:spMk id="2" creationId="{BF0B1035-C125-578E-7D65-CD22F2DB9032}"/>
          </ac:spMkLst>
        </pc:spChg>
        <pc:spChg chg="mod">
          <ac:chgData name="Duncan Nicholson" userId="d00339fd-09dc-4151-a2a9-f88dc3c3a050" providerId="ADAL" clId="{14DCE591-CB63-48D7-8BB8-6CCD41C5F8D7}" dt="2025-12-08T21:53:10.184" v="1027" actId="6549"/>
          <ac:spMkLst>
            <pc:docMk/>
            <pc:sldMk cId="781434559" sldId="3262"/>
            <ac:spMk id="3" creationId="{3F7C0C26-18A8-895D-43D3-8DB0AC06A9E9}"/>
          </ac:spMkLst>
        </pc:spChg>
      </pc:sldChg>
      <pc:sldChg chg="add del">
        <pc:chgData name="Duncan Nicholson" userId="d00339fd-09dc-4151-a2a9-f88dc3c3a050" providerId="ADAL" clId="{14DCE591-CB63-48D7-8BB8-6CCD41C5F8D7}" dt="2025-12-08T21:56:32.174" v="1032"/>
        <pc:sldMkLst>
          <pc:docMk/>
          <pc:sldMk cId="2761655991" sldId="3263"/>
        </pc:sldMkLst>
      </pc:sldChg>
      <pc:sldChg chg="modSp add mod">
        <pc:chgData name="Duncan Nicholson" userId="d00339fd-09dc-4151-a2a9-f88dc3c3a050" providerId="ADAL" clId="{14DCE591-CB63-48D7-8BB8-6CCD41C5F8D7}" dt="2025-12-08T22:06:19.410" v="1055" actId="27636"/>
        <pc:sldMkLst>
          <pc:docMk/>
          <pc:sldMk cId="3427537517" sldId="3263"/>
        </pc:sldMkLst>
        <pc:spChg chg="mod">
          <ac:chgData name="Duncan Nicholson" userId="d00339fd-09dc-4151-a2a9-f88dc3c3a050" providerId="ADAL" clId="{14DCE591-CB63-48D7-8BB8-6CCD41C5F8D7}" dt="2025-12-08T22:06:19.410" v="1055" actId="27636"/>
          <ac:spMkLst>
            <pc:docMk/>
            <pc:sldMk cId="3427537517" sldId="3263"/>
            <ac:spMk id="3" creationId="{6B298ADD-C4F2-4AC3-9938-38943ADD02B1}"/>
          </ac:spMkLst>
        </pc:spChg>
      </pc:sldChg>
      <pc:sldChg chg="new del ord">
        <pc:chgData name="Duncan Nicholson" userId="d00339fd-09dc-4151-a2a9-f88dc3c3a050" providerId="ADAL" clId="{14DCE591-CB63-48D7-8BB8-6CCD41C5F8D7}" dt="2025-12-08T21:58:12.159" v="1038" actId="47"/>
        <pc:sldMkLst>
          <pc:docMk/>
          <pc:sldMk cId="4131703547" sldId="3263"/>
        </pc:sldMkLst>
      </pc:sldChg>
      <pc:sldChg chg="add del">
        <pc:chgData name="Duncan Nicholson" userId="d00339fd-09dc-4151-a2a9-f88dc3c3a050" providerId="ADAL" clId="{14DCE591-CB63-48D7-8BB8-6CCD41C5F8D7}" dt="2025-12-08T21:56:32.174" v="1032"/>
        <pc:sldMkLst>
          <pc:docMk/>
          <pc:sldMk cId="227932447" sldId="3264"/>
        </pc:sldMkLst>
      </pc:sldChg>
      <pc:sldChg chg="modSp add mod">
        <pc:chgData name="Duncan Nicholson" userId="d00339fd-09dc-4151-a2a9-f88dc3c3a050" providerId="ADAL" clId="{14DCE591-CB63-48D7-8BB8-6CCD41C5F8D7}" dt="2025-12-08T22:07:08.726" v="1060" actId="113"/>
        <pc:sldMkLst>
          <pc:docMk/>
          <pc:sldMk cId="542312874" sldId="3264"/>
        </pc:sldMkLst>
        <pc:spChg chg="mod">
          <ac:chgData name="Duncan Nicholson" userId="d00339fd-09dc-4151-a2a9-f88dc3c3a050" providerId="ADAL" clId="{14DCE591-CB63-48D7-8BB8-6CCD41C5F8D7}" dt="2025-12-08T22:07:08.726" v="1060" actId="113"/>
          <ac:spMkLst>
            <pc:docMk/>
            <pc:sldMk cId="542312874" sldId="3264"/>
            <ac:spMk id="4098" creationId="{00000000-0000-0000-0000-000000000000}"/>
          </ac:spMkLst>
        </pc:spChg>
      </pc:sldChg>
      <pc:sldChg chg="add del">
        <pc:chgData name="Duncan Nicholson" userId="d00339fd-09dc-4151-a2a9-f88dc3c3a050" providerId="ADAL" clId="{14DCE591-CB63-48D7-8BB8-6CCD41C5F8D7}" dt="2025-12-08T21:56:32.174" v="1032"/>
        <pc:sldMkLst>
          <pc:docMk/>
          <pc:sldMk cId="1010075040" sldId="3265"/>
        </pc:sldMkLst>
      </pc:sldChg>
      <pc:sldChg chg="modSp add mod">
        <pc:chgData name="Duncan Nicholson" userId="d00339fd-09dc-4151-a2a9-f88dc3c3a050" providerId="ADAL" clId="{14DCE591-CB63-48D7-8BB8-6CCD41C5F8D7}" dt="2025-12-08T22:13:15.709" v="1130" actId="20577"/>
        <pc:sldMkLst>
          <pc:docMk/>
          <pc:sldMk cId="1714580052" sldId="3265"/>
        </pc:sldMkLst>
        <pc:spChg chg="mod">
          <ac:chgData name="Duncan Nicholson" userId="d00339fd-09dc-4151-a2a9-f88dc3c3a050" providerId="ADAL" clId="{14DCE591-CB63-48D7-8BB8-6CCD41C5F8D7}" dt="2025-12-08T22:13:15.709" v="1130" actId="20577"/>
          <ac:spMkLst>
            <pc:docMk/>
            <pc:sldMk cId="1714580052" sldId="3265"/>
            <ac:spMk id="3" creationId="{00000000-0000-0000-0000-000000000000}"/>
          </ac:spMkLst>
        </pc:spChg>
      </pc:sldChg>
      <pc:sldChg chg="modSp new mod ord">
        <pc:chgData name="Duncan Nicholson" userId="d00339fd-09dc-4151-a2a9-f88dc3c3a050" providerId="ADAL" clId="{14DCE591-CB63-48D7-8BB8-6CCD41C5F8D7}" dt="2025-12-08T22:17:06.673" v="1185" actId="20577"/>
        <pc:sldMkLst>
          <pc:docMk/>
          <pc:sldMk cId="2504759028" sldId="3266"/>
        </pc:sldMkLst>
        <pc:spChg chg="mod">
          <ac:chgData name="Duncan Nicholson" userId="d00339fd-09dc-4151-a2a9-f88dc3c3a050" providerId="ADAL" clId="{14DCE591-CB63-48D7-8BB8-6CCD41C5F8D7}" dt="2025-12-08T22:09:57.683" v="1121" actId="20577"/>
          <ac:spMkLst>
            <pc:docMk/>
            <pc:sldMk cId="2504759028" sldId="3266"/>
            <ac:spMk id="2" creationId="{3751B688-43F8-DEBE-75B7-6C1992FD61C6}"/>
          </ac:spMkLst>
        </pc:spChg>
        <pc:spChg chg="mod">
          <ac:chgData name="Duncan Nicholson" userId="d00339fd-09dc-4151-a2a9-f88dc3c3a050" providerId="ADAL" clId="{14DCE591-CB63-48D7-8BB8-6CCD41C5F8D7}" dt="2025-12-08T22:17:06.673" v="1185" actId="20577"/>
          <ac:spMkLst>
            <pc:docMk/>
            <pc:sldMk cId="2504759028" sldId="3266"/>
            <ac:spMk id="3" creationId="{9CBE8DAD-0D83-1742-C201-EEB1BE986739}"/>
          </ac:spMkLst>
        </pc:spChg>
      </pc:sldChg>
      <pc:sldChg chg="new">
        <pc:chgData name="Duncan Nicholson" userId="d00339fd-09dc-4151-a2a9-f88dc3c3a050" providerId="ADAL" clId="{14DCE591-CB63-48D7-8BB8-6CCD41C5F8D7}" dt="2025-12-08T22:14:55.273" v="1147" actId="680"/>
        <pc:sldMkLst>
          <pc:docMk/>
          <pc:sldMk cId="3171689319" sldId="3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C7BE9-4FA6-485B-AD0E-185E18E064E1}"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E657A5E6-4358-4CCB-9E1F-AA78C3086CE7}">
      <dgm:prSet phldrT="[Text]"/>
      <dgm:spPr/>
      <dgm:t>
        <a:bodyPr/>
        <a:lstStyle/>
        <a:p>
          <a:r>
            <a:rPr lang="en-GB"/>
            <a:t>March 26</a:t>
          </a:r>
        </a:p>
      </dgm:t>
    </dgm:pt>
    <dgm:pt modelId="{EED2DECD-95A1-4325-87BB-395CC0180B79}" type="parTrans" cxnId="{B584B5B5-090B-4704-B211-183A8A6EB0D0}">
      <dgm:prSet/>
      <dgm:spPr/>
      <dgm:t>
        <a:bodyPr/>
        <a:lstStyle/>
        <a:p>
          <a:endParaRPr lang="en-GB"/>
        </a:p>
      </dgm:t>
    </dgm:pt>
    <dgm:pt modelId="{97F72979-73D0-4920-8280-2475334B9934}" type="sibTrans" cxnId="{B584B5B5-090B-4704-B211-183A8A6EB0D0}">
      <dgm:prSet/>
      <dgm:spPr/>
      <dgm:t>
        <a:bodyPr/>
        <a:lstStyle/>
        <a:p>
          <a:endParaRPr lang="en-GB"/>
        </a:p>
      </dgm:t>
    </dgm:pt>
    <dgm:pt modelId="{F1EF5C8A-9E68-4910-8C40-B068BE0828D6}">
      <dgm:prSet phldrT="[Text]"/>
      <dgm:spPr/>
      <dgm:t>
        <a:bodyPr/>
        <a:lstStyle/>
        <a:p>
          <a:r>
            <a:rPr lang="en-GB"/>
            <a:t>July 26</a:t>
          </a:r>
        </a:p>
      </dgm:t>
    </dgm:pt>
    <dgm:pt modelId="{E52DC7A0-7DDF-4996-8E8D-4813BEFD0A9D}" type="parTrans" cxnId="{80792D0B-E2FC-491B-95A0-EA3A6E45F988}">
      <dgm:prSet/>
      <dgm:spPr/>
      <dgm:t>
        <a:bodyPr/>
        <a:lstStyle/>
        <a:p>
          <a:endParaRPr lang="en-GB"/>
        </a:p>
      </dgm:t>
    </dgm:pt>
    <dgm:pt modelId="{8ED368DB-F008-4ACD-A88E-E5B2EF542FD4}" type="sibTrans" cxnId="{80792D0B-E2FC-491B-95A0-EA3A6E45F988}">
      <dgm:prSet/>
      <dgm:spPr/>
      <dgm:t>
        <a:bodyPr/>
        <a:lstStyle/>
        <a:p>
          <a:endParaRPr lang="en-GB"/>
        </a:p>
      </dgm:t>
    </dgm:pt>
    <dgm:pt modelId="{3623AB36-91BE-4350-AB9F-D3C8D90C006E}">
      <dgm:prSet phldrT="[Text]"/>
      <dgm:spPr/>
      <dgm:t>
        <a:bodyPr/>
        <a:lstStyle/>
        <a:p>
          <a:r>
            <a:rPr lang="en-GB"/>
            <a:t>Sep 26</a:t>
          </a:r>
        </a:p>
      </dgm:t>
    </dgm:pt>
    <dgm:pt modelId="{7BD2BB36-D845-4751-A9CA-72EE207F6CAF}" type="parTrans" cxnId="{1A2BC408-7810-4694-B0BF-9F82BBD5F79F}">
      <dgm:prSet/>
      <dgm:spPr/>
      <dgm:t>
        <a:bodyPr/>
        <a:lstStyle/>
        <a:p>
          <a:endParaRPr lang="en-GB"/>
        </a:p>
      </dgm:t>
    </dgm:pt>
    <dgm:pt modelId="{17213964-CDF3-49E8-A284-6586D1878FDA}" type="sibTrans" cxnId="{1A2BC408-7810-4694-B0BF-9F82BBD5F79F}">
      <dgm:prSet/>
      <dgm:spPr/>
      <dgm:t>
        <a:bodyPr/>
        <a:lstStyle/>
        <a:p>
          <a:endParaRPr lang="en-GB"/>
        </a:p>
      </dgm:t>
    </dgm:pt>
    <dgm:pt modelId="{06A03B23-6E63-4724-9FE7-AA8FAAF77419}">
      <dgm:prSet/>
      <dgm:spPr/>
      <dgm:t>
        <a:bodyPr/>
        <a:lstStyle/>
        <a:p>
          <a:r>
            <a:rPr lang="en-GB"/>
            <a:t>Dec 26</a:t>
          </a:r>
        </a:p>
      </dgm:t>
    </dgm:pt>
    <dgm:pt modelId="{536FD3B5-E1F7-4EBB-885B-91F5441B069B}" type="parTrans" cxnId="{B8F66B69-BF05-4F77-A754-32410C7BF710}">
      <dgm:prSet/>
      <dgm:spPr/>
      <dgm:t>
        <a:bodyPr/>
        <a:lstStyle/>
        <a:p>
          <a:endParaRPr lang="en-GB"/>
        </a:p>
      </dgm:t>
    </dgm:pt>
    <dgm:pt modelId="{559B0B27-16D1-4736-B86D-8A4083C6E942}" type="sibTrans" cxnId="{B8F66B69-BF05-4F77-A754-32410C7BF710}">
      <dgm:prSet/>
      <dgm:spPr/>
      <dgm:t>
        <a:bodyPr/>
        <a:lstStyle/>
        <a:p>
          <a:endParaRPr lang="en-GB"/>
        </a:p>
      </dgm:t>
    </dgm:pt>
    <dgm:pt modelId="{9BC9E056-161A-4C5F-9D4B-D7D415522FBB}" type="pres">
      <dgm:prSet presAssocID="{C67C7BE9-4FA6-485B-AD0E-185E18E064E1}" presName="Name0" presStyleCnt="0">
        <dgm:presLayoutVars>
          <dgm:dir/>
          <dgm:resizeHandles val="exact"/>
        </dgm:presLayoutVars>
      </dgm:prSet>
      <dgm:spPr/>
    </dgm:pt>
    <dgm:pt modelId="{3473F4D5-DD43-4362-81C5-4AC1ACBB05F3}" type="pres">
      <dgm:prSet presAssocID="{E657A5E6-4358-4CCB-9E1F-AA78C3086CE7}" presName="composite" presStyleCnt="0"/>
      <dgm:spPr/>
    </dgm:pt>
    <dgm:pt modelId="{5C3A3D75-BE74-449C-8330-08C4F779AC53}" type="pres">
      <dgm:prSet presAssocID="{E657A5E6-4358-4CCB-9E1F-AA78C3086CE7}" presName="bgChev" presStyleLbl="node1" presStyleIdx="0" presStyleCnt="4"/>
      <dgm:spPr/>
    </dgm:pt>
    <dgm:pt modelId="{8C8E734F-F5DE-4FB1-B201-4708CC62E3D9}" type="pres">
      <dgm:prSet presAssocID="{E657A5E6-4358-4CCB-9E1F-AA78C3086CE7}" presName="txNode" presStyleLbl="fgAcc1" presStyleIdx="0" presStyleCnt="4">
        <dgm:presLayoutVars>
          <dgm:bulletEnabled val="1"/>
        </dgm:presLayoutVars>
      </dgm:prSet>
      <dgm:spPr/>
    </dgm:pt>
    <dgm:pt modelId="{76009DAF-875D-475A-9E76-705E8A9F0092}" type="pres">
      <dgm:prSet presAssocID="{97F72979-73D0-4920-8280-2475334B9934}" presName="compositeSpace" presStyleCnt="0"/>
      <dgm:spPr/>
    </dgm:pt>
    <dgm:pt modelId="{66EEC023-3D1F-44BE-A254-16737A4EF979}" type="pres">
      <dgm:prSet presAssocID="{F1EF5C8A-9E68-4910-8C40-B068BE0828D6}" presName="composite" presStyleCnt="0"/>
      <dgm:spPr/>
    </dgm:pt>
    <dgm:pt modelId="{7D9A333C-9A98-4F01-900D-6E705281CF0F}" type="pres">
      <dgm:prSet presAssocID="{F1EF5C8A-9E68-4910-8C40-B068BE0828D6}" presName="bgChev" presStyleLbl="node1" presStyleIdx="1" presStyleCnt="4"/>
      <dgm:spPr/>
    </dgm:pt>
    <dgm:pt modelId="{6A5ACE8F-CDCC-4331-89DC-1580676D7A06}" type="pres">
      <dgm:prSet presAssocID="{F1EF5C8A-9E68-4910-8C40-B068BE0828D6}" presName="txNode" presStyleLbl="fgAcc1" presStyleIdx="1" presStyleCnt="4">
        <dgm:presLayoutVars>
          <dgm:bulletEnabled val="1"/>
        </dgm:presLayoutVars>
      </dgm:prSet>
      <dgm:spPr/>
    </dgm:pt>
    <dgm:pt modelId="{7E9718C0-0FE6-4A97-B1C5-C079AF8AB37F}" type="pres">
      <dgm:prSet presAssocID="{8ED368DB-F008-4ACD-A88E-E5B2EF542FD4}" presName="compositeSpace" presStyleCnt="0"/>
      <dgm:spPr/>
    </dgm:pt>
    <dgm:pt modelId="{7DE75A3B-BBDA-46BE-A9A5-97D50A0BEEC9}" type="pres">
      <dgm:prSet presAssocID="{3623AB36-91BE-4350-AB9F-D3C8D90C006E}" presName="composite" presStyleCnt="0"/>
      <dgm:spPr/>
    </dgm:pt>
    <dgm:pt modelId="{D1E8340F-ED81-47A7-A6EE-9759740FE75A}" type="pres">
      <dgm:prSet presAssocID="{3623AB36-91BE-4350-AB9F-D3C8D90C006E}" presName="bgChev" presStyleLbl="node1" presStyleIdx="2" presStyleCnt="4"/>
      <dgm:spPr/>
    </dgm:pt>
    <dgm:pt modelId="{1A027B4C-E4B6-4852-BEC2-68CB7C00EF5C}" type="pres">
      <dgm:prSet presAssocID="{3623AB36-91BE-4350-AB9F-D3C8D90C006E}" presName="txNode" presStyleLbl="fgAcc1" presStyleIdx="2" presStyleCnt="4">
        <dgm:presLayoutVars>
          <dgm:bulletEnabled val="1"/>
        </dgm:presLayoutVars>
      </dgm:prSet>
      <dgm:spPr/>
    </dgm:pt>
    <dgm:pt modelId="{AF14CAD0-3468-44AC-B2FA-7588E4756880}" type="pres">
      <dgm:prSet presAssocID="{17213964-CDF3-49E8-A284-6586D1878FDA}" presName="compositeSpace" presStyleCnt="0"/>
      <dgm:spPr/>
    </dgm:pt>
    <dgm:pt modelId="{D32F555E-9C13-4AC4-9E41-F4FC27DE7C03}" type="pres">
      <dgm:prSet presAssocID="{06A03B23-6E63-4724-9FE7-AA8FAAF77419}" presName="composite" presStyleCnt="0"/>
      <dgm:spPr/>
    </dgm:pt>
    <dgm:pt modelId="{882D1D77-3D5F-4B1C-B57D-FCD7987A056D}" type="pres">
      <dgm:prSet presAssocID="{06A03B23-6E63-4724-9FE7-AA8FAAF77419}" presName="bgChev" presStyleLbl="node1" presStyleIdx="3" presStyleCnt="4"/>
      <dgm:spPr/>
    </dgm:pt>
    <dgm:pt modelId="{02F6D78D-8193-49EB-A942-919B3BEF6D72}" type="pres">
      <dgm:prSet presAssocID="{06A03B23-6E63-4724-9FE7-AA8FAAF77419}" presName="txNode" presStyleLbl="fgAcc1" presStyleIdx="3" presStyleCnt="4">
        <dgm:presLayoutVars>
          <dgm:bulletEnabled val="1"/>
        </dgm:presLayoutVars>
      </dgm:prSet>
      <dgm:spPr/>
    </dgm:pt>
  </dgm:ptLst>
  <dgm:cxnLst>
    <dgm:cxn modelId="{1A2BC408-7810-4694-B0BF-9F82BBD5F79F}" srcId="{C67C7BE9-4FA6-485B-AD0E-185E18E064E1}" destId="{3623AB36-91BE-4350-AB9F-D3C8D90C006E}" srcOrd="2" destOrd="0" parTransId="{7BD2BB36-D845-4751-A9CA-72EE207F6CAF}" sibTransId="{17213964-CDF3-49E8-A284-6586D1878FDA}"/>
    <dgm:cxn modelId="{80792D0B-E2FC-491B-95A0-EA3A6E45F988}" srcId="{C67C7BE9-4FA6-485B-AD0E-185E18E064E1}" destId="{F1EF5C8A-9E68-4910-8C40-B068BE0828D6}" srcOrd="1" destOrd="0" parTransId="{E52DC7A0-7DDF-4996-8E8D-4813BEFD0A9D}" sibTransId="{8ED368DB-F008-4ACD-A88E-E5B2EF542FD4}"/>
    <dgm:cxn modelId="{B8F66B69-BF05-4F77-A754-32410C7BF710}" srcId="{C67C7BE9-4FA6-485B-AD0E-185E18E064E1}" destId="{06A03B23-6E63-4724-9FE7-AA8FAAF77419}" srcOrd="3" destOrd="0" parTransId="{536FD3B5-E1F7-4EBB-885B-91F5441B069B}" sibTransId="{559B0B27-16D1-4736-B86D-8A4083C6E942}"/>
    <dgm:cxn modelId="{CDE85E7A-4731-41AE-9FB2-9F907A11C491}" type="presOf" srcId="{C67C7BE9-4FA6-485B-AD0E-185E18E064E1}" destId="{9BC9E056-161A-4C5F-9D4B-D7D415522FBB}" srcOrd="0" destOrd="0" presId="urn:microsoft.com/office/officeart/2005/8/layout/chevronAccent+Icon"/>
    <dgm:cxn modelId="{88255B95-A957-44A3-8D5B-65F14111E9B5}" type="presOf" srcId="{E657A5E6-4358-4CCB-9E1F-AA78C3086CE7}" destId="{8C8E734F-F5DE-4FB1-B201-4708CC62E3D9}" srcOrd="0" destOrd="0" presId="urn:microsoft.com/office/officeart/2005/8/layout/chevronAccent+Icon"/>
    <dgm:cxn modelId="{A2DCE79C-B878-4C22-8C7D-C16973E60284}" type="presOf" srcId="{3623AB36-91BE-4350-AB9F-D3C8D90C006E}" destId="{1A027B4C-E4B6-4852-BEC2-68CB7C00EF5C}" srcOrd="0" destOrd="0" presId="urn:microsoft.com/office/officeart/2005/8/layout/chevronAccent+Icon"/>
    <dgm:cxn modelId="{0C84F9AB-2F85-4213-AAA2-4E7DDA0A741C}" type="presOf" srcId="{06A03B23-6E63-4724-9FE7-AA8FAAF77419}" destId="{02F6D78D-8193-49EB-A942-919B3BEF6D72}" srcOrd="0" destOrd="0" presId="urn:microsoft.com/office/officeart/2005/8/layout/chevronAccent+Icon"/>
    <dgm:cxn modelId="{36255EB1-74F1-4FFB-90E9-15D3E8187657}" type="presOf" srcId="{F1EF5C8A-9E68-4910-8C40-B068BE0828D6}" destId="{6A5ACE8F-CDCC-4331-89DC-1580676D7A06}" srcOrd="0" destOrd="0" presId="urn:microsoft.com/office/officeart/2005/8/layout/chevronAccent+Icon"/>
    <dgm:cxn modelId="{B584B5B5-090B-4704-B211-183A8A6EB0D0}" srcId="{C67C7BE9-4FA6-485B-AD0E-185E18E064E1}" destId="{E657A5E6-4358-4CCB-9E1F-AA78C3086CE7}" srcOrd="0" destOrd="0" parTransId="{EED2DECD-95A1-4325-87BB-395CC0180B79}" sibTransId="{97F72979-73D0-4920-8280-2475334B9934}"/>
    <dgm:cxn modelId="{A7833233-8567-49CC-A524-6DF078D1FCE8}" type="presParOf" srcId="{9BC9E056-161A-4C5F-9D4B-D7D415522FBB}" destId="{3473F4D5-DD43-4362-81C5-4AC1ACBB05F3}" srcOrd="0" destOrd="0" presId="urn:microsoft.com/office/officeart/2005/8/layout/chevronAccent+Icon"/>
    <dgm:cxn modelId="{98359F2C-CD10-4BEF-8A2B-B4320F95420F}" type="presParOf" srcId="{3473F4D5-DD43-4362-81C5-4AC1ACBB05F3}" destId="{5C3A3D75-BE74-449C-8330-08C4F779AC53}" srcOrd="0" destOrd="0" presId="urn:microsoft.com/office/officeart/2005/8/layout/chevronAccent+Icon"/>
    <dgm:cxn modelId="{1BA4467C-560E-421D-B120-4EFAFB1D02F5}" type="presParOf" srcId="{3473F4D5-DD43-4362-81C5-4AC1ACBB05F3}" destId="{8C8E734F-F5DE-4FB1-B201-4708CC62E3D9}" srcOrd="1" destOrd="0" presId="urn:microsoft.com/office/officeart/2005/8/layout/chevronAccent+Icon"/>
    <dgm:cxn modelId="{CE17609E-6EAF-4CF3-AAAE-0A42EC505F9F}" type="presParOf" srcId="{9BC9E056-161A-4C5F-9D4B-D7D415522FBB}" destId="{76009DAF-875D-475A-9E76-705E8A9F0092}" srcOrd="1" destOrd="0" presId="urn:microsoft.com/office/officeart/2005/8/layout/chevronAccent+Icon"/>
    <dgm:cxn modelId="{6D586B75-5CF6-4765-A80C-E24B51FB8424}" type="presParOf" srcId="{9BC9E056-161A-4C5F-9D4B-D7D415522FBB}" destId="{66EEC023-3D1F-44BE-A254-16737A4EF979}" srcOrd="2" destOrd="0" presId="urn:microsoft.com/office/officeart/2005/8/layout/chevronAccent+Icon"/>
    <dgm:cxn modelId="{04FBEC5F-6258-44AA-8B3E-4C3D99B9F3D1}" type="presParOf" srcId="{66EEC023-3D1F-44BE-A254-16737A4EF979}" destId="{7D9A333C-9A98-4F01-900D-6E705281CF0F}" srcOrd="0" destOrd="0" presId="urn:microsoft.com/office/officeart/2005/8/layout/chevronAccent+Icon"/>
    <dgm:cxn modelId="{A1A0DD74-CAF2-4C04-8F7C-EBDED6587ACD}" type="presParOf" srcId="{66EEC023-3D1F-44BE-A254-16737A4EF979}" destId="{6A5ACE8F-CDCC-4331-89DC-1580676D7A06}" srcOrd="1" destOrd="0" presId="urn:microsoft.com/office/officeart/2005/8/layout/chevronAccent+Icon"/>
    <dgm:cxn modelId="{382F2BE0-1410-4C6F-81C4-E18701907237}" type="presParOf" srcId="{9BC9E056-161A-4C5F-9D4B-D7D415522FBB}" destId="{7E9718C0-0FE6-4A97-B1C5-C079AF8AB37F}" srcOrd="3" destOrd="0" presId="urn:microsoft.com/office/officeart/2005/8/layout/chevronAccent+Icon"/>
    <dgm:cxn modelId="{6CE81FE2-EEBB-431D-B578-1CC4F797E09A}" type="presParOf" srcId="{9BC9E056-161A-4C5F-9D4B-D7D415522FBB}" destId="{7DE75A3B-BBDA-46BE-A9A5-97D50A0BEEC9}" srcOrd="4" destOrd="0" presId="urn:microsoft.com/office/officeart/2005/8/layout/chevronAccent+Icon"/>
    <dgm:cxn modelId="{7638267D-5E8E-48B9-BDC2-340C3146712D}" type="presParOf" srcId="{7DE75A3B-BBDA-46BE-A9A5-97D50A0BEEC9}" destId="{D1E8340F-ED81-47A7-A6EE-9759740FE75A}" srcOrd="0" destOrd="0" presId="urn:microsoft.com/office/officeart/2005/8/layout/chevronAccent+Icon"/>
    <dgm:cxn modelId="{9C37F3AF-D436-4E2B-9A07-B47902F11C6A}" type="presParOf" srcId="{7DE75A3B-BBDA-46BE-A9A5-97D50A0BEEC9}" destId="{1A027B4C-E4B6-4852-BEC2-68CB7C00EF5C}" srcOrd="1" destOrd="0" presId="urn:microsoft.com/office/officeart/2005/8/layout/chevronAccent+Icon"/>
    <dgm:cxn modelId="{BC6B9B40-018E-4FD2-963C-5951BE703DBC}" type="presParOf" srcId="{9BC9E056-161A-4C5F-9D4B-D7D415522FBB}" destId="{AF14CAD0-3468-44AC-B2FA-7588E4756880}" srcOrd="5" destOrd="0" presId="urn:microsoft.com/office/officeart/2005/8/layout/chevronAccent+Icon"/>
    <dgm:cxn modelId="{69BEBE53-E856-43CF-95A1-A72176830F59}" type="presParOf" srcId="{9BC9E056-161A-4C5F-9D4B-D7D415522FBB}" destId="{D32F555E-9C13-4AC4-9E41-F4FC27DE7C03}" srcOrd="6" destOrd="0" presId="urn:microsoft.com/office/officeart/2005/8/layout/chevronAccent+Icon"/>
    <dgm:cxn modelId="{B8660A6B-DCA7-4147-9671-D8D1932790CD}" type="presParOf" srcId="{D32F555E-9C13-4AC4-9E41-F4FC27DE7C03}" destId="{882D1D77-3D5F-4B1C-B57D-FCD7987A056D}" srcOrd="0" destOrd="0" presId="urn:microsoft.com/office/officeart/2005/8/layout/chevronAccent+Icon"/>
    <dgm:cxn modelId="{5EEC7B75-100B-42FF-9A52-9902FAC07DDE}" type="presParOf" srcId="{D32F555E-9C13-4AC4-9E41-F4FC27DE7C03}" destId="{02F6D78D-8193-49EB-A942-919B3BEF6D7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A3D75-BE74-449C-8330-08C4F779AC53}">
      <dsp:nvSpPr>
        <dsp:cNvPr id="0" name=""/>
        <dsp:cNvSpPr/>
      </dsp:nvSpPr>
      <dsp:spPr>
        <a:xfrm>
          <a:off x="5152" y="453636"/>
          <a:ext cx="2425084" cy="93608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E734F-F5DE-4FB1-B201-4708CC62E3D9}">
      <dsp:nvSpPr>
        <dsp:cNvPr id="0" name=""/>
        <dsp:cNvSpPr/>
      </dsp:nvSpPr>
      <dsp:spPr>
        <a:xfrm>
          <a:off x="651841"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March 26</a:t>
          </a:r>
        </a:p>
      </dsp:txBody>
      <dsp:txXfrm>
        <a:off x="679258" y="715074"/>
        <a:ext cx="1993015" cy="881248"/>
      </dsp:txXfrm>
    </dsp:sp>
    <dsp:sp modelId="{7D9A333C-9A98-4F01-900D-6E705281CF0F}">
      <dsp:nvSpPr>
        <dsp:cNvPr id="0" name=""/>
        <dsp:cNvSpPr/>
      </dsp:nvSpPr>
      <dsp:spPr>
        <a:xfrm>
          <a:off x="2775137" y="453636"/>
          <a:ext cx="2425084" cy="936082"/>
        </a:xfrm>
        <a:prstGeom prst="chevron">
          <a:avLst>
            <a:gd name="adj" fmla="val 4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ACE8F-CDCC-4331-89DC-1580676D7A06}">
      <dsp:nvSpPr>
        <dsp:cNvPr id="0" name=""/>
        <dsp:cNvSpPr/>
      </dsp:nvSpPr>
      <dsp:spPr>
        <a:xfrm>
          <a:off x="3421827"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July 26</a:t>
          </a:r>
        </a:p>
      </dsp:txBody>
      <dsp:txXfrm>
        <a:off x="3449244" y="715074"/>
        <a:ext cx="1993015" cy="881248"/>
      </dsp:txXfrm>
    </dsp:sp>
    <dsp:sp modelId="{D1E8340F-ED81-47A7-A6EE-9759740FE75A}">
      <dsp:nvSpPr>
        <dsp:cNvPr id="0" name=""/>
        <dsp:cNvSpPr/>
      </dsp:nvSpPr>
      <dsp:spPr>
        <a:xfrm>
          <a:off x="5545123" y="453636"/>
          <a:ext cx="2425084" cy="936082"/>
        </a:xfrm>
        <a:prstGeom prst="chevron">
          <a:avLst>
            <a:gd name="adj" fmla="val 4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27B4C-E4B6-4852-BEC2-68CB7C00EF5C}">
      <dsp:nvSpPr>
        <dsp:cNvPr id="0" name=""/>
        <dsp:cNvSpPr/>
      </dsp:nvSpPr>
      <dsp:spPr>
        <a:xfrm>
          <a:off x="6191812"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Sep 26</a:t>
          </a:r>
        </a:p>
      </dsp:txBody>
      <dsp:txXfrm>
        <a:off x="6219229" y="715074"/>
        <a:ext cx="1993015" cy="881248"/>
      </dsp:txXfrm>
    </dsp:sp>
    <dsp:sp modelId="{882D1D77-3D5F-4B1C-B57D-FCD7987A056D}">
      <dsp:nvSpPr>
        <dsp:cNvPr id="0" name=""/>
        <dsp:cNvSpPr/>
      </dsp:nvSpPr>
      <dsp:spPr>
        <a:xfrm>
          <a:off x="8315109" y="453636"/>
          <a:ext cx="2425084" cy="936082"/>
        </a:xfrm>
        <a:prstGeom prst="chevron">
          <a:avLst>
            <a:gd name="adj" fmla="val 4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6D78D-8193-49EB-A942-919B3BEF6D72}">
      <dsp:nvSpPr>
        <dsp:cNvPr id="0" name=""/>
        <dsp:cNvSpPr/>
      </dsp:nvSpPr>
      <dsp:spPr>
        <a:xfrm>
          <a:off x="8961798" y="687657"/>
          <a:ext cx="2047849" cy="9360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Dec 26</a:t>
          </a:r>
        </a:p>
      </dsp:txBody>
      <dsp:txXfrm>
        <a:off x="8989215" y="715074"/>
        <a:ext cx="1993015" cy="881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39950-B9F0-4B03-B3E6-43BB73CE9685}" type="datetimeFigureOut">
              <a:rPr lang="en-GB" smtClean="0"/>
              <a:t>08/12/2025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B393-1CC1-4339-ABC3-91D696C72F1C}" type="slidenum">
              <a:rPr lang="en-GB" smtClean="0"/>
              <a:t>‹#›</a:t>
            </a:fld>
            <a:endParaRPr lang="en-GB"/>
          </a:p>
        </p:txBody>
      </p:sp>
    </p:spTree>
    <p:extLst>
      <p:ext uri="{BB962C8B-B14F-4D97-AF65-F5344CB8AC3E}">
        <p14:creationId xmlns:p14="http://schemas.microsoft.com/office/powerpoint/2010/main" val="209817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35</a:t>
            </a:fld>
            <a:endParaRPr lang="en-GB"/>
          </a:p>
        </p:txBody>
      </p:sp>
      <p:sp>
        <p:nvSpPr>
          <p:cNvPr id="5" name="Date Placeholder 4"/>
          <p:cNvSpPr>
            <a:spLocks noGrp="1"/>
          </p:cNvSpPr>
          <p:nvPr>
            <p:ph type="dt" idx="1"/>
          </p:nvPr>
        </p:nvSpPr>
        <p:spPr/>
        <p:txBody>
          <a:bodyPr/>
          <a:lstStyle/>
          <a:p>
            <a:fld id="{BF8440AE-93C9-41C7-A56D-8656F85B993E}" type="datetime1">
              <a:rPr lang="en-GB" smtClean="0"/>
              <a:t>08/12/2025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7073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59703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39947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159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FCE3-68D3-4834-B976-D4DBA50B06E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985B8C9-CBB9-4DC3-9A4A-5A607F19E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5">
            <a:extLst>
              <a:ext uri="{FF2B5EF4-FFF2-40B4-BE49-F238E27FC236}">
                <a16:creationId xmlns:a16="http://schemas.microsoft.com/office/drawing/2014/main" id="{2B8C9EA6-A796-4212-B88F-C0732EE87390}"/>
              </a:ext>
            </a:extLst>
          </p:cNvPr>
          <p:cNvSpPr>
            <a:spLocks noGrp="1"/>
          </p:cNvSpPr>
          <p:nvPr>
            <p:ph type="body" sz="quarter" idx="10" hasCustomPrompt="1"/>
          </p:nvPr>
        </p:nvSpPr>
        <p:spPr>
          <a:xfrm>
            <a:off x="328613"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Date</a:t>
            </a:r>
            <a:endParaRPr lang="en-GB" dirty="0"/>
          </a:p>
        </p:txBody>
      </p:sp>
      <p:sp>
        <p:nvSpPr>
          <p:cNvPr id="11" name="Text Placeholder 5">
            <a:extLst>
              <a:ext uri="{FF2B5EF4-FFF2-40B4-BE49-F238E27FC236}">
                <a16:creationId xmlns:a16="http://schemas.microsoft.com/office/drawing/2014/main" id="{91411089-9B75-43AF-9995-5D796DA1F2F8}"/>
              </a:ext>
            </a:extLst>
          </p:cNvPr>
          <p:cNvSpPr>
            <a:spLocks noGrp="1"/>
          </p:cNvSpPr>
          <p:nvPr>
            <p:ph type="body" sz="quarter" idx="11" hasCustomPrompt="1"/>
          </p:nvPr>
        </p:nvSpPr>
        <p:spPr>
          <a:xfrm>
            <a:off x="4513748" y="6299200"/>
            <a:ext cx="3165475" cy="382588"/>
          </a:xfrm>
        </p:spPr>
        <p:txBody>
          <a:bodyPr anchor="ctr">
            <a:normAutofit/>
          </a:bodyPr>
          <a:lstStyle>
            <a:lvl1pPr marL="0" indent="0" algn="l">
              <a:buNone/>
              <a:defRPr sz="1200">
                <a:solidFill>
                  <a:schemeClr val="bg1"/>
                </a:solidFill>
                <a:latin typeface="SansSerif" panose="00000400000000000000" pitchFamily="2" charset="2"/>
              </a:defRPr>
            </a:lvl1pPr>
          </a:lstStyle>
          <a:p>
            <a:pPr lvl="0"/>
            <a:r>
              <a:rPr lang="en-US" dirty="0"/>
              <a:t>Insert Presenter Name | Presentation Title</a:t>
            </a:r>
            <a:endParaRPr lang="en-GB" dirty="0"/>
          </a:p>
        </p:txBody>
      </p:sp>
    </p:spTree>
    <p:extLst>
      <p:ext uri="{BB962C8B-B14F-4D97-AF65-F5344CB8AC3E}">
        <p14:creationId xmlns:p14="http://schemas.microsoft.com/office/powerpoint/2010/main" val="387612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12" name="Bild 11" descr="HG neu.jpg"/>
          <p:cNvPicPr>
            <a:picLocks noChangeAspect="1"/>
          </p:cNvPicPr>
          <p:nvPr userDrawn="1"/>
        </p:nvPicPr>
        <p:blipFill>
          <a:blip r:embed="rId2"/>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914400" y="1907311"/>
            <a:ext cx="10363200" cy="750003"/>
          </a:xfrm>
          <a:prstGeom prst="rect">
            <a:avLst/>
          </a:prstGeom>
        </p:spPr>
        <p:txBody>
          <a:bodyPr/>
          <a:lstStyle>
            <a:lvl1pPr>
              <a:defRPr sz="4267" b="1" cap="all" baseline="0">
                <a:solidFill>
                  <a:srgbClr val="F70146"/>
                </a:solidFill>
                <a:latin typeface="Arial Black" pitchFamily="34" charset="0"/>
              </a:defRPr>
            </a:lvl1pPr>
          </a:lstStyle>
          <a:p>
            <a:r>
              <a:rPr lang="de-DE" dirty="0"/>
              <a:t>Name </a:t>
            </a:r>
            <a:r>
              <a:rPr lang="de-DE" dirty="0" err="1"/>
              <a:t>of</a:t>
            </a:r>
            <a:r>
              <a:rPr lang="de-DE" dirty="0"/>
              <a:t> </a:t>
            </a:r>
            <a:r>
              <a:rPr lang="de-DE" dirty="0" err="1"/>
              <a:t>the</a:t>
            </a:r>
            <a:r>
              <a:rPr lang="de-DE" dirty="0"/>
              <a:t> Course</a:t>
            </a:r>
            <a:endParaRPr lang="de-AT" dirty="0"/>
          </a:p>
        </p:txBody>
      </p:sp>
      <p:sp>
        <p:nvSpPr>
          <p:cNvPr id="9" name="Textplatzhalter 8"/>
          <p:cNvSpPr>
            <a:spLocks noGrp="1"/>
          </p:cNvSpPr>
          <p:nvPr>
            <p:ph type="body" sz="quarter" idx="10" hasCustomPrompt="1"/>
          </p:nvPr>
        </p:nvSpPr>
        <p:spPr>
          <a:xfrm>
            <a:off x="987429" y="4428548"/>
            <a:ext cx="3351841" cy="354589"/>
          </a:xfrm>
          <a:prstGeom prst="rect">
            <a:avLst/>
          </a:prstGeom>
        </p:spPr>
        <p:txBody>
          <a:bodyPr/>
          <a:lstStyle>
            <a:lvl1pPr>
              <a:spcBef>
                <a:spcPts val="0"/>
              </a:spcBef>
              <a:defRPr sz="2133" b="1" baseline="0">
                <a:solidFill>
                  <a:schemeClr val="tx1"/>
                </a:solidFill>
              </a:defRPr>
            </a:lvl1pPr>
          </a:lstStyle>
          <a:p>
            <a:pPr lvl="0"/>
            <a:r>
              <a:rPr lang="de-DE" dirty="0"/>
              <a:t>Franz Tschuchnigg</a:t>
            </a:r>
          </a:p>
        </p:txBody>
      </p:sp>
      <p:pic>
        <p:nvPicPr>
          <p:cNvPr id="14" name="Bild 14" descr="logo.wmf"/>
          <p:cNvPicPr>
            <a:picLocks noChangeAspect="1"/>
          </p:cNvPicPr>
          <p:nvPr userDrawn="1"/>
        </p:nvPicPr>
        <p:blipFill>
          <a:blip r:embed="rId3"/>
          <a:stretch>
            <a:fillRect/>
          </a:stretch>
        </p:blipFill>
        <p:spPr>
          <a:xfrm>
            <a:off x="10338373" y="350524"/>
            <a:ext cx="1524000" cy="566443"/>
          </a:xfrm>
          <a:prstGeom prst="rect">
            <a:avLst/>
          </a:prstGeom>
        </p:spPr>
      </p:pic>
      <p:grpSp>
        <p:nvGrpSpPr>
          <p:cNvPr id="19" name="Gruppierung 32"/>
          <p:cNvGrpSpPr>
            <a:grpSpLocks/>
          </p:cNvGrpSpPr>
          <p:nvPr userDrawn="1"/>
        </p:nvGrpSpPr>
        <p:grpSpPr bwMode="auto">
          <a:xfrm>
            <a:off x="3371744" y="490829"/>
            <a:ext cx="6705600" cy="297454"/>
            <a:chOff x="1295401" y="563653"/>
            <a:chExt cx="5029200" cy="223235"/>
          </a:xfrm>
        </p:grpSpPr>
        <p:sp>
          <p:nvSpPr>
            <p:cNvPr id="21" name="Textfeld 271"/>
            <p:cNvSpPr txBox="1">
              <a:spLocks noChangeArrowheads="1"/>
            </p:cNvSpPr>
            <p:nvPr/>
          </p:nvSpPr>
          <p:spPr bwMode="auto">
            <a:xfrm>
              <a:off x="1295401" y="563653"/>
              <a:ext cx="5029200" cy="223235"/>
            </a:xfrm>
            <a:prstGeom prst="rect">
              <a:avLst/>
            </a:prstGeom>
            <a:noFill/>
            <a:ln w="9525">
              <a:noFill/>
              <a:miter lim="800000"/>
              <a:headEnd/>
              <a:tailEnd/>
            </a:ln>
          </p:spPr>
          <p:txBody>
            <a:bodyPr wrap="square">
              <a:prstTxWarp prst="textNoShape">
                <a:avLst/>
              </a:prstTxWarp>
              <a:spAutoFit/>
            </a:bodyPr>
            <a:lstStyle/>
            <a:p>
              <a:pPr algn="l"/>
              <a:r>
                <a:rPr lang="de-DE" sz="1333" dirty="0">
                  <a:ea typeface="Arial" pitchFamily="33" charset="0"/>
                  <a:cs typeface="Arial" pitchFamily="33" charset="0"/>
                </a:rPr>
                <a:t>S   C   I   E   N   C   E        P  A   S   S   I   O   N          T   E   C   H   N   O   L   O   G   Y</a:t>
              </a:r>
            </a:p>
          </p:txBody>
        </p:sp>
        <p:sp>
          <p:nvSpPr>
            <p:cNvPr id="23" name="Rechteck 22"/>
            <p:cNvSpPr/>
            <p:nvPr/>
          </p:nvSpPr>
          <p:spPr bwMode="auto">
            <a:xfrm>
              <a:off x="2692228"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sp>
          <p:nvSpPr>
            <p:cNvPr id="25" name="Rechteck 24"/>
            <p:cNvSpPr/>
            <p:nvPr/>
          </p:nvSpPr>
          <p:spPr bwMode="auto">
            <a:xfrm>
              <a:off x="4159251" y="678025"/>
              <a:ext cx="46037" cy="460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l">
                <a:defRPr/>
              </a:pPr>
              <a:endParaRPr lang="de-DE" sz="2400" dirty="0">
                <a:solidFill>
                  <a:srgbClr val="FFFFFF"/>
                </a:solidFill>
                <a:ea typeface="ＭＳ Ｐゴシック" pitchFamily="-105" charset="-128"/>
                <a:cs typeface="ＭＳ Ｐゴシック" pitchFamily="-105" charset="-128"/>
              </a:endParaRPr>
            </a:p>
          </p:txBody>
        </p:sp>
      </p:grpSp>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2494" y="6179637"/>
            <a:ext cx="2881508" cy="596816"/>
          </a:xfrm>
          <a:prstGeom prst="rect">
            <a:avLst/>
          </a:prstGeom>
        </p:spPr>
      </p:pic>
      <p:pic>
        <p:nvPicPr>
          <p:cNvPr id="4" name="Grafik 3">
            <a:extLst>
              <a:ext uri="{FF2B5EF4-FFF2-40B4-BE49-F238E27FC236}">
                <a16:creationId xmlns:a16="http://schemas.microsoft.com/office/drawing/2014/main" id="{13F46D47-0527-4E9E-B73C-939ED8967A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7428" y="6179637"/>
            <a:ext cx="1392691" cy="595200"/>
          </a:xfrm>
          <a:prstGeom prst="rect">
            <a:avLst/>
          </a:prstGeom>
        </p:spPr>
      </p:pic>
      <p:sp>
        <p:nvSpPr>
          <p:cNvPr id="13" name="Textfeld 12"/>
          <p:cNvSpPr txBox="1"/>
          <p:nvPr userDrawn="1"/>
        </p:nvSpPr>
        <p:spPr>
          <a:xfrm>
            <a:off x="987429" y="4783760"/>
            <a:ext cx="10874945" cy="954300"/>
          </a:xfrm>
          <a:prstGeom prst="rect">
            <a:avLst/>
          </a:prstGeom>
          <a:noFill/>
        </p:spPr>
        <p:txBody>
          <a:bodyPr wrap="square" rtlCol="0">
            <a:spAutoFit/>
          </a:bodyPr>
          <a:lstStyle/>
          <a:p>
            <a:pPr algn="l"/>
            <a:r>
              <a:rPr lang="en-GB" sz="1867" b="0" dirty="0"/>
              <a:t>Computational Geotechnics Group</a:t>
            </a:r>
          </a:p>
          <a:p>
            <a:pPr algn="l"/>
            <a:r>
              <a:rPr lang="en-GB" sz="1867" b="0" dirty="0"/>
              <a:t>Institute of Soil Mechanics, Foundation Engineering and Computational Geotechnics</a:t>
            </a:r>
            <a:endParaRPr lang="en-GB" sz="1867" b="0" baseline="0" dirty="0"/>
          </a:p>
          <a:p>
            <a:pPr algn="l"/>
            <a:r>
              <a:rPr lang="en-GB" sz="1867" b="0" baseline="0" dirty="0"/>
              <a:t>Graz University of Technology</a:t>
            </a:r>
          </a:p>
        </p:txBody>
      </p:sp>
      <p:sp>
        <p:nvSpPr>
          <p:cNvPr id="20" name="Text Placeholder 19">
            <a:extLst>
              <a:ext uri="{FF2B5EF4-FFF2-40B4-BE49-F238E27FC236}">
                <a16:creationId xmlns:a16="http://schemas.microsoft.com/office/drawing/2014/main" id="{CE2CB626-CEC8-43EF-9250-D41BDB37226D}"/>
              </a:ext>
            </a:extLst>
          </p:cNvPr>
          <p:cNvSpPr>
            <a:spLocks noGrp="1"/>
          </p:cNvSpPr>
          <p:nvPr>
            <p:ph type="body" sz="quarter" idx="12" hasCustomPrompt="1"/>
          </p:nvPr>
        </p:nvSpPr>
        <p:spPr>
          <a:xfrm>
            <a:off x="914402" y="3364158"/>
            <a:ext cx="10363199" cy="564255"/>
          </a:xfrm>
          <a:prstGeom prst="rect">
            <a:avLst/>
          </a:prstGeom>
        </p:spPr>
        <p:txBody>
          <a:bodyPr/>
          <a:lstStyle>
            <a:lvl1pPr>
              <a:defRPr cap="all" baseline="0"/>
            </a:lvl1pPr>
          </a:lstStyle>
          <a:p>
            <a:pPr lvl="0"/>
            <a:r>
              <a:rPr lang="en-US" dirty="0"/>
              <a:t>Content</a:t>
            </a:r>
            <a:endParaRPr lang="de-AT" dirty="0"/>
          </a:p>
        </p:txBody>
      </p:sp>
      <p:sp>
        <p:nvSpPr>
          <p:cNvPr id="24" name="Text Placeholder 23">
            <a:extLst>
              <a:ext uri="{FF2B5EF4-FFF2-40B4-BE49-F238E27FC236}">
                <a16:creationId xmlns:a16="http://schemas.microsoft.com/office/drawing/2014/main" id="{81C5A53B-346C-421A-B582-C76071BBA7BF}"/>
              </a:ext>
            </a:extLst>
          </p:cNvPr>
          <p:cNvSpPr>
            <a:spLocks noGrp="1"/>
          </p:cNvSpPr>
          <p:nvPr>
            <p:ph type="body" sz="quarter" idx="13" hasCustomPrompt="1"/>
          </p:nvPr>
        </p:nvSpPr>
        <p:spPr>
          <a:xfrm>
            <a:off x="916291" y="2764167"/>
            <a:ext cx="10361309" cy="564255"/>
          </a:xfrm>
          <a:prstGeom prst="rect">
            <a:avLst/>
          </a:prstGeom>
        </p:spPr>
        <p:txBody>
          <a:bodyPr/>
          <a:lstStyle>
            <a:lvl1pPr>
              <a:defRPr sz="3200" cap="all" baseline="0"/>
            </a:lvl1pPr>
          </a:lstStyle>
          <a:p>
            <a:pPr lvl="0"/>
            <a:r>
              <a:rPr lang="en-US" dirty="0"/>
              <a:t>Part </a:t>
            </a:r>
            <a:r>
              <a:rPr lang="en-US" dirty="0" err="1"/>
              <a:t>xy</a:t>
            </a:r>
            <a:endParaRPr lang="de-AT" dirty="0"/>
          </a:p>
        </p:txBody>
      </p:sp>
    </p:spTree>
    <p:extLst>
      <p:ext uri="{BB962C8B-B14F-4D97-AF65-F5344CB8AC3E}">
        <p14:creationId xmlns:p14="http://schemas.microsoft.com/office/powerpoint/2010/main" val="1296051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aufz">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3A673967-9BAA-45F3-B013-985E149D2306}"/>
              </a:ext>
            </a:extLst>
          </p:cNvPr>
          <p:cNvSpPr>
            <a:spLocks noGrp="1"/>
          </p:cNvSpPr>
          <p:nvPr>
            <p:ph type="body" sz="quarter" idx="11" hasCustomPrompt="1"/>
          </p:nvPr>
        </p:nvSpPr>
        <p:spPr>
          <a:xfrm>
            <a:off x="911427" y="995585"/>
            <a:ext cx="11040000" cy="384000"/>
          </a:xfrm>
          <a:prstGeom prst="rect">
            <a:avLst/>
          </a:prstGeom>
        </p:spPr>
        <p:txBody>
          <a:bodyPr anchor="ctr"/>
          <a:lstStyle>
            <a:lvl1pPr>
              <a:defRPr sz="2400" cap="all" baseline="0">
                <a:solidFill>
                  <a:srgbClr val="F70146"/>
                </a:solidFill>
              </a:defRPr>
            </a:lvl1pPr>
          </a:lstStyle>
          <a:p>
            <a:pPr lvl="0"/>
            <a:r>
              <a:rPr lang="en-GB" noProof="0" dirty="0" err="1"/>
              <a:t>Textmasterformat</a:t>
            </a:r>
            <a:r>
              <a:rPr lang="en-GB" noProof="0" dirty="0"/>
              <a:t> </a:t>
            </a:r>
            <a:r>
              <a:rPr lang="en-GB" noProof="0" dirty="0" err="1"/>
              <a:t>bearbeiten</a:t>
            </a:r>
            <a:endParaRPr lang="en-GB" noProof="0" dirty="0"/>
          </a:p>
        </p:txBody>
      </p:sp>
      <p:sp>
        <p:nvSpPr>
          <p:cNvPr id="4" name="Textplatzhalter 3">
            <a:extLst>
              <a:ext uri="{FF2B5EF4-FFF2-40B4-BE49-F238E27FC236}">
                <a16:creationId xmlns:a16="http://schemas.microsoft.com/office/drawing/2014/main" id="{38AE2CAB-1B65-4BED-B842-F9D4C0DF5BD4}"/>
              </a:ext>
            </a:extLst>
          </p:cNvPr>
          <p:cNvSpPr>
            <a:spLocks noGrp="1"/>
          </p:cNvSpPr>
          <p:nvPr>
            <p:ph type="body" sz="quarter" idx="12" hasCustomPrompt="1"/>
          </p:nvPr>
        </p:nvSpPr>
        <p:spPr>
          <a:xfrm>
            <a:off x="911427" y="1418430"/>
            <a:ext cx="11036733" cy="5075084"/>
          </a:xfrm>
          <a:prstGeom prst="rect">
            <a:avLst/>
          </a:prstGeom>
        </p:spPr>
        <p:txBody>
          <a:bodyPr/>
          <a:lstStyle>
            <a:lvl1pPr>
              <a:spcBef>
                <a:spcPts val="800"/>
              </a:spcBef>
              <a:buClr>
                <a:srgbClr val="F70146"/>
              </a:buClr>
              <a:buFont typeface="Wingdings" panose="05000000000000000000" pitchFamily="2" charset="2"/>
              <a:buChar char="§"/>
              <a:defRPr sz="2133" b="0">
                <a:solidFill>
                  <a:schemeClr val="tx1"/>
                </a:solidFill>
              </a:defRPr>
            </a:lvl1pPr>
            <a:lvl2pPr marL="815980" indent="-380990">
              <a:spcBef>
                <a:spcPts val="800"/>
              </a:spcBef>
              <a:buClr>
                <a:srgbClr val="F70146"/>
              </a:buClr>
              <a:buFont typeface="Wingdings" panose="05000000000000000000" pitchFamily="2" charset="2"/>
              <a:buChar char="§"/>
              <a:defRPr sz="1867"/>
            </a:lvl2pPr>
            <a:lvl3pPr marL="1199970">
              <a:spcBef>
                <a:spcPts val="800"/>
              </a:spcBef>
              <a:buClr>
                <a:srgbClr val="F70146"/>
              </a:buClr>
              <a:defRPr sz="1600"/>
            </a:lvl3p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1316880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a:t>Click here and insert </a:t>
            </a:r>
            <a:br>
              <a:rPr lang="en-GB"/>
            </a:br>
            <a:r>
              <a:rPr lang="en-GB"/>
              <a:t>image from Templafy</a:t>
            </a:r>
            <a:br>
              <a:rPr lang="en-GB"/>
            </a:br>
            <a:r>
              <a:rPr lang="en-GB"/>
              <a:t>or</a:t>
            </a:r>
            <a:br>
              <a:rPr lang="en-GB"/>
            </a:br>
            <a:r>
              <a:rPr lang="en-GB"/>
              <a:t>insert via ImageTools if </a:t>
            </a:r>
            <a:br>
              <a:rPr lang="en-GB"/>
            </a:br>
            <a:r>
              <a:rPr lang="en-GB"/>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GB"/>
              <a:t>© Copyright</a:t>
            </a:r>
          </a:p>
        </p:txBody>
      </p:sp>
    </p:spTree>
    <p:extLst>
      <p:ext uri="{BB962C8B-B14F-4D97-AF65-F5344CB8AC3E}">
        <p14:creationId xmlns:p14="http://schemas.microsoft.com/office/powerpoint/2010/main" val="383991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a:t>Click to add text, image or graph/table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a:p>
        </p:txBody>
      </p:sp>
    </p:spTree>
    <p:extLst>
      <p:ext uri="{BB962C8B-B14F-4D97-AF65-F5344CB8AC3E}">
        <p14:creationId xmlns:p14="http://schemas.microsoft.com/office/powerpoint/2010/main" val="5060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70171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endParaRPr lang="en-US"/>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1837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9EC01A09-7BB1-4F39-9B1E-8039EA757B95}" type="datetimeFigureOut">
              <a:rPr lang="en-US" smtClean="0"/>
              <a:t>12/8/2025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3430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endParaRPr lang="en-US"/>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9EC01A09-7BB1-4F39-9B1E-8039EA757B95}" type="datetimeFigureOut">
              <a:rPr lang="en-US" smtClean="0"/>
              <a:t>12/8/2025</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89181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a Data 2"/>
          <p:cNvSpPr>
            <a:spLocks noGrp="1"/>
          </p:cNvSpPr>
          <p:nvPr>
            <p:ph type="dt" sz="half" idx="10"/>
          </p:nvPr>
        </p:nvSpPr>
        <p:spPr/>
        <p:txBody>
          <a:bodyPr/>
          <a:lstStyle/>
          <a:p>
            <a:fld id="{9EC01A09-7BB1-4F39-9B1E-8039EA757B95}" type="datetimeFigureOut">
              <a:rPr lang="en-US" smtClean="0"/>
              <a:t>12/8/2025</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255141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9EC01A09-7BB1-4F39-9B1E-8039EA757B95}" type="datetimeFigureOut">
              <a:rPr lang="en-US" smtClean="0"/>
              <a:t>12/8/2025</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407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12/8/2025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380609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endParaRPr lang="en-US"/>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9EC01A09-7BB1-4F39-9B1E-8039EA757B95}" type="datetimeFigureOut">
              <a:rPr lang="en-US" smtClean="0"/>
              <a:t>12/8/2025</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CB6B604D-6664-4632-BD14-487D23A5A25F}" type="slidenum">
              <a:rPr lang="en-US" smtClean="0"/>
              <a:t>‹#›</a:t>
            </a:fld>
            <a:endParaRPr lang="en-US"/>
          </a:p>
        </p:txBody>
      </p:sp>
    </p:spTree>
    <p:extLst>
      <p:ext uri="{BB962C8B-B14F-4D97-AF65-F5344CB8AC3E}">
        <p14:creationId xmlns:p14="http://schemas.microsoft.com/office/powerpoint/2010/main" val="410610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endParaRPr lang="en-US"/>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01A09-7BB1-4F39-9B1E-8039EA757B95}" type="datetimeFigureOut">
              <a:rPr lang="en-US" smtClean="0"/>
              <a:t>12/8/2025</a:t>
            </a:fld>
            <a:endParaRPr lang="en-US"/>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B604D-6664-4632-BD14-487D23A5A25F}" type="slidenum">
              <a:rPr lang="en-US" smtClean="0"/>
              <a:t>‹#›</a:t>
            </a:fld>
            <a:endParaRPr lang="en-US"/>
          </a:p>
        </p:txBody>
      </p:sp>
    </p:spTree>
    <p:extLst>
      <p:ext uri="{BB962C8B-B14F-4D97-AF65-F5344CB8AC3E}">
        <p14:creationId xmlns:p14="http://schemas.microsoft.com/office/powerpoint/2010/main" val="322238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teams.microsoft.com/l/meetup-join/19%3ameeting_Yzc5Njc3NjgtODlhMi00ZDkzLWI5ZjMtZDlhNjMxMjRiMWEy%40thread.v2/0?context=%7b%22Tid%22%3a%224ae48b41-0137-4599-8661-fc641fe77bea%22%2c%22Oid%22%3a%220f47b4f8-9962-4c38-a843-ac0b7070d53d%22%7d"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mailto:DHatem@mgmlaw.com"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3.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4.png"/><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icitg2026.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80" y="1529155"/>
            <a:ext cx="11138274" cy="1732971"/>
          </a:xfrm>
        </p:spPr>
        <p:txBody>
          <a:bodyPr>
            <a:normAutofit fontScale="90000"/>
          </a:bodyPr>
          <a:lstStyle/>
          <a:p>
            <a:r>
              <a:rPr lang="en-GB" sz="5400" b="1" dirty="0">
                <a:solidFill>
                  <a:schemeClr val="accent2"/>
                </a:solidFill>
                <a:latin typeface="Arial" panose="020B0604020202020204" pitchFamily="34" charset="0"/>
                <a:cs typeface="Arial" panose="020B0604020202020204" pitchFamily="34" charset="0"/>
              </a:rPr>
              <a:t>ISSMGE - TC206</a:t>
            </a:r>
            <a:br>
              <a:rPr lang="en-GB" sz="4400" b="1" dirty="0">
                <a:solidFill>
                  <a:schemeClr val="accent2"/>
                </a:solidFill>
                <a:latin typeface="Arial" panose="020B0604020202020204" pitchFamily="34" charset="0"/>
                <a:cs typeface="Arial" panose="020B0604020202020204" pitchFamily="34" charset="0"/>
              </a:rPr>
            </a:br>
            <a:r>
              <a:rPr lang="en-GB" sz="4400" b="1" dirty="0">
                <a:solidFill>
                  <a:schemeClr val="accent2"/>
                </a:solidFill>
                <a:latin typeface="Arial" panose="020B0604020202020204" pitchFamily="34" charset="0"/>
                <a:cs typeface="Arial" panose="020B0604020202020204" pitchFamily="34" charset="0"/>
              </a:rPr>
              <a:t>Technical Committee Meeting </a:t>
            </a:r>
            <a:br>
              <a:rPr lang="en-GB" sz="4400" b="1" dirty="0">
                <a:solidFill>
                  <a:schemeClr val="accent2"/>
                </a:solidFill>
                <a:latin typeface="Arial" panose="020B0604020202020204" pitchFamily="34" charset="0"/>
                <a:cs typeface="Arial" panose="020B0604020202020204" pitchFamily="34" charset="0"/>
              </a:rPr>
            </a:br>
            <a:r>
              <a:rPr lang="en-GB" sz="3200" b="1" dirty="0">
                <a:solidFill>
                  <a:schemeClr val="accent2"/>
                </a:solidFill>
                <a:latin typeface="Arial" panose="020B0604020202020204" pitchFamily="34" charset="0"/>
                <a:cs typeface="Arial" panose="020B0604020202020204" pitchFamily="34" charset="0"/>
              </a:rPr>
              <a:t>10-12-2025 at 09:30hrs - UK time</a:t>
            </a:r>
            <a:endParaRPr lang="en-GB" sz="4400" b="1" dirty="0">
              <a:solidFill>
                <a:srgbClr val="28AAE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9346" y="4552238"/>
            <a:ext cx="8948056" cy="1365703"/>
          </a:xfrm>
        </p:spPr>
        <p:txBody>
          <a:bodyPr>
            <a:normAutofit/>
          </a:bodyPr>
          <a:lstStyle/>
          <a:p>
            <a:r>
              <a:rPr lang="en-GB" b="1" dirty="0">
                <a:latin typeface="Arial" panose="020B0604020202020204" pitchFamily="34" charset="0"/>
                <a:cs typeface="Arial" panose="020B0604020202020204" pitchFamily="34" charset="0"/>
              </a:rPr>
              <a:t>Duncan Nicholson - Chairperson TC206</a:t>
            </a:r>
          </a:p>
          <a:p>
            <a:r>
              <a:rPr lang="en-GB" b="1" dirty="0">
                <a:latin typeface="Arial" panose="020B0604020202020204" pitchFamily="34" charset="0"/>
                <a:cs typeface="Arial" panose="020B0604020202020204" pitchFamily="34" charset="0"/>
              </a:rPr>
              <a:t> Ying Chen – Vice Chairperson TC206 </a:t>
            </a:r>
          </a:p>
          <a:p>
            <a:r>
              <a:rPr lang="en-GB" b="1" dirty="0">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Alessandro Martucci </a:t>
            </a:r>
            <a:r>
              <a:rPr lang="en-GB" b="1" dirty="0">
                <a:latin typeface="Arial" panose="020B0604020202020204" pitchFamily="34" charset="0"/>
                <a:cs typeface="Arial" panose="020B0604020202020204" pitchFamily="34" charset="0"/>
              </a:rPr>
              <a:t> - Secretary</a:t>
            </a:r>
          </a:p>
        </p:txBody>
      </p:sp>
      <p:pic>
        <p:nvPicPr>
          <p:cNvPr id="4" name="Picture 3">
            <a:extLst>
              <a:ext uri="{FF2B5EF4-FFF2-40B4-BE49-F238E27FC236}">
                <a16:creationId xmlns:a16="http://schemas.microsoft.com/office/drawing/2014/main" id="{49DAA079-9414-422F-BC0F-E5F20CE20BF8}"/>
              </a:ext>
            </a:extLst>
          </p:cNvPr>
          <p:cNvPicPr>
            <a:picLocks noChangeAspect="1"/>
          </p:cNvPicPr>
          <p:nvPr/>
        </p:nvPicPr>
        <p:blipFill>
          <a:blip r:embed="rId2"/>
          <a:stretch>
            <a:fillRect/>
          </a:stretch>
        </p:blipFill>
        <p:spPr>
          <a:xfrm>
            <a:off x="0" y="0"/>
            <a:ext cx="12187729" cy="1379538"/>
          </a:xfrm>
          <a:prstGeom prst="rect">
            <a:avLst/>
          </a:prstGeom>
        </p:spPr>
      </p:pic>
      <p:sp>
        <p:nvSpPr>
          <p:cNvPr id="5" name="TextBox 4">
            <a:extLst>
              <a:ext uri="{FF2B5EF4-FFF2-40B4-BE49-F238E27FC236}">
                <a16:creationId xmlns:a16="http://schemas.microsoft.com/office/drawing/2014/main" id="{88396737-613A-4A24-AAB2-3BFD1EBD1CC3}"/>
              </a:ext>
            </a:extLst>
          </p:cNvPr>
          <p:cNvSpPr txBox="1"/>
          <p:nvPr/>
        </p:nvSpPr>
        <p:spPr>
          <a:xfrm>
            <a:off x="2716881" y="3444240"/>
            <a:ext cx="6294737"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Update on TC206 work  </a:t>
            </a:r>
          </a:p>
        </p:txBody>
      </p:sp>
    </p:spTree>
    <p:extLst>
      <p:ext uri="{BB962C8B-B14F-4D97-AF65-F5344CB8AC3E}">
        <p14:creationId xmlns:p14="http://schemas.microsoft.com/office/powerpoint/2010/main" val="226908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CB17-AB77-415B-11AB-0737DC73ADC9}"/>
              </a:ext>
            </a:extLst>
          </p:cNvPr>
          <p:cNvSpPr>
            <a:spLocks noGrp="1"/>
          </p:cNvSpPr>
          <p:nvPr>
            <p:ph type="title"/>
          </p:nvPr>
        </p:nvSpPr>
        <p:spPr>
          <a:xfrm>
            <a:off x="0" y="0"/>
            <a:ext cx="3505200" cy="790507"/>
          </a:xfrm>
        </p:spPr>
        <p:txBody>
          <a:bodyPr/>
          <a:lstStyle/>
          <a:p>
            <a:r>
              <a:rPr lang="en-GB" b="1" dirty="0"/>
              <a:t>Agenda PM</a:t>
            </a:r>
          </a:p>
        </p:txBody>
      </p:sp>
      <p:sp>
        <p:nvSpPr>
          <p:cNvPr id="3" name="Content Placeholder 2">
            <a:extLst>
              <a:ext uri="{FF2B5EF4-FFF2-40B4-BE49-F238E27FC236}">
                <a16:creationId xmlns:a16="http://schemas.microsoft.com/office/drawing/2014/main" id="{49CDB134-367A-AE71-6403-232098055660}"/>
              </a:ext>
            </a:extLst>
          </p:cNvPr>
          <p:cNvSpPr>
            <a:spLocks noGrp="1"/>
          </p:cNvSpPr>
          <p:nvPr>
            <p:ph idx="1"/>
          </p:nvPr>
        </p:nvSpPr>
        <p:spPr>
          <a:xfrm>
            <a:off x="150607" y="1436687"/>
            <a:ext cx="2483264" cy="4351338"/>
          </a:xfrm>
        </p:spPr>
        <p:txBody>
          <a:bodyPr/>
          <a:lstStyle/>
          <a:p>
            <a:r>
              <a:rPr lang="en-US" dirty="0"/>
              <a:t>S</a:t>
            </a:r>
            <a:r>
              <a:rPr lang="en-GB" dirty="0" err="1"/>
              <a:t>ession</a:t>
            </a:r>
            <a:r>
              <a:rPr lang="en-GB" dirty="0"/>
              <a:t> 3 focuses on RTBA.</a:t>
            </a:r>
          </a:p>
          <a:p>
            <a:endParaRPr lang="en-GB" dirty="0"/>
          </a:p>
          <a:p>
            <a:r>
              <a:rPr lang="en-GB" dirty="0"/>
              <a:t>Session 4 discussion on </a:t>
            </a:r>
            <a:r>
              <a:rPr lang="en-GB" dirty="0" err="1"/>
              <a:t>Revisded</a:t>
            </a:r>
            <a:r>
              <a:rPr lang="en-GB" dirty="0"/>
              <a:t> CIRIA R185.</a:t>
            </a:r>
          </a:p>
        </p:txBody>
      </p:sp>
      <p:sp>
        <p:nvSpPr>
          <p:cNvPr id="4" name="Text Placeholder 3">
            <a:extLst>
              <a:ext uri="{FF2B5EF4-FFF2-40B4-BE49-F238E27FC236}">
                <a16:creationId xmlns:a16="http://schemas.microsoft.com/office/drawing/2014/main" id="{3DD3E3C7-786D-2587-B8EC-DB4308A8FCD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FB38483-2E07-43E1-29BF-5BB544CAD9DA}"/>
              </a:ext>
            </a:extLst>
          </p:cNvPr>
          <p:cNvSpPr>
            <a:spLocks noGrp="1"/>
          </p:cNvSpPr>
          <p:nvPr>
            <p:ph type="body" sz="quarter" idx="11"/>
          </p:nvPr>
        </p:nvSpPr>
        <p:spPr/>
        <p:txBody>
          <a:bodyPr/>
          <a:lstStyle/>
          <a:p>
            <a:endParaRPr lang="en-GB"/>
          </a:p>
        </p:txBody>
      </p:sp>
      <p:pic>
        <p:nvPicPr>
          <p:cNvPr id="7" name="Picture 6">
            <a:extLst>
              <a:ext uri="{FF2B5EF4-FFF2-40B4-BE49-F238E27FC236}">
                <a16:creationId xmlns:a16="http://schemas.microsoft.com/office/drawing/2014/main" id="{0151AE44-854B-AA0F-1371-3C21A73AE338}"/>
              </a:ext>
            </a:extLst>
          </p:cNvPr>
          <p:cNvPicPr>
            <a:picLocks noChangeAspect="1"/>
          </p:cNvPicPr>
          <p:nvPr/>
        </p:nvPicPr>
        <p:blipFill>
          <a:blip r:embed="rId2"/>
          <a:srcRect b="62249"/>
          <a:stretch>
            <a:fillRect/>
          </a:stretch>
        </p:blipFill>
        <p:spPr>
          <a:xfrm>
            <a:off x="3047525" y="465618"/>
            <a:ext cx="9036625" cy="3396882"/>
          </a:xfrm>
          <a:prstGeom prst="rect">
            <a:avLst/>
          </a:prstGeom>
        </p:spPr>
      </p:pic>
      <p:pic>
        <p:nvPicPr>
          <p:cNvPr id="12" name="Picture 11">
            <a:extLst>
              <a:ext uri="{FF2B5EF4-FFF2-40B4-BE49-F238E27FC236}">
                <a16:creationId xmlns:a16="http://schemas.microsoft.com/office/drawing/2014/main" id="{1B15852B-9EA1-A1E0-6C67-9D1F344C3A6C}"/>
              </a:ext>
            </a:extLst>
          </p:cNvPr>
          <p:cNvPicPr>
            <a:picLocks noChangeAspect="1"/>
          </p:cNvPicPr>
          <p:nvPr/>
        </p:nvPicPr>
        <p:blipFill>
          <a:blip r:embed="rId3"/>
          <a:srcRect l="1788" t="4069" r="-428"/>
          <a:stretch>
            <a:fillRect/>
          </a:stretch>
        </p:blipFill>
        <p:spPr>
          <a:xfrm>
            <a:off x="3078725" y="3767172"/>
            <a:ext cx="9031055" cy="2914616"/>
          </a:xfrm>
          <a:prstGeom prst="rect">
            <a:avLst/>
          </a:prstGeom>
        </p:spPr>
      </p:pic>
    </p:spTree>
    <p:extLst>
      <p:ext uri="{BB962C8B-B14F-4D97-AF65-F5344CB8AC3E}">
        <p14:creationId xmlns:p14="http://schemas.microsoft.com/office/powerpoint/2010/main" val="399526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962796" y="365641"/>
            <a:ext cx="10515600" cy="740733"/>
          </a:xfrm>
        </p:spPr>
        <p:txBody>
          <a:bodyPr>
            <a:normAutofit fontScale="90000"/>
          </a:bodyPr>
          <a:lstStyle/>
          <a:p>
            <a:r>
              <a:rPr lang="en-GB" sz="4000" b="1" dirty="0"/>
              <a:t>ISSMGE 21</a:t>
            </a:r>
            <a:r>
              <a:rPr lang="en-GB" sz="4000" b="1" baseline="30000" dirty="0"/>
              <a:t>st</a:t>
            </a:r>
            <a:r>
              <a:rPr lang="en-GB" sz="4000" b="1" dirty="0"/>
              <a:t> Int. Conf.  - Vienna - 14-19 June 2026  </a:t>
            </a:r>
            <a:br>
              <a:rPr lang="en-GB" sz="3600" dirty="0"/>
            </a:br>
            <a:r>
              <a:rPr lang="en-GB" sz="3600" b="1" dirty="0"/>
              <a:t>Ying Chen</a:t>
            </a:r>
            <a:endParaRPr lang="en-GB" b="1" dirty="0"/>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08117" y="1411881"/>
            <a:ext cx="11030893" cy="5078613"/>
          </a:xfrm>
        </p:spPr>
        <p:txBody>
          <a:bodyPr>
            <a:normAutofit fontScale="92500" lnSpcReduction="20000"/>
          </a:bodyPr>
          <a:lstStyle/>
          <a:p>
            <a:pPr marL="0" indent="0">
              <a:buNone/>
            </a:pPr>
            <a:endParaRPr lang="en-GB" dirty="0"/>
          </a:p>
          <a:p>
            <a:pPr lvl="1"/>
            <a:r>
              <a:rPr lang="en-GB" sz="2800" dirty="0"/>
              <a:t>Honour Lecture Proposal withdrawn.</a:t>
            </a:r>
            <a:endParaRPr lang="en-GB" sz="2800" dirty="0">
              <a:solidFill>
                <a:srgbClr val="FF0000"/>
              </a:solidFill>
            </a:endParaRPr>
          </a:p>
          <a:p>
            <a:pPr lvl="1"/>
            <a:endParaRPr lang="en-GB" sz="2800" dirty="0">
              <a:solidFill>
                <a:srgbClr val="FF0000"/>
              </a:solidFill>
            </a:endParaRPr>
          </a:p>
          <a:p>
            <a:pPr lvl="1"/>
            <a:r>
              <a:rPr lang="en-GB" sz="2800" dirty="0">
                <a:latin typeface="Calibri" panose="020F0502020204030204" pitchFamily="34" charset="0"/>
                <a:ea typeface="PMingLiU" panose="02020500000000000000" pitchFamily="18" charset="-120"/>
                <a:cs typeface="PMingLiU" panose="02020500000000000000" pitchFamily="18" charset="-120"/>
              </a:rPr>
              <a:t>Keynote speech on OM by Tony O’Brian  </a:t>
            </a:r>
            <a:r>
              <a:rPr lang="en-GB" sz="2800" dirty="0">
                <a:solidFill>
                  <a:srgbClr val="FF0000"/>
                </a:solidFill>
                <a:latin typeface="Calibri" panose="020F0502020204030204" pitchFamily="34" charset="0"/>
                <a:ea typeface="PMingLiU" panose="02020500000000000000" pitchFamily="18" charset="-120"/>
                <a:cs typeface="PMingLiU" panose="02020500000000000000" pitchFamily="18" charset="-120"/>
              </a:rPr>
              <a:t>Agreed.</a:t>
            </a:r>
          </a:p>
          <a:p>
            <a:pPr lvl="1"/>
            <a:endParaRPr lang="en-GB" sz="2800" dirty="0">
              <a:latin typeface="Calibri" panose="020F0502020204030204" pitchFamily="34" charset="0"/>
              <a:ea typeface="PMingLiU" panose="02020500000000000000" pitchFamily="18" charset="-120"/>
              <a:cs typeface="PMingLiU" panose="02020500000000000000" pitchFamily="18" charset="-120"/>
            </a:endParaRPr>
          </a:p>
          <a:p>
            <a:pPr lvl="1"/>
            <a:r>
              <a:rPr lang="en-GB" sz="2800" dirty="0">
                <a:latin typeface="Calibri" panose="020F0502020204030204" pitchFamily="34" charset="0"/>
                <a:ea typeface="PMingLiU" panose="02020500000000000000" pitchFamily="18" charset="-120"/>
                <a:cs typeface="PMingLiU" panose="02020500000000000000" pitchFamily="18" charset="-120"/>
              </a:rPr>
              <a:t>25 OM Papers submitted. </a:t>
            </a:r>
          </a:p>
          <a:p>
            <a:pPr lvl="2"/>
            <a:r>
              <a:rPr lang="en-GB" sz="2100" dirty="0">
                <a:solidFill>
                  <a:srgbClr val="FF0000"/>
                </a:solidFill>
                <a:latin typeface="Calibri" panose="020F0502020204030204" pitchFamily="34" charset="0"/>
                <a:ea typeface="PMingLiU" panose="02020500000000000000" pitchFamily="18" charset="-120"/>
                <a:cs typeface="PMingLiU" panose="02020500000000000000" pitchFamily="18" charset="-120"/>
              </a:rPr>
              <a:t>Oral session booked (90 Minutes)</a:t>
            </a:r>
            <a:r>
              <a:rPr lang="en-GB" sz="2100" dirty="0">
                <a:latin typeface="Calibri" panose="020F0502020204030204" pitchFamily="34" charset="0"/>
                <a:ea typeface="PMingLiU" panose="02020500000000000000" pitchFamily="18" charset="-120"/>
                <a:cs typeface="PMingLiU" panose="02020500000000000000" pitchFamily="18" charset="-120"/>
              </a:rPr>
              <a:t>. </a:t>
            </a:r>
          </a:p>
          <a:p>
            <a:pPr lvl="2"/>
            <a:r>
              <a:rPr lang="en-GB" sz="2100" dirty="0">
                <a:solidFill>
                  <a:srgbClr val="FF0000"/>
                </a:solidFill>
                <a:latin typeface="Calibri" panose="020F0502020204030204" pitchFamily="34" charset="0"/>
                <a:ea typeface="PMingLiU" panose="02020500000000000000" pitchFamily="18" charset="-120"/>
                <a:cs typeface="PMingLiU" panose="02020500000000000000" pitchFamily="18" charset="-120"/>
              </a:rPr>
              <a:t>Papers will be passed to TC206 – Jan 2025 – TC206 to select papers for presentation.</a:t>
            </a:r>
          </a:p>
          <a:p>
            <a:pPr lvl="1"/>
            <a:endParaRPr lang="en-GB" sz="2100" dirty="0">
              <a:latin typeface="PMingLiU" panose="02020500000000000000" pitchFamily="18" charset="-120"/>
              <a:ea typeface="PMingLiU" panose="02020500000000000000" pitchFamily="18" charset="-120"/>
              <a:cs typeface="PMingLiU" panose="02020500000000000000" pitchFamily="18" charset="-120"/>
            </a:endParaRPr>
          </a:p>
          <a:p>
            <a:pPr lvl="1"/>
            <a:r>
              <a:rPr lang="en-GB" sz="2800" dirty="0"/>
              <a:t>“Workshop” Session booked (90 minutes?) – TC206  to organise.  </a:t>
            </a:r>
          </a:p>
          <a:p>
            <a:pPr lvl="2"/>
            <a:r>
              <a:rPr lang="en-GB" sz="2100" dirty="0"/>
              <a:t>This is 2 or 3 discussion topics???</a:t>
            </a:r>
          </a:p>
          <a:p>
            <a:pPr lvl="2"/>
            <a:r>
              <a:rPr lang="en-GB" sz="2100" dirty="0"/>
              <a:t>Link to Oral Session Papers.</a:t>
            </a:r>
          </a:p>
          <a:p>
            <a:pPr lvl="2"/>
            <a:r>
              <a:rPr lang="en-GB" sz="2100" dirty="0"/>
              <a:t>What do we want to discuss?</a:t>
            </a:r>
          </a:p>
          <a:p>
            <a:pPr lvl="1"/>
            <a:endParaRPr lang="en-GB" sz="2800" dirty="0"/>
          </a:p>
          <a:p>
            <a:pPr lvl="1"/>
            <a:r>
              <a:rPr lang="en-GB" sz="2800" dirty="0"/>
              <a:t>TC206 informal evening dinner during conference – Should we plan?</a:t>
            </a:r>
          </a:p>
          <a:p>
            <a:pPr lvl="1"/>
            <a:endParaRPr lang="en-GB" dirty="0">
              <a:solidFill>
                <a:srgbClr val="FF0000"/>
              </a:solidFill>
            </a:endParaRPr>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5618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CE23-09DE-B51B-F7E7-0BDC192BA571}"/>
              </a:ext>
            </a:extLst>
          </p:cNvPr>
          <p:cNvSpPr txBox="1">
            <a:spLocks/>
          </p:cNvSpPr>
          <p:nvPr/>
        </p:nvSpPr>
        <p:spPr>
          <a:xfrm>
            <a:off x="604519" y="308018"/>
            <a:ext cx="10515600" cy="698501"/>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ea typeface="MS PGothic" panose="020B0600070205080204" pitchFamily="34" charset="-128"/>
                <a:cs typeface="Arial" panose="020B0604020202020204" pitchFamily="34" charset="0"/>
              </a:rPr>
              <a:t>OM Oral Presentations Session: 90 minutes. </a:t>
            </a: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a:p>
            <a:endParaRPr lang="en-GB" dirty="0">
              <a:latin typeface="Johnston100" panose="020B05030303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CB7E65D-1D97-32AD-5F1D-9C7DC916331E}"/>
              </a:ext>
            </a:extLst>
          </p:cNvPr>
          <p:cNvSpPr txBox="1">
            <a:spLocks/>
          </p:cNvSpPr>
          <p:nvPr/>
        </p:nvSpPr>
        <p:spPr>
          <a:xfrm>
            <a:off x="604519" y="1304375"/>
            <a:ext cx="11004007" cy="398324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Aft>
                <a:spcPts val="600"/>
              </a:spcAft>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ICSMGE in Vienna, Austria – </a:t>
            </a:r>
            <a:r>
              <a:rPr lang="en-GB" sz="2400" dirty="0"/>
              <a:t>14-19 June 2026. </a:t>
            </a:r>
            <a:r>
              <a:rPr lang="en-GB" sz="2400" dirty="0">
                <a:latin typeface="Arial" panose="020B0604020202020204" pitchFamily="34" charset="0"/>
                <a:ea typeface="MS PGothic" panose="020B0600070205080204" pitchFamily="34" charset="-128"/>
                <a:cs typeface="Arial" panose="020B0604020202020204" pitchFamily="34" charset="0"/>
              </a:rPr>
              <a:t> </a:t>
            </a:r>
          </a:p>
          <a:p>
            <a:pPr marL="342900" indent="-342900">
              <a:lnSpc>
                <a:spcPct val="110000"/>
              </a:lnSpc>
              <a:spcAft>
                <a:spcPts val="600"/>
              </a:spcAft>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TC206 to review submitted 25 OM papers.</a:t>
            </a:r>
          </a:p>
          <a:p>
            <a:pPr marL="342900" indent="-342900">
              <a:lnSpc>
                <a:spcPct val="110000"/>
              </a:lnSpc>
              <a:spcAft>
                <a:spcPts val="600"/>
              </a:spcAft>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TC206 to Organise Presentations.  </a:t>
            </a:r>
          </a:p>
          <a:p>
            <a:pPr marL="800100" lvl="1" indent="-342900">
              <a:lnSpc>
                <a:spcPct val="110000"/>
              </a:lnSpc>
              <a:spcAft>
                <a:spcPts val="600"/>
              </a:spcAft>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Option 1 Select best 7 papers to present within 90 minutes’ session (12 minutes each presentation).</a:t>
            </a:r>
          </a:p>
          <a:p>
            <a:pPr marL="800100" lvl="1" indent="-342900">
              <a:lnSpc>
                <a:spcPct val="110000"/>
              </a:lnSpc>
              <a:spcAft>
                <a:spcPts val="600"/>
              </a:spcAft>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Option 2 Maximum numbers of papers to be present (7 minutes each, up to 12 papers to be presented) </a:t>
            </a:r>
          </a:p>
          <a:p>
            <a:pPr marL="800100" lvl="1" indent="-342900">
              <a:lnSpc>
                <a:spcPct val="110000"/>
              </a:lnSpc>
              <a:spcAft>
                <a:spcPts val="600"/>
              </a:spcAft>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Do we want a paper discussion?</a:t>
            </a:r>
          </a:p>
          <a:p>
            <a:pPr marL="800100" lvl="1" indent="-342900">
              <a:lnSpc>
                <a:spcPct val="110000"/>
              </a:lnSpc>
              <a:spcAft>
                <a:spcPts val="600"/>
              </a:spcAft>
              <a:buFont typeface="Symbol" panose="05050102010706020507" pitchFamily="18" charset="2"/>
              <a:buChar char=""/>
            </a:pPr>
            <a:r>
              <a:rPr lang="en-GB" sz="1800" dirty="0">
                <a:latin typeface="Arial" panose="020B0604020202020204" pitchFamily="34" charset="0"/>
                <a:ea typeface="MS PGothic" panose="020B0600070205080204" pitchFamily="34" charset="-128"/>
                <a:cs typeface="Arial" panose="020B0604020202020204" pitchFamily="34" charset="0"/>
              </a:rPr>
              <a:t>We want these papers to inform the workshop discussions.</a:t>
            </a:r>
          </a:p>
          <a:p>
            <a:pPr marL="342900" indent="-342900">
              <a:lnSpc>
                <a:spcPct val="110000"/>
              </a:lnSpc>
              <a:buFont typeface="Symbol" panose="05050102010706020507" pitchFamily="18" charset="2"/>
              <a:buChar char=""/>
            </a:pPr>
            <a:endParaRPr lang="en-GB" sz="2000" dirty="0">
              <a:solidFill>
                <a:schemeClr val="tx1">
                  <a:lumMod val="50000"/>
                  <a:lumOff val="50000"/>
                </a:schemeClr>
              </a:solidFill>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6578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ED3F-7DC5-A552-016C-B73D8279004C}"/>
              </a:ext>
            </a:extLst>
          </p:cNvPr>
          <p:cNvSpPr>
            <a:spLocks noGrp="1"/>
          </p:cNvSpPr>
          <p:nvPr>
            <p:ph type="title"/>
          </p:nvPr>
        </p:nvSpPr>
        <p:spPr>
          <a:xfrm>
            <a:off x="838200" y="365125"/>
            <a:ext cx="10515600" cy="568325"/>
          </a:xfrm>
        </p:spPr>
        <p:txBody>
          <a:bodyPr>
            <a:normAutofit fontScale="90000"/>
          </a:bodyPr>
          <a:lstStyle/>
          <a:p>
            <a:r>
              <a:rPr lang="en-GB" dirty="0"/>
              <a:t>Other Conf / Publications:</a:t>
            </a:r>
          </a:p>
        </p:txBody>
      </p:sp>
      <p:sp>
        <p:nvSpPr>
          <p:cNvPr id="3" name="Content Placeholder 2">
            <a:extLst>
              <a:ext uri="{FF2B5EF4-FFF2-40B4-BE49-F238E27FC236}">
                <a16:creationId xmlns:a16="http://schemas.microsoft.com/office/drawing/2014/main" id="{2F66063D-4181-8087-F972-B94A4DEDFF68}"/>
              </a:ext>
            </a:extLst>
          </p:cNvPr>
          <p:cNvSpPr>
            <a:spLocks noGrp="1"/>
          </p:cNvSpPr>
          <p:nvPr>
            <p:ph idx="1"/>
          </p:nvPr>
        </p:nvSpPr>
        <p:spPr>
          <a:xfrm>
            <a:off x="639096" y="1179228"/>
            <a:ext cx="11137070" cy="4718652"/>
          </a:xfrm>
        </p:spPr>
        <p:txBody>
          <a:bodyPr>
            <a:normAutofit/>
          </a:bodyPr>
          <a:lstStyle/>
          <a:p>
            <a:r>
              <a:rPr lang="en-GB" dirty="0"/>
              <a:t>6th Int. Conf. on Information Technology in Geo-Engineering (6th ICITG) in Graz, Austria, - 13 to 16 October 2026. </a:t>
            </a:r>
            <a:r>
              <a:rPr lang="en-GB" sz="3200" dirty="0"/>
              <a:t>-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800" b="1"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800" b="1"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B58CC-8A56-9F51-4725-313F9E3117F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E29799C5-0DB3-36D9-4040-8FD00C20BCA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99917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5"/>
            <a:ext cx="11009671" cy="1325563"/>
          </a:xfrm>
        </p:spPr>
        <p:txBody>
          <a:bodyPr/>
          <a:lstStyle/>
          <a:p>
            <a:r>
              <a:rPr lang="en-GB" b="1" dirty="0"/>
              <a:t>4)CIRIA Revised R185 on OM</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a:xfrm>
            <a:off x="838199" y="1845220"/>
            <a:ext cx="10515600" cy="4351338"/>
          </a:xfrm>
        </p:spPr>
        <p:txBody>
          <a:bodyPr/>
          <a:lstStyle/>
          <a:p>
            <a:r>
              <a:rPr lang="en-GB" dirty="0"/>
              <a:t>Contract awarded to Arup / Mott MacDonald </a:t>
            </a:r>
          </a:p>
          <a:p>
            <a:r>
              <a:rPr lang="en-GB" dirty="0"/>
              <a:t>Kick off Meeting with Collaborators on 10 November 2023.</a:t>
            </a:r>
          </a:p>
          <a:p>
            <a:r>
              <a:rPr lang="en-GB" dirty="0"/>
              <a:t>CIRIA Steering Group Meeting on 3/12/25.</a:t>
            </a:r>
          </a:p>
          <a:p>
            <a:r>
              <a:rPr lang="en-GB" dirty="0"/>
              <a:t>Using OM Conference 17/3/25 to gather industry feedback.</a:t>
            </a:r>
          </a:p>
          <a:p>
            <a:r>
              <a:rPr lang="en-GB" dirty="0"/>
              <a:t>Johan Spross is TC206 rep on steering group.</a:t>
            </a:r>
          </a:p>
          <a:p>
            <a:endParaRPr lang="en-GB" dirty="0"/>
          </a:p>
          <a:p>
            <a:r>
              <a:rPr lang="en-GB" dirty="0">
                <a:solidFill>
                  <a:srgbClr val="FF0000"/>
                </a:solidFill>
              </a:rPr>
              <a:t>Hock to give a presentations on Scope of Revisions</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41809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Johnston100 Light" panose="020B0403030304020204" pitchFamily="34" charset="0"/>
              </a:rPr>
              <a:t>5) ICE Proceeding – Geotechnical Engineering </a:t>
            </a:r>
          </a:p>
          <a:p>
            <a:r>
              <a:rPr lang="en-GB" dirty="0">
                <a:latin typeface="Johnston100 Light" panose="020B0403030304020204" pitchFamily="34" charset="0"/>
              </a:rPr>
              <a:t> - Special Theme Issue   (Ying Chen)</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086905"/>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Initial meeting with ICE Proceeding – Geotechnical Engineering Chief Editor on 24</a:t>
            </a:r>
            <a:r>
              <a:rPr lang="en-GB" sz="2400" baseline="30000" dirty="0">
                <a:latin typeface="Arial" panose="020B0604020202020204" pitchFamily="34" charset="0"/>
                <a:ea typeface="MS PGothic" panose="020B0600070205080204" pitchFamily="34" charset="-128"/>
                <a:cs typeface="Arial" panose="020B0604020202020204" pitchFamily="34" charset="0"/>
              </a:rPr>
              <a:t>th</a:t>
            </a:r>
            <a:r>
              <a:rPr lang="en-GB" sz="2400" dirty="0">
                <a:latin typeface="Arial" panose="020B0604020202020204" pitchFamily="34" charset="0"/>
                <a:ea typeface="MS PGothic" panose="020B0600070205080204" pitchFamily="34" charset="-128"/>
                <a:cs typeface="Arial" panose="020B0604020202020204" pitchFamily="34" charset="0"/>
              </a:rPr>
              <a:t> November 2025. </a:t>
            </a:r>
          </a:p>
          <a:p>
            <a:pPr marL="342900" indent="-342900">
              <a:lnSpc>
                <a:spcPct val="110000"/>
              </a:lnSpc>
              <a:buFont typeface="Symbol" panose="05050102010706020507" pitchFamily="18" charset="2"/>
              <a:buChar char=""/>
            </a:pPr>
            <a:r>
              <a:rPr lang="en-GB" sz="2400" dirty="0">
                <a:latin typeface="Arial" panose="020B0604020202020204" pitchFamily="34" charset="0"/>
                <a:ea typeface="MS PGothic" panose="020B0600070205080204" pitchFamily="34" charset="-128"/>
                <a:cs typeface="Arial" panose="020B0604020202020204" pitchFamily="34" charset="0"/>
              </a:rPr>
              <a:t>Summary of Discussion -  Proposal of Special Theme Issue on ‘Observational Method’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Guest Chief Editor = Dr Su Jiang  (TC206 representative = Dr Ying Chen)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Targeted Authors / Invitation to submit Journal standard Papers (Up to 20 papers) </a:t>
            </a:r>
          </a:p>
          <a:p>
            <a:pPr marL="981075" lvl="1" indent="-523875">
              <a:lnSpc>
                <a:spcPct val="110000"/>
              </a:lnSpc>
              <a:buFont typeface="Wingdings" panose="05000000000000000000" pitchFamily="2" charset="2"/>
              <a:buChar char="Ø"/>
            </a:pPr>
            <a:r>
              <a:rPr lang="en-GB" sz="2200" dirty="0">
                <a:latin typeface="Arial" panose="020B0604020202020204" pitchFamily="34" charset="0"/>
                <a:ea typeface="MS PGothic" panose="020B0600070205080204" pitchFamily="34" charset="-128"/>
                <a:cs typeface="Arial" panose="020B0604020202020204" pitchFamily="34" charset="0"/>
              </a:rPr>
              <a:t>Targeted Authors: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Keynote Speakers / Presenters at 1</a:t>
            </a:r>
            <a:r>
              <a:rPr lang="en-GB" sz="1800" baseline="30000" dirty="0">
                <a:latin typeface="Arial" panose="020B0604020202020204" pitchFamily="34" charset="0"/>
                <a:ea typeface="MS PGothic" panose="020B0600070205080204" pitchFamily="34" charset="-128"/>
                <a:cs typeface="Arial" panose="020B0604020202020204" pitchFamily="34" charset="0"/>
              </a:rPr>
              <a:t>st</a:t>
            </a:r>
            <a:r>
              <a:rPr lang="en-GB" sz="1800" dirty="0">
                <a:latin typeface="Arial" panose="020B0604020202020204" pitchFamily="34" charset="0"/>
                <a:ea typeface="MS PGothic" panose="020B0600070205080204" pitchFamily="34" charset="-128"/>
                <a:cs typeface="Arial" panose="020B0604020202020204" pitchFamily="34" charset="0"/>
              </a:rPr>
              <a:t> OM Conference in March 2026.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Authors submitted OM papers (25 papers) to TC206 Sessions, in the 21</a:t>
            </a:r>
            <a:r>
              <a:rPr lang="en-GB" sz="1800" baseline="30000" dirty="0">
                <a:latin typeface="Arial" panose="020B0604020202020204" pitchFamily="34" charset="0"/>
                <a:ea typeface="MS PGothic" panose="020B0600070205080204" pitchFamily="34" charset="-128"/>
                <a:cs typeface="Arial" panose="020B0604020202020204" pitchFamily="34" charset="0"/>
              </a:rPr>
              <a:t>st</a:t>
            </a:r>
            <a:r>
              <a:rPr lang="en-GB" sz="1800" dirty="0">
                <a:latin typeface="Arial" panose="020B0604020202020204" pitchFamily="34" charset="0"/>
                <a:ea typeface="MS PGothic" panose="020B0600070205080204" pitchFamily="34" charset="-128"/>
                <a:cs typeface="Arial" panose="020B0604020202020204" pitchFamily="34" charset="0"/>
              </a:rPr>
              <a:t> ICSSMGE Conference, June 2026. </a:t>
            </a:r>
          </a:p>
          <a:p>
            <a:pPr marL="914400" lvl="2" indent="0">
              <a:lnSpc>
                <a:spcPct val="110000"/>
              </a:lnSpc>
              <a:buNone/>
            </a:pPr>
            <a:r>
              <a:rPr lang="en-GB" sz="1800" dirty="0">
                <a:latin typeface="Arial" panose="020B0604020202020204" pitchFamily="34" charset="0"/>
                <a:ea typeface="MS PGothic" panose="020B0600070205080204" pitchFamily="34" charset="-128"/>
                <a:cs typeface="Arial" panose="020B0604020202020204" pitchFamily="34" charset="0"/>
              </a:rPr>
              <a:t>The recent OM Case Histories – Nominated authors by TC206.</a:t>
            </a:r>
          </a:p>
          <a:p>
            <a:pPr marL="914400" lvl="2" indent="0">
              <a:lnSpc>
                <a:spcPct val="110000"/>
              </a:lnSpc>
              <a:buNone/>
            </a:pPr>
            <a:endParaRPr lang="en-GB" sz="1400" dirty="0">
              <a:latin typeface="Arial" panose="020B0604020202020204" pitchFamily="34" charset="0"/>
              <a:ea typeface="MS PGothic" panose="020B0600070205080204" pitchFamily="34" charset="-128"/>
              <a:cs typeface="Arial" panose="020B0604020202020204" pitchFamily="34" charset="0"/>
            </a:endParaRPr>
          </a:p>
          <a:p>
            <a:pPr marL="342900"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6366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B24F-5756-02F8-2EFB-C3CD102C152D}"/>
              </a:ext>
            </a:extLst>
          </p:cNvPr>
          <p:cNvSpPr txBox="1">
            <a:spLocks/>
          </p:cNvSpPr>
          <p:nvPr/>
        </p:nvSpPr>
        <p:spPr>
          <a:xfrm>
            <a:off x="254643" y="176212"/>
            <a:ext cx="11937357" cy="1510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Johnston100 Light" panose="020B0403030304020204" pitchFamily="34" charset="0"/>
              </a:rPr>
              <a:t>ICE Proceeding – Geotechnical Engineering </a:t>
            </a:r>
          </a:p>
          <a:p>
            <a:r>
              <a:rPr lang="en-GB">
                <a:latin typeface="Johnston100 Light" panose="020B0403030304020204" pitchFamily="34" charset="0"/>
              </a:rPr>
              <a:t> - Special Theme Issue </a:t>
            </a:r>
          </a:p>
        </p:txBody>
      </p:sp>
      <p:sp>
        <p:nvSpPr>
          <p:cNvPr id="3" name="Content Placeholder 2">
            <a:extLst>
              <a:ext uri="{FF2B5EF4-FFF2-40B4-BE49-F238E27FC236}">
                <a16:creationId xmlns:a16="http://schemas.microsoft.com/office/drawing/2014/main" id="{64270CC7-126A-F3F6-FA46-D259FBEE8C1C}"/>
              </a:ext>
            </a:extLst>
          </p:cNvPr>
          <p:cNvSpPr txBox="1">
            <a:spLocks/>
          </p:cNvSpPr>
          <p:nvPr/>
        </p:nvSpPr>
        <p:spPr>
          <a:xfrm>
            <a:off x="450220" y="1686757"/>
            <a:ext cx="11291560" cy="57704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Symbol" panose="05050102010706020507" pitchFamily="18" charset="2"/>
              <a:buChar char=""/>
            </a:pPr>
            <a:r>
              <a:rPr lang="en-GB" sz="2400">
                <a:latin typeface="Arial" panose="020B0604020202020204" pitchFamily="34" charset="0"/>
                <a:ea typeface="MS PGothic" panose="020B0600070205080204" pitchFamily="34" charset="-128"/>
                <a:cs typeface="Arial" panose="020B0604020202020204" pitchFamily="34" charset="0"/>
              </a:rPr>
              <a:t>Preliminary Programme: </a:t>
            </a:r>
            <a:r>
              <a:rPr lang="en-GB" sz="2200">
                <a:latin typeface="Arial" panose="020B0604020202020204" pitchFamily="34" charset="0"/>
                <a:ea typeface="MS PGothic" panose="020B0600070205080204" pitchFamily="34" charset="-128"/>
                <a:cs typeface="Arial" panose="020B0604020202020204" pitchFamily="34" charset="0"/>
              </a:rPr>
              <a:t> </a:t>
            </a:r>
            <a:endParaRPr lang="en-GB" sz="2000">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2000">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4" name="Diagram 3">
            <a:extLst>
              <a:ext uri="{FF2B5EF4-FFF2-40B4-BE49-F238E27FC236}">
                <a16:creationId xmlns:a16="http://schemas.microsoft.com/office/drawing/2014/main" id="{DB4EBC92-F846-3099-84D0-79E506B4D325}"/>
              </a:ext>
            </a:extLst>
          </p:cNvPr>
          <p:cNvGraphicFramePr/>
          <p:nvPr/>
        </p:nvGraphicFramePr>
        <p:xfrm>
          <a:off x="726980" y="2007830"/>
          <a:ext cx="11014800" cy="2077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AA2F6E66-32D2-247B-CDB0-964AB800A8D6}"/>
              </a:ext>
            </a:extLst>
          </p:cNvPr>
          <p:cNvSpPr txBox="1">
            <a:spLocks/>
          </p:cNvSpPr>
          <p:nvPr/>
        </p:nvSpPr>
        <p:spPr>
          <a:xfrm>
            <a:off x="840542"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chemeClr val="accent5"/>
                </a:solidFill>
                <a:latin typeface="Arial" panose="020B0604020202020204" pitchFamily="34" charset="0"/>
                <a:ea typeface="MS PGothic" panose="020B0600070205080204" pitchFamily="34" charset="-128"/>
                <a:cs typeface="Arial" panose="020B0604020202020204" pitchFamily="34" charset="0"/>
              </a:rPr>
              <a:t>Send paper Invitation to targeted authors</a:t>
            </a:r>
          </a:p>
        </p:txBody>
      </p:sp>
      <p:sp>
        <p:nvSpPr>
          <p:cNvPr id="11" name="Content Placeholder 2">
            <a:extLst>
              <a:ext uri="{FF2B5EF4-FFF2-40B4-BE49-F238E27FC236}">
                <a16:creationId xmlns:a16="http://schemas.microsoft.com/office/drawing/2014/main" id="{72898F7B-4877-437B-82DE-C0EF151131FF}"/>
              </a:ext>
            </a:extLst>
          </p:cNvPr>
          <p:cNvSpPr txBox="1">
            <a:spLocks/>
          </p:cNvSpPr>
          <p:nvPr/>
        </p:nvSpPr>
        <p:spPr>
          <a:xfrm>
            <a:off x="3798407" y="3977195"/>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rgbClr val="0070C0"/>
                </a:solidFill>
                <a:latin typeface="Arial" panose="020B0604020202020204" pitchFamily="34" charset="0"/>
                <a:ea typeface="MS PGothic" panose="020B0600070205080204" pitchFamily="34" charset="-128"/>
                <a:cs typeface="Arial" panose="020B0604020202020204" pitchFamily="34" charset="0"/>
              </a:rPr>
              <a:t>Submit draft Journal paper </a:t>
            </a:r>
          </a:p>
        </p:txBody>
      </p:sp>
      <p:sp>
        <p:nvSpPr>
          <p:cNvPr id="12" name="Content Placeholder 2">
            <a:extLst>
              <a:ext uri="{FF2B5EF4-FFF2-40B4-BE49-F238E27FC236}">
                <a16:creationId xmlns:a16="http://schemas.microsoft.com/office/drawing/2014/main" id="{38E07621-E1E8-74B7-2B5D-7787E71998F9}"/>
              </a:ext>
            </a:extLst>
          </p:cNvPr>
          <p:cNvSpPr txBox="1">
            <a:spLocks/>
          </p:cNvSpPr>
          <p:nvPr/>
        </p:nvSpPr>
        <p:spPr>
          <a:xfrm>
            <a:off x="6400530" y="3977196"/>
            <a:ext cx="2521136"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solidFill>
                  <a:schemeClr val="accent3"/>
                </a:solidFill>
                <a:latin typeface="Arial" panose="020B0604020202020204" pitchFamily="34" charset="0"/>
                <a:ea typeface="MS PGothic" panose="020B0600070205080204" pitchFamily="34" charset="-128"/>
                <a:cs typeface="Arial" panose="020B0604020202020204" pitchFamily="34" charset="0"/>
              </a:rPr>
              <a:t>Final Journal paper (completed peer review &amp; addressing comments) </a:t>
            </a:r>
          </a:p>
        </p:txBody>
      </p:sp>
      <p:sp>
        <p:nvSpPr>
          <p:cNvPr id="13" name="Content Placeholder 2">
            <a:extLst>
              <a:ext uri="{FF2B5EF4-FFF2-40B4-BE49-F238E27FC236}">
                <a16:creationId xmlns:a16="http://schemas.microsoft.com/office/drawing/2014/main" id="{D0E23619-89DB-31B0-43CC-B1D7185BEB27}"/>
              </a:ext>
            </a:extLst>
          </p:cNvPr>
          <p:cNvSpPr txBox="1">
            <a:spLocks/>
          </p:cNvSpPr>
          <p:nvPr/>
        </p:nvSpPr>
        <p:spPr>
          <a:xfrm>
            <a:off x="9322619" y="4086687"/>
            <a:ext cx="2201170" cy="238809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a:latin typeface="Arial" panose="020B0604020202020204" pitchFamily="34" charset="0"/>
                <a:ea typeface="MS PGothic" panose="020B0600070205080204" pitchFamily="34" charset="-128"/>
                <a:cs typeface="Arial" panose="020B0604020202020204" pitchFamily="34" charset="0"/>
              </a:rPr>
              <a:t>Publish Special Theme OM Issue</a:t>
            </a:r>
          </a:p>
        </p:txBody>
      </p:sp>
    </p:spTree>
    <p:extLst>
      <p:ext uri="{BB962C8B-B14F-4D97-AF65-F5344CB8AC3E}">
        <p14:creationId xmlns:p14="http://schemas.microsoft.com/office/powerpoint/2010/main" val="275612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1035-C125-578E-7D65-CD22F2DB9032}"/>
              </a:ext>
            </a:extLst>
          </p:cNvPr>
          <p:cNvSpPr>
            <a:spLocks noGrp="1"/>
          </p:cNvSpPr>
          <p:nvPr>
            <p:ph type="title"/>
          </p:nvPr>
        </p:nvSpPr>
        <p:spPr>
          <a:xfrm>
            <a:off x="219221" y="176212"/>
            <a:ext cx="10515600" cy="647749"/>
          </a:xfrm>
        </p:spPr>
        <p:txBody>
          <a:bodyPr>
            <a:normAutofit fontScale="90000"/>
          </a:bodyPr>
          <a:lstStyle/>
          <a:p>
            <a:r>
              <a:rPr lang="en-GB" b="1" dirty="0"/>
              <a:t>6) Working Group Updates</a:t>
            </a:r>
          </a:p>
        </p:txBody>
      </p:sp>
      <p:sp>
        <p:nvSpPr>
          <p:cNvPr id="3" name="Content Placeholder 2">
            <a:extLst>
              <a:ext uri="{FF2B5EF4-FFF2-40B4-BE49-F238E27FC236}">
                <a16:creationId xmlns:a16="http://schemas.microsoft.com/office/drawing/2014/main" id="{3F7C0C26-18A8-895D-43D3-8DB0AC06A9E9}"/>
              </a:ext>
            </a:extLst>
          </p:cNvPr>
          <p:cNvSpPr>
            <a:spLocks noGrp="1"/>
          </p:cNvSpPr>
          <p:nvPr>
            <p:ph idx="1"/>
          </p:nvPr>
        </p:nvSpPr>
        <p:spPr>
          <a:xfrm>
            <a:off x="655320" y="1485190"/>
            <a:ext cx="10515600" cy="4188023"/>
          </a:xfrm>
          <a:solidFill>
            <a:schemeClr val="bg1"/>
          </a:solidFill>
        </p:spPr>
        <p:txBody>
          <a:bodyPr>
            <a:normAutofit/>
          </a:bodyPr>
          <a:lstStyle/>
          <a:p>
            <a:r>
              <a:rPr lang="en-GB" sz="2400" dirty="0">
                <a:latin typeface="Arial" panose="020B0604020202020204" pitchFamily="34" charset="0"/>
                <a:cs typeface="Arial" panose="020B0604020202020204" pitchFamily="34" charset="0"/>
              </a:rPr>
              <a:t>RTBA – Franz </a:t>
            </a:r>
            <a:r>
              <a:rPr lang="en-GB" sz="2400" dirty="0" err="1">
                <a:latin typeface="Arial" panose="020B0604020202020204" pitchFamily="34" charset="0"/>
                <a:cs typeface="Arial" panose="020B0604020202020204" pitchFamily="34" charset="0"/>
              </a:rPr>
              <a:t>Tschurchnigg</a:t>
            </a:r>
            <a:r>
              <a:rPr lang="en-GB" sz="2400" dirty="0">
                <a:latin typeface="Arial" panose="020B0604020202020204" pitchFamily="34" charset="0"/>
                <a:cs typeface="Arial" panose="020B0604020202020204" pitchFamily="34" charset="0"/>
              </a:rPr>
              <a:t>  -  </a:t>
            </a:r>
          </a:p>
          <a:p>
            <a:pPr lvl="1"/>
            <a:r>
              <a:rPr lang="en-GB" sz="2000" dirty="0">
                <a:latin typeface="Arial" panose="020B0604020202020204" pitchFamily="34" charset="0"/>
                <a:cs typeface="Arial" panose="020B0604020202020204" pitchFamily="34" charset="0"/>
              </a:rPr>
              <a:t>Large effort put into Imperial College Workshop </a:t>
            </a:r>
          </a:p>
          <a:p>
            <a:r>
              <a:rPr lang="en-GB" sz="2400" dirty="0">
                <a:latin typeface="Arial" panose="020B0604020202020204" pitchFamily="34" charset="0"/>
                <a:cs typeface="Arial" panose="020B0604020202020204" pitchFamily="34" charset="0"/>
              </a:rPr>
              <a:t>Monitoring – Leaders Hock, Daniele, Dorota, Leen.</a:t>
            </a:r>
          </a:p>
          <a:p>
            <a:r>
              <a:rPr lang="en-GB" sz="2400" dirty="0">
                <a:latin typeface="Arial" panose="020B0604020202020204" pitchFamily="34" charset="0"/>
                <a:cs typeface="Arial" panose="020B0604020202020204" pitchFamily="34" charset="0"/>
              </a:rPr>
              <a:t>Contracts – Tony O’Brien.</a:t>
            </a:r>
          </a:p>
          <a:p>
            <a:r>
              <a:rPr lang="en-GB" sz="2400" dirty="0">
                <a:latin typeface="Arial" panose="020B0604020202020204" pitchFamily="34" charset="0"/>
                <a:cs typeface="Arial" panose="020B0604020202020204" pitchFamily="34" charset="0"/>
              </a:rPr>
              <a:t>Tunnels – Chris Menkiti.</a:t>
            </a:r>
          </a:p>
          <a:p>
            <a:r>
              <a:rPr lang="en-GB" sz="2400" dirty="0">
                <a:latin typeface="Arial" panose="020B0604020202020204" pitchFamily="34" charset="0"/>
                <a:cs typeface="Arial" panose="020B0604020202020204" pitchFamily="34" charset="0"/>
              </a:rPr>
              <a:t>Eurocodes – Johan Spross.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Historical Assets – Mandy Korff.</a:t>
            </a:r>
          </a:p>
          <a:p>
            <a:endParaRPr lang="en-GB" dirty="0"/>
          </a:p>
        </p:txBody>
      </p:sp>
      <p:sp>
        <p:nvSpPr>
          <p:cNvPr id="4" name="Text Placeholder 3">
            <a:extLst>
              <a:ext uri="{FF2B5EF4-FFF2-40B4-BE49-F238E27FC236}">
                <a16:creationId xmlns:a16="http://schemas.microsoft.com/office/drawing/2014/main" id="{8F63D5EC-785A-4ED1-241B-83CE673495F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EB7C58C-D284-3831-03EA-18341F82752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78143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A14A6-D08D-A6F2-E393-0C6669A68FFD}"/>
              </a:ext>
            </a:extLst>
          </p:cNvPr>
          <p:cNvSpPr>
            <a:spLocks noGrp="1"/>
          </p:cNvSpPr>
          <p:nvPr>
            <p:ph type="title"/>
          </p:nvPr>
        </p:nvSpPr>
        <p:spPr/>
        <p:txBody>
          <a:bodyPr/>
          <a:lstStyle/>
          <a:p>
            <a:r>
              <a:rPr lang="en-GB" b="1" dirty="0"/>
              <a:t>TC206 Working Groups </a:t>
            </a:r>
          </a:p>
        </p:txBody>
      </p:sp>
      <p:sp>
        <p:nvSpPr>
          <p:cNvPr id="3" name="Content Placeholder 2">
            <a:extLst>
              <a:ext uri="{FF2B5EF4-FFF2-40B4-BE49-F238E27FC236}">
                <a16:creationId xmlns:a16="http://schemas.microsoft.com/office/drawing/2014/main" id="{3D3C2E16-D4B8-D5B1-D28A-F4DCBE76A85D}"/>
              </a:ext>
            </a:extLst>
          </p:cNvPr>
          <p:cNvSpPr>
            <a:spLocks noGrp="1"/>
          </p:cNvSpPr>
          <p:nvPr>
            <p:ph idx="1"/>
          </p:nvPr>
        </p:nvSpPr>
        <p:spPr>
          <a:xfrm>
            <a:off x="838200" y="1773782"/>
            <a:ext cx="10515600" cy="4849087"/>
          </a:xfrm>
        </p:spPr>
        <p:txBody>
          <a:bodyPr>
            <a:normAutofit/>
          </a:bodyPr>
          <a:lstStyle/>
          <a:p>
            <a:r>
              <a:rPr lang="en-GB" sz="3200" dirty="0"/>
              <a:t>Real Time Back-Analysis   - Franz Tschuchnigg</a:t>
            </a:r>
          </a:p>
          <a:p>
            <a:r>
              <a:rPr lang="en-GB" sz="3200" dirty="0"/>
              <a:t>Monitoring  - with TC220  -  Hock Liong Liew, Dorota Symonidou. Daniele Fornelli</a:t>
            </a:r>
          </a:p>
          <a:p>
            <a:r>
              <a:rPr lang="en-GB" sz="3200" dirty="0"/>
              <a:t>Eurocodes – Johan Spross</a:t>
            </a:r>
          </a:p>
          <a:p>
            <a:r>
              <a:rPr lang="en-GB" sz="3200" dirty="0"/>
              <a:t>Tunnelling – Chris Menkiti </a:t>
            </a:r>
          </a:p>
          <a:p>
            <a:r>
              <a:rPr lang="en-GB" sz="3200" dirty="0"/>
              <a:t>Historical Assets – Mandy Korff / Ying Chen</a:t>
            </a:r>
          </a:p>
          <a:p>
            <a:r>
              <a:rPr lang="en-GB" sz="3200" dirty="0"/>
              <a:t>Contracts – Tony O’Brien</a:t>
            </a:r>
          </a:p>
          <a:p>
            <a:endParaRPr lang="en-GB" dirty="0"/>
          </a:p>
          <a:p>
            <a:endParaRPr lang="en-GB" dirty="0"/>
          </a:p>
        </p:txBody>
      </p:sp>
      <p:sp>
        <p:nvSpPr>
          <p:cNvPr id="4" name="Text Placeholder 3">
            <a:extLst>
              <a:ext uri="{FF2B5EF4-FFF2-40B4-BE49-F238E27FC236}">
                <a16:creationId xmlns:a16="http://schemas.microsoft.com/office/drawing/2014/main" id="{3E912260-47D3-3159-3934-700F01C10C93}"/>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B3830FF-84C2-5BA8-9A2D-FEEF14E68D52}"/>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79873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69EC-D279-442C-96C3-5F8C9230258A}"/>
              </a:ext>
            </a:extLst>
          </p:cNvPr>
          <p:cNvSpPr>
            <a:spLocks noGrp="1"/>
          </p:cNvSpPr>
          <p:nvPr>
            <p:ph type="ctrTitle"/>
          </p:nvPr>
        </p:nvSpPr>
        <p:spPr/>
        <p:txBody>
          <a:bodyPr/>
          <a:lstStyle/>
          <a:p>
            <a:r>
              <a:rPr lang="de-AT" dirty="0"/>
              <a:t>TC 206 Meeting</a:t>
            </a:r>
          </a:p>
        </p:txBody>
      </p:sp>
      <p:sp>
        <p:nvSpPr>
          <p:cNvPr id="3" name="Text Placeholder 2">
            <a:extLst>
              <a:ext uri="{FF2B5EF4-FFF2-40B4-BE49-F238E27FC236}">
                <a16:creationId xmlns:a16="http://schemas.microsoft.com/office/drawing/2014/main" id="{6B298ADD-C4F2-4AC3-9938-38943ADD02B1}"/>
              </a:ext>
            </a:extLst>
          </p:cNvPr>
          <p:cNvSpPr>
            <a:spLocks noGrp="1"/>
          </p:cNvSpPr>
          <p:nvPr>
            <p:ph type="body" sz="quarter" idx="10"/>
          </p:nvPr>
        </p:nvSpPr>
        <p:spPr>
          <a:xfrm>
            <a:off x="987429" y="4428548"/>
            <a:ext cx="7374036" cy="354589"/>
          </a:xfrm>
        </p:spPr>
        <p:txBody>
          <a:bodyPr>
            <a:normAutofit fontScale="92500" lnSpcReduction="10000"/>
          </a:bodyPr>
          <a:lstStyle/>
          <a:p>
            <a:r>
              <a:rPr lang="de-AT" dirty="0"/>
              <a:t>Franz Tschuchnigg</a:t>
            </a:r>
          </a:p>
        </p:txBody>
      </p:sp>
      <p:sp>
        <p:nvSpPr>
          <p:cNvPr id="5" name="Text Placeholder 4">
            <a:extLst>
              <a:ext uri="{FF2B5EF4-FFF2-40B4-BE49-F238E27FC236}">
                <a16:creationId xmlns:a16="http://schemas.microsoft.com/office/drawing/2014/main" id="{4E125176-C10D-4D10-8218-B611DB9ED202}"/>
              </a:ext>
            </a:extLst>
          </p:cNvPr>
          <p:cNvSpPr>
            <a:spLocks noGrp="1"/>
          </p:cNvSpPr>
          <p:nvPr>
            <p:ph type="body" sz="quarter" idx="13"/>
          </p:nvPr>
        </p:nvSpPr>
        <p:spPr/>
        <p:txBody>
          <a:bodyPr/>
          <a:lstStyle/>
          <a:p>
            <a:r>
              <a:rPr lang="en-US" dirty="0"/>
              <a:t>Real Time Back Analysis (RTBA)</a:t>
            </a:r>
            <a:endParaRPr lang="de-AT" dirty="0"/>
          </a:p>
        </p:txBody>
      </p:sp>
    </p:spTree>
    <p:extLst>
      <p:ext uri="{BB962C8B-B14F-4D97-AF65-F5344CB8AC3E}">
        <p14:creationId xmlns:p14="http://schemas.microsoft.com/office/powerpoint/2010/main" val="342753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560E5-0D25-4364-8DD8-42658FCACDB4}"/>
              </a:ext>
            </a:extLst>
          </p:cNvPr>
          <p:cNvSpPr>
            <a:spLocks noGrp="1"/>
          </p:cNvSpPr>
          <p:nvPr>
            <p:ph idx="1"/>
          </p:nvPr>
        </p:nvSpPr>
        <p:spPr>
          <a:xfrm>
            <a:off x="259125" y="545108"/>
            <a:ext cx="5933441" cy="6011736"/>
          </a:xfrm>
          <a:solidFill>
            <a:schemeClr val="accent4">
              <a:lumMod val="20000"/>
              <a:lumOff val="80000"/>
            </a:schemeClr>
          </a:solidFill>
        </p:spPr>
        <p:txBody>
          <a:bodyPr>
            <a:normAutofit/>
          </a:bodyPr>
          <a:lstStyle/>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Minutes of 3</a:t>
            </a: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/09/25</a:t>
            </a: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review actions.</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Covered in agenda.</a:t>
            </a:r>
          </a:p>
          <a:p>
            <a:pPr lvl="0">
              <a:lnSpc>
                <a:spcPct val="100000"/>
              </a:lnSpc>
              <a:buFont typeface="+mj-lt"/>
              <a:buAutoNum type="arabicPeriod"/>
            </a:pPr>
            <a:r>
              <a:rPr lang="en-GB"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TC206 Admin Update  </a:t>
            </a:r>
            <a:r>
              <a:rPr lang="en-GB"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r>
              <a:rPr lang="en-GB"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Website Update – </a:t>
            </a:r>
            <a:r>
              <a:rPr lang="en-GB"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Alessandro Martucci.</a:t>
            </a:r>
            <a:endPar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00000"/>
              </a:lnSpc>
              <a:buFont typeface="+mj-lt"/>
              <a:buAutoNum type="arabicPeriod"/>
            </a:pPr>
            <a:r>
              <a:rPr lang="en-GB" sz="1400" b="1" dirty="0">
                <a:latin typeface="Arial" panose="020B0604020202020204" pitchFamily="34" charset="0"/>
                <a:ea typeface="Calibri" panose="020F0502020204030204" pitchFamily="34" charset="0"/>
                <a:cs typeface="Arial" panose="020B0604020202020204" pitchFamily="34" charset="0"/>
              </a:rPr>
              <a:t>Conferences </a:t>
            </a:r>
          </a:p>
          <a:p>
            <a:pPr lvl="1">
              <a:lnSpc>
                <a:spcPct val="100000"/>
              </a:lnSpc>
            </a:pPr>
            <a:r>
              <a:rPr lang="en-GB" sz="1400" b="1" dirty="0">
                <a:latin typeface="Arial" panose="020B0604020202020204" pitchFamily="34" charset="0"/>
                <a:ea typeface="Calibri" panose="020F0502020204030204" pitchFamily="34" charset="0"/>
                <a:cs typeface="Arial" panose="020B0604020202020204" pitchFamily="34" charset="0"/>
              </a:rPr>
              <a:t>OM Conference 17/3/26 at Imperial College</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Truong presenting agenda. </a:t>
            </a:r>
          </a:p>
          <a:p>
            <a:pPr lvl="2">
              <a:lnSpc>
                <a:spcPct val="100000"/>
              </a:lnSpc>
            </a:pPr>
            <a:r>
              <a:rPr lang="en-GB" sz="1200" b="1" dirty="0">
                <a:latin typeface="Arial" panose="020B0604020202020204" pitchFamily="34" charset="0"/>
                <a:ea typeface="Calibri" panose="020F0502020204030204" pitchFamily="34" charset="0"/>
                <a:cs typeface="Arial" panose="020B0604020202020204" pitchFamily="34" charset="0"/>
              </a:rPr>
              <a:t>Web site and banks accounts.</a:t>
            </a:r>
          </a:p>
          <a:p>
            <a:pPr lvl="1">
              <a:lnSpc>
                <a:spcPct val="100000"/>
              </a:lnSpc>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Vienna Conf.  June 26 Update</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Keynote / Papers/ Workshop.</a:t>
            </a:r>
          </a:p>
          <a:p>
            <a:pPr marL="0" indent="0">
              <a:lnSpc>
                <a:spcPct val="100000"/>
              </a:lnSpc>
              <a:buNone/>
            </a:pPr>
            <a:r>
              <a:rPr lang="en-GB" sz="1400" b="1" dirty="0">
                <a:latin typeface="Arial" panose="020B0604020202020204" pitchFamily="34" charset="0"/>
                <a:ea typeface="Calibri" panose="020F0502020204030204" pitchFamily="34" charset="0"/>
                <a:cs typeface="Arial" panose="020B0604020202020204" pitchFamily="34" charset="0"/>
              </a:rPr>
              <a:t>4. CIRIA Guide R185 Revision</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Arup/ Mott MacDonald have won tender.</a:t>
            </a: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Presentation on scope to follow.</a:t>
            </a: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5. Proposal for ICE </a:t>
            </a:r>
            <a:r>
              <a:rPr lang="en-GB" sz="1400" b="1" dirty="0" err="1">
                <a:solidFill>
                  <a:srgbClr val="000000"/>
                </a:solidFill>
                <a:latin typeface="Arial" panose="020B0604020202020204" pitchFamily="34" charset="0"/>
                <a:ea typeface="Calibri" panose="020F0502020204030204" pitchFamily="34" charset="0"/>
                <a:cs typeface="Arial" panose="020B0604020202020204" pitchFamily="34" charset="0"/>
              </a:rPr>
              <a:t>Geot</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Eng. Journal – Special Issue.</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Ying Chen to Introduce.</a:t>
            </a:r>
          </a:p>
          <a:p>
            <a:pPr marL="0" lvl="0" indent="0">
              <a:lnSpc>
                <a:spcPct val="100000"/>
              </a:lnSpc>
              <a:buNone/>
            </a:pP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6. Working Groups - Planned meetings.</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RTBA  - Franz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Monitoring – Hock  - 5 Min.</a:t>
            </a:r>
          </a:p>
          <a:p>
            <a:pPr lvl="1">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Tunnelling – Chris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Eurocodes - Johan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Contracts- Tony - 1 min.</a:t>
            </a:r>
          </a:p>
          <a:p>
            <a:pPr lvl="1">
              <a:lnSpc>
                <a:spcPct val="11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Historical Assets – Mandy/ Ying - 1 min.</a:t>
            </a:r>
          </a:p>
        </p:txBody>
      </p:sp>
      <p:sp>
        <p:nvSpPr>
          <p:cNvPr id="2" name="Title 1">
            <a:extLst>
              <a:ext uri="{FF2B5EF4-FFF2-40B4-BE49-F238E27FC236}">
                <a16:creationId xmlns:a16="http://schemas.microsoft.com/office/drawing/2014/main" id="{80A5CEA7-E79B-4926-9A2F-8804E4545CA6}"/>
              </a:ext>
            </a:extLst>
          </p:cNvPr>
          <p:cNvSpPr>
            <a:spLocks noGrp="1"/>
          </p:cNvSpPr>
          <p:nvPr>
            <p:ph type="title"/>
          </p:nvPr>
        </p:nvSpPr>
        <p:spPr>
          <a:xfrm>
            <a:off x="419207" y="165371"/>
            <a:ext cx="6069141" cy="365207"/>
          </a:xfrm>
        </p:spPr>
        <p:txBody>
          <a:bodyPr>
            <a:normAutofit fontScale="90000"/>
          </a:bodyPr>
          <a:lstStyle/>
          <a:p>
            <a:r>
              <a:rPr lang="en-GB" sz="3600" b="1" dirty="0">
                <a:latin typeface="Arial" panose="020B0604020202020204" pitchFamily="34" charset="0"/>
                <a:cs typeface="Arial" panose="020B0604020202020204" pitchFamily="34" charset="0"/>
              </a:rPr>
              <a:t>Agenda for 10-12-25 </a:t>
            </a:r>
            <a:endParaRPr lang="en-GB" sz="3600" b="1" dirty="0">
              <a:solidFill>
                <a:srgbClr val="FF0000"/>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47237DF-3A25-5BAB-F1C7-1DCA7C5F245D}"/>
              </a:ext>
            </a:extLst>
          </p:cNvPr>
          <p:cNvSpPr txBox="1">
            <a:spLocks/>
          </p:cNvSpPr>
          <p:nvPr/>
        </p:nvSpPr>
        <p:spPr>
          <a:xfrm>
            <a:off x="6291142" y="530579"/>
            <a:ext cx="5900858" cy="602626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Serif" panose="00000400000000000000" pitchFamily="2" charset="2"/>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Serif" panose="00000400000000000000" pitchFamily="2" charset="2"/>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Serif" panose="00000400000000000000" pitchFamily="2" charset="2"/>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Serif" panose="00000400000000000000" pitchFamily="2" charset="2"/>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a:solidFill>
                  <a:srgbClr val="000000"/>
                </a:solidFill>
                <a:latin typeface="Arial" panose="020B0604020202020204" pitchFamily="34" charset="0"/>
                <a:cs typeface="Arial" panose="020B0604020202020204" pitchFamily="34" charset="0"/>
              </a:rPr>
              <a:t>7.</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 TC </a:t>
            </a:r>
            <a:r>
              <a:rPr lang="en-GB" sz="1600" b="1" dirty="0">
                <a:solidFill>
                  <a:srgbClr val="000000"/>
                </a:solidFill>
                <a:latin typeface="Arial" panose="020B0604020202020204" pitchFamily="34" charset="0"/>
                <a:cs typeface="Arial" panose="020B0604020202020204" pitchFamily="34" charset="0"/>
              </a:rPr>
              <a:t>Presentation on 10/12/25</a:t>
            </a:r>
          </a:p>
          <a:p>
            <a:pPr>
              <a:lnSpc>
                <a:spcPct val="100000"/>
              </a:lnSpc>
            </a:pPr>
            <a:r>
              <a:rPr lang="en-GB" sz="1400" b="1" dirty="0">
                <a:latin typeface="Arial" panose="020B0604020202020204" pitchFamily="34" charset="0"/>
                <a:ea typeface="Calibri" panose="020F0502020204030204" pitchFamily="34" charset="0"/>
                <a:cs typeface="Arial" panose="020B0604020202020204" pitchFamily="34" charset="0"/>
              </a:rPr>
              <a:t>      CIRIA Guide R185 Revision.</a:t>
            </a:r>
            <a:r>
              <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2">
              <a:lnSpc>
                <a:spcPct val="100000"/>
              </a:lnSpc>
            </a:pP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Hock Liong Liew to present scope of revision.</a:t>
            </a:r>
            <a:endParaRPr lang="en-GB"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8. 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600" b="1" dirty="0">
                <a:solidFill>
                  <a:srgbClr val="FF0000"/>
                </a:solidFill>
                <a:latin typeface="Arial" panose="020B0604020202020204" pitchFamily="34" charset="0"/>
                <a:cs typeface="Arial" panose="020B0604020202020204" pitchFamily="34" charset="0"/>
              </a:rPr>
              <a:t>25 or 26/3/2026  or 01 or 2/4/26 (09.30hrs UK time)</a:t>
            </a:r>
            <a:endParaRPr lang="en-GB" sz="14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0000"/>
              </a:lnSpc>
              <a:tabLst>
                <a:tab pos="457200" algn="l"/>
              </a:tabLst>
            </a:pPr>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 -  </a:t>
            </a:r>
            <a:r>
              <a:rPr lang="en-US" sz="1400" b="1" dirty="0">
                <a:solidFill>
                  <a:srgbClr val="FF0000"/>
                </a:solidFill>
              </a:rPr>
              <a:t>Bridging the knowledge gaps through observational methods: some Swedish examples.</a:t>
            </a:r>
            <a:endParaRPr lang="en-GB" sz="1800" b="1" dirty="0">
              <a:solidFill>
                <a:srgbClr val="FF0000"/>
              </a:solidFill>
              <a:latin typeface="Arial" panose="020B0604020202020204" pitchFamily="34" charset="0"/>
              <a:cs typeface="Arial" panose="020B0604020202020204" pitchFamily="34" charset="0"/>
            </a:endParaRPr>
          </a:p>
          <a:p>
            <a:pPr marL="0" indent="0">
              <a:buNone/>
            </a:pP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9.</a:t>
            </a:r>
            <a:r>
              <a:rPr lang="en-GB" sz="16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  </a:t>
            </a:r>
            <a:r>
              <a:rPr lang="en-GB" sz="20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15 Jan 2025 -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12 Feb 2025 -	09.00hrs UK time</a:t>
            </a:r>
          </a:p>
          <a:p>
            <a:pPr lvl="1">
              <a:tabLst>
                <a:tab pos="457200" algn="l"/>
              </a:tabLst>
            </a:pPr>
            <a:r>
              <a:rPr lang="en-GB" sz="1600" b="1" dirty="0">
                <a:solidFill>
                  <a:srgbClr val="FF0000"/>
                </a:solidFill>
                <a:latin typeface="Arial" panose="020B0604020202020204" pitchFamily="34" charset="0"/>
                <a:cs typeface="Arial" panose="020B0604020202020204" pitchFamily="34" charset="0"/>
              </a:rPr>
              <a:t>9  Mar 2025 -	09.00hrs UK time</a:t>
            </a:r>
          </a:p>
          <a:p>
            <a:pPr lvl="1">
              <a:tabLst>
                <a:tab pos="457200" algn="l"/>
              </a:tabLst>
            </a:pPr>
            <a:endParaRPr lang="en-GB" sz="16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8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a:p>
            <a:pPr lvl="1">
              <a:tabLst>
                <a:tab pos="457200" algn="l"/>
              </a:tabLst>
            </a:pPr>
            <a:endParaRPr lang="en-GB" sz="1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67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quarter" idx="11"/>
          </p:nvPr>
        </p:nvSpPr>
        <p:spPr>
          <a:xfrm>
            <a:off x="879896" y="383110"/>
            <a:ext cx="11040000" cy="384000"/>
          </a:xfrm>
        </p:spPr>
        <p:txBody>
          <a:bodyPr>
            <a:normAutofit fontScale="92500" lnSpcReduction="10000"/>
          </a:bodyPr>
          <a:lstStyle/>
          <a:p>
            <a:r>
              <a:rPr lang="de-DE" b="1" dirty="0"/>
              <a:t>Paper for ICSMGE 2026</a:t>
            </a:r>
            <a:endParaRPr lang="de-DE" altLang="en-US" b="1"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3241" y="1511868"/>
            <a:ext cx="2570088" cy="1613028"/>
          </a:xfrm>
          <a:prstGeom prst="rect">
            <a:avLst/>
          </a:prstGeom>
        </p:spPr>
      </p:pic>
      <p:pic>
        <p:nvPicPr>
          <p:cNvPr id="2" name="Grafik 1"/>
          <p:cNvPicPr>
            <a:picLocks noChangeAspect="1"/>
          </p:cNvPicPr>
          <p:nvPr/>
        </p:nvPicPr>
        <p:blipFill rotWithShape="1">
          <a:blip r:embed="rId3"/>
          <a:srcRect l="35684" t="15123" r="33630" b="44874"/>
          <a:stretch/>
        </p:blipFill>
        <p:spPr>
          <a:xfrm>
            <a:off x="702806" y="1124607"/>
            <a:ext cx="7036449" cy="4974041"/>
          </a:xfrm>
          <a:prstGeom prst="rect">
            <a:avLst/>
          </a:prstGeom>
        </p:spPr>
      </p:pic>
      <p:sp>
        <p:nvSpPr>
          <p:cNvPr id="6" name="Rectangle 2"/>
          <p:cNvSpPr>
            <a:spLocks noGrp="1" noChangeArrowheads="1"/>
          </p:cNvSpPr>
          <p:nvPr>
            <p:ph type="body" sz="quarter" idx="11"/>
          </p:nvPr>
        </p:nvSpPr>
        <p:spPr>
          <a:xfrm>
            <a:off x="4887427" y="5125185"/>
            <a:ext cx="6882173" cy="384000"/>
          </a:xfrm>
        </p:spPr>
        <p:txBody>
          <a:bodyPr>
            <a:normAutofit fontScale="92500" lnSpcReduction="10000"/>
          </a:bodyPr>
          <a:lstStyle/>
          <a:p>
            <a:r>
              <a:rPr lang="de-DE" altLang="en-US" dirty="0"/>
              <a:t>ACCEPTED / </a:t>
            </a:r>
            <a:r>
              <a:rPr lang="de-DE" altLang="en-US" dirty="0" err="1"/>
              <a:t>Revised</a:t>
            </a:r>
            <a:r>
              <a:rPr lang="de-DE" altLang="en-US" dirty="0"/>
              <a:t> </a:t>
            </a:r>
            <a:r>
              <a:rPr lang="de-DE" altLang="en-US" dirty="0" err="1"/>
              <a:t>version</a:t>
            </a:r>
            <a:r>
              <a:rPr lang="de-DE" altLang="en-US" dirty="0"/>
              <a:t> </a:t>
            </a:r>
            <a:r>
              <a:rPr lang="de-DE" altLang="en-US" dirty="0" err="1"/>
              <a:t>uploaded</a:t>
            </a:r>
            <a:endParaRPr lang="de-DE" altLang="en-US" dirty="0"/>
          </a:p>
        </p:txBody>
      </p:sp>
    </p:spTree>
    <p:extLst>
      <p:ext uri="{BB962C8B-B14F-4D97-AF65-F5344CB8AC3E}">
        <p14:creationId xmlns:p14="http://schemas.microsoft.com/office/powerpoint/2010/main" val="54231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B51B2C6-5708-4930-9CEB-1A0B0A362968}"/>
              </a:ext>
            </a:extLst>
          </p:cNvPr>
          <p:cNvSpPr>
            <a:spLocks noGrp="1" noChangeArrowheads="1"/>
          </p:cNvSpPr>
          <p:nvPr>
            <p:ph type="body" sz="quarter" idx="11"/>
          </p:nvPr>
        </p:nvSpPr>
        <p:spPr>
          <a:xfrm>
            <a:off x="911427" y="995585"/>
            <a:ext cx="11280573" cy="384000"/>
          </a:xfrm>
        </p:spPr>
        <p:txBody>
          <a:bodyPr>
            <a:noAutofit/>
          </a:bodyPr>
          <a:lstStyle/>
          <a:p>
            <a:r>
              <a:rPr lang="en-GB" altLang="en-US" b="1" dirty="0"/>
              <a:t>RTBA MEETING – 12.11.2025 - 2.00pm (CET)</a:t>
            </a:r>
            <a:endParaRPr lang="de-DE" altLang="en-US" b="1" dirty="0"/>
          </a:p>
        </p:txBody>
      </p:sp>
      <p:sp>
        <p:nvSpPr>
          <p:cNvPr id="3" name="Rechteck 2"/>
          <p:cNvSpPr/>
          <p:nvPr/>
        </p:nvSpPr>
        <p:spPr>
          <a:xfrm>
            <a:off x="764282" y="1825917"/>
            <a:ext cx="11136573" cy="4216539"/>
          </a:xfrm>
          <a:prstGeom prst="rect">
            <a:avLst/>
          </a:prstGeom>
        </p:spPr>
        <p:txBody>
          <a:bodyPr wrap="square">
            <a:spAutoFit/>
          </a:bodyPr>
          <a:lstStyle/>
          <a:p>
            <a:pPr algn="l"/>
            <a:r>
              <a:rPr lang="en-GB" sz="2400" b="1" dirty="0"/>
              <a:t>Fadi Hassad (Bauer Tech Director) presented on Piling Instrumentation. </a:t>
            </a:r>
          </a:p>
          <a:p>
            <a:pPr algn="l"/>
            <a:endParaRPr lang="en-GB" sz="2400" b="1" dirty="0"/>
          </a:p>
          <a:p>
            <a:pPr algn="l"/>
            <a:r>
              <a:rPr lang="en-GB" sz="2400" dirty="0"/>
              <a:t>Applying the Observational Method to Piling/ </a:t>
            </a:r>
            <a:r>
              <a:rPr lang="en-GB" sz="2400" dirty="0" err="1"/>
              <a:t>D’wall</a:t>
            </a:r>
            <a:r>
              <a:rPr lang="en-GB" sz="2400" dirty="0"/>
              <a:t> and Ground Treatment.</a:t>
            </a:r>
          </a:p>
          <a:p>
            <a:pPr algn="l"/>
            <a:endParaRPr lang="en-GB" sz="2400" dirty="0"/>
          </a:p>
          <a:p>
            <a:pPr algn="l"/>
            <a:r>
              <a:rPr lang="en-GB" sz="2400" dirty="0"/>
              <a:t>Dry run to select material for Fadi’s Pre-Rankine Conference Presentation.</a:t>
            </a:r>
          </a:p>
          <a:p>
            <a:pPr algn="l"/>
            <a:endParaRPr lang="de-AT" sz="2400" dirty="0"/>
          </a:p>
          <a:p>
            <a:pPr algn="l"/>
            <a:r>
              <a:rPr lang="de-AT" sz="2800" dirty="0"/>
              <a:t>Link: </a:t>
            </a:r>
          </a:p>
          <a:p>
            <a:pPr algn="l"/>
            <a:r>
              <a:rPr lang="en-GB" dirty="0">
                <a:hlinkClick r:id="rId2"/>
              </a:rPr>
              <a:t>https://teams.microsoft.com/l/meetup-join/19%3ameeting_Yzc5Njc3NjgtODlhMi00ZDkzLWI5ZjMtZDlhNjMxMjRiMWEy%40thread.v2/0?context=%7b%22Tid%22%3a%224ae48b41-0137-4599-8661-fc641fe77bea%22%2c%22Oid%22%3a%220f47b4f8-9962-4c38-a843-ac0b7070d53d%22%7d</a:t>
            </a:r>
            <a:r>
              <a:rPr lang="en-GB" dirty="0"/>
              <a:t> </a:t>
            </a:r>
            <a:endParaRPr lang="en-GB" sz="3600" dirty="0"/>
          </a:p>
          <a:p>
            <a:pPr algn="l"/>
            <a:endParaRPr lang="en-GB" sz="2400" dirty="0"/>
          </a:p>
        </p:txBody>
      </p:sp>
    </p:spTree>
    <p:extLst>
      <p:ext uri="{BB962C8B-B14F-4D97-AF65-F5344CB8AC3E}">
        <p14:creationId xmlns:p14="http://schemas.microsoft.com/office/powerpoint/2010/main" val="171458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572622" y="95202"/>
            <a:ext cx="10515600" cy="698501"/>
          </a:xfrm>
        </p:spPr>
        <p:txBody>
          <a:bodyPr>
            <a:normAutofit/>
          </a:bodyPr>
          <a:lstStyle/>
          <a:p>
            <a:r>
              <a:rPr lang="en-GB" b="1"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253011" y="959774"/>
            <a:ext cx="11534953" cy="6237335"/>
          </a:xfrm>
          <a:solidFill>
            <a:schemeClr val="bg1"/>
          </a:solidFill>
        </p:spPr>
        <p:txBody>
          <a:bodyPr>
            <a:noAutofit/>
          </a:bodyPr>
          <a:lstStyle/>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Leadership team</a:t>
            </a:r>
            <a:r>
              <a:rPr lang="en-GB" sz="2000" dirty="0">
                <a:effectLst/>
                <a:latin typeface="Arial" panose="020B0604020202020204" pitchFamily="34" charset="0"/>
                <a:ea typeface="MS PGothic" panose="020B0600070205080204" pitchFamily="34" charset="-128"/>
                <a:cs typeface="Arial" panose="020B0604020202020204" pitchFamily="34" charset="0"/>
              </a:rPr>
              <a:t>: Hock Liong Liew, De Vos Leen, Dorota Symonidou, Daniele Fornelli </a:t>
            </a:r>
            <a:r>
              <a:rPr lang="en-GB" sz="2000" dirty="0">
                <a:latin typeface="Arial" panose="020B0604020202020204" pitchFamily="34" charset="0"/>
                <a:ea typeface="MS PGothic" panose="020B0600070205080204" pitchFamily="34" charset="-128"/>
                <a:cs typeface="Arial" panose="020B0604020202020204" pitchFamily="34" charset="0"/>
              </a:rPr>
              <a:t>Duncan Nicholson, Andrew Ridley, Ying Chen, </a:t>
            </a:r>
            <a:endParaRPr lang="en-GB" sz="2000" dirty="0">
              <a:effectLst/>
              <a:latin typeface="Arial" panose="020B0604020202020204" pitchFamily="34" charset="0"/>
              <a:ea typeface="MS PGothic" panose="020B0600070205080204" pitchFamily="34" charset="-128"/>
              <a:cs typeface="Arial" panose="020B0604020202020204" pitchFamily="34" charset="0"/>
            </a:endParaRPr>
          </a:p>
          <a:p>
            <a:pPr>
              <a:lnSpc>
                <a:spcPct val="110000"/>
              </a:lnSpc>
            </a:pPr>
            <a:r>
              <a:rPr lang="en-GB" sz="2400" b="1" dirty="0">
                <a:effectLst/>
                <a:latin typeface="Arial" panose="020B0604020202020204" pitchFamily="34" charset="0"/>
                <a:ea typeface="MS PGothic" panose="020B0600070205080204" pitchFamily="34" charset="-128"/>
                <a:cs typeface="Arial" panose="020B0604020202020204" pitchFamily="34" charset="0"/>
              </a:rPr>
              <a:t>Enhance interaction </a:t>
            </a:r>
            <a:r>
              <a:rPr lang="en-GB" sz="2400" dirty="0">
                <a:effectLst/>
                <a:latin typeface="Arial" panose="020B0604020202020204" pitchFamily="34" charset="0"/>
                <a:ea typeface="MS PGothic" panose="020B0600070205080204" pitchFamily="34" charset="-128"/>
                <a:cs typeface="Arial" panose="020B0604020202020204" pitchFamily="34" charset="0"/>
              </a:rPr>
              <a:t>between TC206 &amp; TC220 – common interest/boundaries</a:t>
            </a:r>
          </a:p>
          <a:p>
            <a:pPr>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Goals</a:t>
            </a:r>
            <a:r>
              <a:rPr lang="en-GB" sz="2000" dirty="0">
                <a:effectLst/>
                <a:latin typeface="Arial" panose="020B0604020202020204" pitchFamily="34" charset="0"/>
                <a:ea typeface="MS PGothic" panose="020B0600070205080204" pitchFamily="34" charset="-128"/>
                <a:cs typeface="Arial" panose="020B0604020202020204" pitchFamily="34" charset="0"/>
              </a:rPr>
              <a:t> of this WG:</a:t>
            </a:r>
          </a:p>
          <a:p>
            <a:pPr lvl="1">
              <a:lnSpc>
                <a:spcPct val="110000"/>
              </a:lnSpc>
            </a:pPr>
            <a:r>
              <a:rPr lang="en-GB" sz="2000" b="1" dirty="0">
                <a:effectLst/>
                <a:latin typeface="Arial" panose="020B0604020202020204" pitchFamily="34" charset="0"/>
                <a:ea typeface="MS PGothic" panose="020B0600070205080204" pitchFamily="34" charset="-128"/>
                <a:cs typeface="Arial" panose="020B0604020202020204" pitchFamily="34" charset="0"/>
              </a:rPr>
              <a:t>OM design + construction </a:t>
            </a:r>
            <a:r>
              <a:rPr lang="en-GB" sz="2000" dirty="0">
                <a:effectLst/>
                <a:latin typeface="Arial" panose="020B0604020202020204" pitchFamily="34" charset="0"/>
                <a:ea typeface="MS PGothic" panose="020B0600070205080204" pitchFamily="34" charset="-128"/>
                <a:cs typeface="Arial" panose="020B0604020202020204" pitchFamily="34" charset="0"/>
              </a:rPr>
              <a:t>(design, triggers, back analysis, site observations, contingency) + </a:t>
            </a:r>
            <a:r>
              <a:rPr lang="en-GB" sz="2000" b="1" dirty="0">
                <a:effectLst/>
                <a:latin typeface="Arial" panose="020B0604020202020204" pitchFamily="34" charset="0"/>
                <a:ea typeface="MS PGothic" panose="020B0600070205080204" pitchFamily="34" charset="-128"/>
                <a:cs typeface="Arial" panose="020B0604020202020204" pitchFamily="34" charset="0"/>
              </a:rPr>
              <a:t>I&amp;M </a:t>
            </a:r>
            <a:r>
              <a:rPr lang="en-GB" sz="2000" dirty="0">
                <a:effectLst/>
                <a:latin typeface="Arial" panose="020B0604020202020204" pitchFamily="34" charset="0"/>
                <a:ea typeface="MS PGothic" panose="020B0600070205080204" pitchFamily="34" charset="-128"/>
                <a:cs typeface="Arial" panose="020B0604020202020204" pitchFamily="34" charset="0"/>
              </a:rPr>
              <a:t>(data quality, contract, spec, roles of I&amp;M coordinator) + </a:t>
            </a:r>
            <a:r>
              <a:rPr lang="en-GB" sz="2000" b="1" dirty="0">
                <a:effectLst/>
                <a:latin typeface="Arial" panose="020B0604020202020204" pitchFamily="34" charset="0"/>
                <a:ea typeface="MS PGothic" panose="020B0600070205080204" pitchFamily="34" charset="-128"/>
                <a:cs typeface="Arial" panose="020B0604020202020204" pitchFamily="34" charset="0"/>
              </a:rPr>
              <a:t>Database </a:t>
            </a:r>
            <a:r>
              <a:rPr lang="en-GB" sz="2000" dirty="0">
                <a:effectLst/>
                <a:latin typeface="Arial" panose="020B0604020202020204" pitchFamily="34" charset="0"/>
                <a:ea typeface="MS PGothic" panose="020B0600070205080204" pitchFamily="34" charset="-128"/>
                <a:cs typeface="Arial" panose="020B0604020202020204" pitchFamily="34" charset="0"/>
              </a:rPr>
              <a:t>(AGS input, data/information management plan)</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Capturing </a:t>
            </a:r>
            <a:r>
              <a:rPr lang="en-GB" sz="2000" b="1" dirty="0">
                <a:latin typeface="Arial" panose="020B0604020202020204" pitchFamily="34" charset="0"/>
                <a:ea typeface="MS PGothic" panose="020B0600070205080204" pitchFamily="34" charset="-128"/>
                <a:cs typeface="Arial" panose="020B0604020202020204" pitchFamily="34" charset="0"/>
              </a:rPr>
              <a:t>good + bad </a:t>
            </a:r>
            <a:r>
              <a:rPr lang="en-GB" sz="2000" dirty="0">
                <a:latin typeface="Arial" panose="020B0604020202020204" pitchFamily="34" charset="0"/>
                <a:ea typeface="MS PGothic" panose="020B0600070205080204" pitchFamily="34" charset="-128"/>
                <a:cs typeface="Arial" panose="020B0604020202020204" pitchFamily="34" charset="0"/>
              </a:rPr>
              <a:t>performances – lessons learnt from different countries, project </a:t>
            </a:r>
            <a:r>
              <a:rPr lang="en-GB" sz="2000" b="1" dirty="0">
                <a:latin typeface="Arial" panose="020B0604020202020204" pitchFamily="34" charset="0"/>
                <a:ea typeface="MS PGothic" panose="020B0600070205080204" pitchFamily="34" charset="-128"/>
                <a:cs typeface="Arial" panose="020B0604020202020204" pitchFamily="34" charset="0"/>
              </a:rPr>
              <a:t>confidentiality</a:t>
            </a:r>
            <a:r>
              <a:rPr lang="en-GB" sz="2000" dirty="0">
                <a:latin typeface="Arial" panose="020B0604020202020204" pitchFamily="34" charset="0"/>
                <a:ea typeface="MS PGothic" panose="020B0600070205080204" pitchFamily="34" charset="-128"/>
                <a:cs typeface="Arial" panose="020B0604020202020204" pitchFamily="34" charset="0"/>
              </a:rPr>
              <a:t> to be respected</a:t>
            </a:r>
          </a:p>
          <a:p>
            <a:pPr lvl="1">
              <a:lnSpc>
                <a:spcPct val="110000"/>
              </a:lnSpc>
            </a:pPr>
            <a:r>
              <a:rPr lang="en-GB" sz="2000" dirty="0">
                <a:latin typeface="Arial" panose="020B0604020202020204" pitchFamily="34" charset="0"/>
                <a:ea typeface="MS PGothic" panose="020B0600070205080204" pitchFamily="34" charset="-128"/>
                <a:cs typeface="Arial" panose="020B0604020202020204" pitchFamily="34" charset="0"/>
              </a:rPr>
              <a:t>Influence client/main contractor/asset owners, construction data</a:t>
            </a:r>
          </a:p>
          <a:p>
            <a:pPr>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Target deliverables:</a:t>
            </a:r>
          </a:p>
          <a:p>
            <a:pPr lvl="1">
              <a:lnSpc>
                <a:spcPct val="110000"/>
              </a:lnSpc>
            </a:pPr>
            <a:r>
              <a:rPr lang="en-GB" sz="2000" b="1" dirty="0">
                <a:latin typeface="Arial" panose="020B0604020202020204" pitchFamily="34" charset="0"/>
                <a:ea typeface="MS PGothic" panose="020B0600070205080204" pitchFamily="34" charset="-128"/>
                <a:cs typeface="Arial" panose="020B0604020202020204" pitchFamily="34" charset="0"/>
              </a:rPr>
              <a:t>C</a:t>
            </a:r>
            <a:r>
              <a:rPr lang="en-GB" sz="2000" b="1" dirty="0">
                <a:effectLst/>
                <a:latin typeface="Arial" panose="020B0604020202020204" pitchFamily="34" charset="0"/>
                <a:ea typeface="MS PGothic" panose="020B0600070205080204" pitchFamily="34" charset="-128"/>
                <a:cs typeface="Arial" panose="020B0604020202020204" pitchFamily="34" charset="0"/>
              </a:rPr>
              <a:t>lear</a:t>
            </a:r>
            <a:r>
              <a:rPr lang="en-GB" sz="2000" dirty="0">
                <a:effectLst/>
                <a:latin typeface="Arial" panose="020B0604020202020204" pitchFamily="34" charset="0"/>
                <a:ea typeface="MS PGothic" panose="020B0600070205080204" pitchFamily="34" charset="-128"/>
                <a:cs typeface="Arial" panose="020B0604020202020204" pitchFamily="34" charset="0"/>
              </a:rPr>
              <a:t> workflow (flow chart) – improve monitoring and reporting systems</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Input into new CIRIA R185 in OM – new I&amp;M chapter, new Eurocode,</a:t>
            </a:r>
          </a:p>
          <a:p>
            <a:pPr lvl="1">
              <a:lnSpc>
                <a:spcPct val="110000"/>
              </a:lnSpc>
            </a:pPr>
            <a:r>
              <a:rPr lang="en-GB" sz="2000" dirty="0">
                <a:effectLst/>
                <a:latin typeface="Arial" panose="020B0604020202020204" pitchFamily="34" charset="0"/>
                <a:ea typeface="MS PGothic" panose="020B0600070205080204" pitchFamily="34" charset="-128"/>
                <a:cs typeface="Arial" panose="020B0604020202020204" pitchFamily="34" charset="0"/>
              </a:rPr>
              <a:t>Workshops – Imperial College March 2026 + Vienna Conference June 2026</a:t>
            </a: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dirty="0"/>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dirty="0"/>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385569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F085-92E2-8421-CACF-CCF337E5349D}"/>
              </a:ext>
            </a:extLst>
          </p:cNvPr>
          <p:cNvSpPr>
            <a:spLocks noGrp="1"/>
          </p:cNvSpPr>
          <p:nvPr>
            <p:ph type="title"/>
          </p:nvPr>
        </p:nvSpPr>
        <p:spPr>
          <a:xfrm>
            <a:off x="444513" y="113477"/>
            <a:ext cx="10515600" cy="698501"/>
          </a:xfrm>
        </p:spPr>
        <p:txBody>
          <a:bodyPr>
            <a:normAutofit/>
          </a:bodyPr>
          <a:lstStyle/>
          <a:p>
            <a:r>
              <a:rPr lang="en-GB" b="1" dirty="0"/>
              <a:t>TC206 / TC220 Monitoring Group</a:t>
            </a:r>
          </a:p>
        </p:txBody>
      </p:sp>
      <p:sp>
        <p:nvSpPr>
          <p:cNvPr id="3" name="Content Placeholder 2">
            <a:extLst>
              <a:ext uri="{FF2B5EF4-FFF2-40B4-BE49-F238E27FC236}">
                <a16:creationId xmlns:a16="http://schemas.microsoft.com/office/drawing/2014/main" id="{486C2D2E-4A6D-1CD9-F911-7A7FC65D8CD7}"/>
              </a:ext>
            </a:extLst>
          </p:cNvPr>
          <p:cNvSpPr>
            <a:spLocks noGrp="1"/>
          </p:cNvSpPr>
          <p:nvPr>
            <p:ph idx="1"/>
          </p:nvPr>
        </p:nvSpPr>
        <p:spPr>
          <a:xfrm>
            <a:off x="232889" y="811978"/>
            <a:ext cx="11726222" cy="4501141"/>
          </a:xfrm>
          <a:solidFill>
            <a:schemeClr val="bg1"/>
          </a:solidFill>
        </p:spPr>
        <p:txBody>
          <a:bodyPr>
            <a:noAutofit/>
          </a:bodyPr>
          <a:lstStyle/>
          <a:p>
            <a:pPr marL="230400">
              <a:lnSpc>
                <a:spcPct val="110000"/>
              </a:lnSpc>
              <a:spcBef>
                <a:spcPts val="0"/>
              </a:spcBef>
            </a:pPr>
            <a:r>
              <a:rPr lang="en-GB" sz="1800" dirty="0">
                <a:latin typeface="Arial" panose="020B0604020202020204" pitchFamily="34" charset="0"/>
                <a:ea typeface="MS PGothic" panose="020B0600070205080204" pitchFamily="34" charset="-128"/>
                <a:cs typeface="Arial" panose="020B0604020202020204" pitchFamily="34" charset="0"/>
              </a:rPr>
              <a:t>4</a:t>
            </a:r>
            <a:r>
              <a:rPr lang="en-GB" sz="1800" dirty="0">
                <a:effectLst/>
                <a:latin typeface="Arial" panose="020B0604020202020204" pitchFamily="34" charset="0"/>
                <a:ea typeface="MS PGothic" panose="020B0600070205080204" pitchFamily="34" charset="-128"/>
                <a:cs typeface="Arial" panose="020B0604020202020204" pitchFamily="34" charset="0"/>
              </a:rPr>
              <a:t> WG meetings and 5 WG Leadership meetings held to date</a:t>
            </a:r>
            <a:br>
              <a:rPr lang="en-GB" sz="1800" dirty="0">
                <a:effectLst/>
                <a:latin typeface="Arial" panose="020B0604020202020204" pitchFamily="34" charset="0"/>
                <a:ea typeface="MS PGothic" panose="020B0600070205080204" pitchFamily="34" charset="-128"/>
                <a:cs typeface="Arial" panose="020B0604020202020204" pitchFamily="34" charset="0"/>
              </a:rPr>
            </a:br>
            <a:endParaRPr lang="en-GB" sz="1800" b="1" dirty="0">
              <a:effectLst/>
              <a:latin typeface="Arial" panose="020B0604020202020204" pitchFamily="34" charset="0"/>
              <a:ea typeface="MS PGothic" panose="020B0600070205080204" pitchFamily="34" charset="-128"/>
              <a:cs typeface="Arial" panose="020B0604020202020204" pitchFamily="34" charset="0"/>
            </a:endParaRPr>
          </a:p>
          <a:p>
            <a:pPr marL="230400">
              <a:lnSpc>
                <a:spcPct val="110000"/>
              </a:lnSpc>
              <a:spcBef>
                <a:spcPts val="0"/>
              </a:spcBef>
            </a:pPr>
            <a:r>
              <a:rPr lang="en-GB" sz="1800" b="1" dirty="0">
                <a:latin typeface="Arial" panose="020B0604020202020204" pitchFamily="34" charset="0"/>
                <a:ea typeface="MS PGothic" panose="020B0600070205080204" pitchFamily="34" charset="-128"/>
                <a:cs typeface="Arial" panose="020B0604020202020204" pitchFamily="34" charset="0"/>
              </a:rPr>
              <a:t>1st meeting on 26 March 2025</a:t>
            </a:r>
            <a:r>
              <a:rPr lang="en-GB" sz="1800" dirty="0">
                <a:latin typeface="Arial" panose="020B0604020202020204" pitchFamily="34" charset="0"/>
                <a:ea typeface="MS PGothic" panose="020B0600070205080204" pitchFamily="34" charset="-128"/>
                <a:cs typeface="Arial" panose="020B0604020202020204" pitchFamily="34" charset="0"/>
              </a:rPr>
              <a:t>: Hock Liong Liew – HS2 OM application.  Key messages: Focus should be on data quality NOT quantity - more data does not equal to better results!  A simple instrument can do the job if we know what the specific question to answer.  To ensure data quality, a </a:t>
            </a:r>
            <a:r>
              <a:rPr lang="en-GB" sz="1800" b="1" dirty="0">
                <a:latin typeface="Arial" panose="020B0604020202020204" pitchFamily="34" charset="0"/>
                <a:ea typeface="MS PGothic" panose="020B0600070205080204" pitchFamily="34" charset="-128"/>
                <a:cs typeface="Arial" panose="020B0604020202020204" pitchFamily="34" charset="0"/>
              </a:rPr>
              <a:t>real effort </a:t>
            </a:r>
            <a:r>
              <a:rPr lang="en-GB" sz="1800" dirty="0">
                <a:latin typeface="Arial" panose="020B0604020202020204" pitchFamily="34" charset="0"/>
                <a:ea typeface="MS PGothic" panose="020B0600070205080204" pitchFamily="34" charset="-128"/>
                <a:cs typeface="Arial" panose="020B0604020202020204" pitchFamily="34" charset="0"/>
              </a:rPr>
              <a:t>from everyone particularly the designer is required.</a:t>
            </a:r>
            <a:br>
              <a:rPr lang="en-GB" sz="1800" dirty="0">
                <a:latin typeface="Arial" panose="020B0604020202020204" pitchFamily="34" charset="0"/>
                <a:ea typeface="MS PGothic" panose="020B0600070205080204" pitchFamily="34" charset="-128"/>
                <a:cs typeface="Arial" panose="020B0604020202020204" pitchFamily="34" charset="0"/>
              </a:rPr>
            </a:b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230400">
              <a:lnSpc>
                <a:spcPct val="110000"/>
              </a:lnSpc>
              <a:spcBef>
                <a:spcPts val="0"/>
              </a:spcBef>
            </a:pPr>
            <a:r>
              <a:rPr lang="en-GB" sz="1800" b="1" dirty="0">
                <a:latin typeface="Arial" panose="020B0604020202020204" pitchFamily="34" charset="0"/>
                <a:ea typeface="MS PGothic" panose="020B0600070205080204" pitchFamily="34" charset="-128"/>
                <a:cs typeface="Arial" panose="020B0604020202020204" pitchFamily="34" charset="0"/>
              </a:rPr>
              <a:t>2</a:t>
            </a:r>
            <a:r>
              <a:rPr lang="en-GB" sz="1800" b="1" baseline="30000" dirty="0">
                <a:latin typeface="Arial" panose="020B0604020202020204" pitchFamily="34" charset="0"/>
                <a:ea typeface="MS PGothic" panose="020B0600070205080204" pitchFamily="34" charset="-128"/>
                <a:cs typeface="Arial" panose="020B0604020202020204" pitchFamily="34" charset="0"/>
              </a:rPr>
              <a:t>nd</a:t>
            </a:r>
            <a:r>
              <a:rPr lang="en-GB" sz="1800" b="1" dirty="0">
                <a:latin typeface="Arial" panose="020B0604020202020204" pitchFamily="34" charset="0"/>
                <a:ea typeface="MS PGothic" panose="020B0600070205080204" pitchFamily="34" charset="-128"/>
                <a:cs typeface="Arial" panose="020B0604020202020204" pitchFamily="34" charset="0"/>
              </a:rPr>
              <a:t> </a:t>
            </a:r>
            <a:r>
              <a:rPr lang="en-GB" sz="1800" b="1" dirty="0">
                <a:effectLst/>
                <a:latin typeface="Arial" panose="020B0604020202020204" pitchFamily="34" charset="0"/>
                <a:ea typeface="MS PGothic" panose="020B0600070205080204" pitchFamily="34" charset="-128"/>
                <a:cs typeface="Arial" panose="020B0604020202020204" pitchFamily="34" charset="0"/>
              </a:rPr>
              <a:t>meeting on 14 May 2025</a:t>
            </a:r>
            <a:r>
              <a:rPr lang="en-GB" sz="1800" b="1" dirty="0">
                <a:latin typeface="Arial" panose="020B0604020202020204" pitchFamily="34" charset="0"/>
                <a:ea typeface="MS PGothic" panose="020B0600070205080204" pitchFamily="34" charset="-128"/>
                <a:cs typeface="Arial" panose="020B0604020202020204" pitchFamily="34" charset="0"/>
              </a:rPr>
              <a:t>: </a:t>
            </a:r>
            <a:r>
              <a:rPr lang="en-GB" sz="1800" dirty="0">
                <a:effectLst/>
                <a:latin typeface="Arial" panose="020B0604020202020204" pitchFamily="34" charset="0"/>
                <a:ea typeface="MS PGothic" panose="020B0600070205080204" pitchFamily="34" charset="-128"/>
                <a:cs typeface="Arial" panose="020B0604020202020204" pitchFamily="34" charset="0"/>
              </a:rPr>
              <a:t>Stephen Walthall – Principles of data and information management for ground engineering projects.  Key messages: </a:t>
            </a:r>
            <a:r>
              <a:rPr lang="en-GB" sz="1800" dirty="0">
                <a:latin typeface="Arial" panose="020B0604020202020204" pitchFamily="34" charset="0"/>
                <a:ea typeface="MS PGothic" panose="020B0600070205080204" pitchFamily="34" charset="-128"/>
                <a:cs typeface="Arial" panose="020B0604020202020204" pitchFamily="34" charset="0"/>
              </a:rPr>
              <a:t>Data and information management plan – incorporation into the contract – who, how and when?  Other considerations – data quality, different types of contract, OM approaches</a:t>
            </a:r>
            <a:br>
              <a:rPr lang="en-GB" sz="1800" dirty="0">
                <a:latin typeface="Arial" panose="020B0604020202020204" pitchFamily="34" charset="0"/>
                <a:ea typeface="MS PGothic" panose="020B0600070205080204" pitchFamily="34" charset="-128"/>
                <a:cs typeface="Arial" panose="020B0604020202020204" pitchFamily="34" charset="0"/>
              </a:rPr>
            </a:br>
            <a:endParaRPr lang="en-GB" sz="1800" dirty="0">
              <a:latin typeface="Arial" panose="020B0604020202020204" pitchFamily="34" charset="0"/>
              <a:ea typeface="MS PGothic" panose="020B0600070205080204" pitchFamily="34" charset="-128"/>
              <a:cs typeface="Arial" panose="020B0604020202020204" pitchFamily="34" charset="0"/>
            </a:endParaRPr>
          </a:p>
          <a:p>
            <a:pPr marL="230400">
              <a:spcBef>
                <a:spcPts val="0"/>
              </a:spcBef>
            </a:pPr>
            <a:r>
              <a:rPr lang="en-GB" sz="1800" b="1" dirty="0">
                <a:solidFill>
                  <a:srgbClr val="424242"/>
                </a:solidFill>
                <a:latin typeface="Arial" panose="020B0604020202020204" pitchFamily="34" charset="0"/>
                <a:cs typeface="Arial" panose="020B0604020202020204" pitchFamily="34" charset="0"/>
              </a:rPr>
              <a:t>3</a:t>
            </a:r>
            <a:r>
              <a:rPr lang="en-GB" sz="1800" b="1" baseline="30000" dirty="0">
                <a:solidFill>
                  <a:srgbClr val="424242"/>
                </a:solidFill>
                <a:latin typeface="Arial" panose="020B0604020202020204" pitchFamily="34" charset="0"/>
                <a:cs typeface="Arial" panose="020B0604020202020204" pitchFamily="34" charset="0"/>
              </a:rPr>
              <a:t>rd</a:t>
            </a:r>
            <a:r>
              <a:rPr lang="en-GB" sz="1800" b="1" dirty="0">
                <a:solidFill>
                  <a:srgbClr val="424242"/>
                </a:solidFill>
                <a:latin typeface="Arial" panose="020B0604020202020204" pitchFamily="34" charset="0"/>
                <a:cs typeface="Arial" panose="020B0604020202020204" pitchFamily="34" charset="0"/>
              </a:rPr>
              <a:t> meeting on 15 July 2025: </a:t>
            </a:r>
            <a:r>
              <a:rPr lang="en-GB" sz="1800" dirty="0">
                <a:solidFill>
                  <a:srgbClr val="424242"/>
                </a:solidFill>
                <a:latin typeface="Arial" panose="020B0604020202020204" pitchFamily="34" charset="0"/>
                <a:cs typeface="Arial" panose="020B0604020202020204" pitchFamily="34" charset="0"/>
              </a:rPr>
              <a:t>Ying Chen and C. W. Kwang - Lessons Learned Reviewing Monitoring Data – Crossrail Excavation Case History Monitoring Data.  Key messages: Reliable monitoring is essential for accurate back-analysis, requiring high-quality data from well-installed instruments and continuous collaboration among stakeholders. </a:t>
            </a:r>
          </a:p>
          <a:p>
            <a:pPr marL="1800" indent="0">
              <a:spcBef>
                <a:spcPts val="0"/>
              </a:spcBef>
              <a:buNone/>
            </a:pPr>
            <a:endParaRPr lang="en-GB" sz="1800" dirty="0">
              <a:solidFill>
                <a:srgbClr val="424242"/>
              </a:solidFill>
              <a:latin typeface="Arial" panose="020B0604020202020204" pitchFamily="34" charset="0"/>
              <a:cs typeface="Arial" panose="020B0604020202020204" pitchFamily="34" charset="0"/>
            </a:endParaRPr>
          </a:p>
          <a:p>
            <a:pPr marL="287550" indent="-285750">
              <a:spcBef>
                <a:spcPts val="0"/>
              </a:spcBef>
            </a:pPr>
            <a:r>
              <a:rPr lang="en-GB" sz="1800" b="1" dirty="0">
                <a:solidFill>
                  <a:srgbClr val="424242"/>
                </a:solidFill>
                <a:latin typeface="Arial" panose="020B0604020202020204" pitchFamily="34" charset="0"/>
                <a:cs typeface="Arial" panose="020B0604020202020204" pitchFamily="34" charset="0"/>
              </a:rPr>
              <a:t>4</a:t>
            </a:r>
            <a:r>
              <a:rPr lang="en-GB" sz="1800" b="1" baseline="30000" dirty="0">
                <a:solidFill>
                  <a:srgbClr val="424242"/>
                </a:solidFill>
                <a:latin typeface="Arial" panose="020B0604020202020204" pitchFamily="34" charset="0"/>
                <a:cs typeface="Arial" panose="020B0604020202020204" pitchFamily="34" charset="0"/>
              </a:rPr>
              <a:t>th</a:t>
            </a:r>
            <a:r>
              <a:rPr lang="en-GB" sz="1800" b="1" dirty="0">
                <a:solidFill>
                  <a:srgbClr val="424242"/>
                </a:solidFill>
                <a:latin typeface="Arial" panose="020B0604020202020204" pitchFamily="34" charset="0"/>
                <a:cs typeface="Arial" panose="020B0604020202020204" pitchFamily="34" charset="0"/>
              </a:rPr>
              <a:t> meeting on 9 Sep 2025</a:t>
            </a:r>
            <a:r>
              <a:rPr lang="en-GB" sz="1800" dirty="0">
                <a:solidFill>
                  <a:srgbClr val="424242"/>
                </a:solidFill>
                <a:latin typeface="Arial" panose="020B0604020202020204" pitchFamily="34" charset="0"/>
                <a:cs typeface="Arial" panose="020B0604020202020204" pitchFamily="34" charset="0"/>
              </a:rPr>
              <a:t>: Fiona Hughes and Colin Carter - Lessons Learned from Monitoring HS2 Northolt Tunnels.  Key messages: Effective monitoring needs clear plans, collaboration, robust data management, early planning, and flexibility to address seasonal impacts, automation, and unforeseen risks.</a:t>
            </a:r>
          </a:p>
          <a:p>
            <a:pPr marL="1800" indent="0">
              <a:spcBef>
                <a:spcPts val="0"/>
              </a:spcBef>
              <a:buNone/>
            </a:pPr>
            <a:endParaRPr lang="en-GB" sz="1800" dirty="0">
              <a:solidFill>
                <a:srgbClr val="424242"/>
              </a:solidFill>
              <a:latin typeface="Arial" panose="020B0604020202020204" pitchFamily="34" charset="0"/>
              <a:cs typeface="Arial" panose="020B0604020202020204" pitchFamily="34" charset="0"/>
            </a:endParaRPr>
          </a:p>
          <a:p>
            <a:pPr marL="287550" indent="-285750">
              <a:spcBef>
                <a:spcPts val="0"/>
              </a:spcBef>
            </a:pPr>
            <a:r>
              <a:rPr lang="en-GB" sz="1800" dirty="0">
                <a:solidFill>
                  <a:srgbClr val="424242"/>
                </a:solidFill>
                <a:latin typeface="Arial" panose="020B0604020202020204" pitchFamily="34" charset="0"/>
                <a:cs typeface="Arial" panose="020B0604020202020204" pitchFamily="34" charset="0"/>
              </a:rPr>
              <a:t>Next meeting in Nov 2025: Date and agenda TBC at the next leadership meeting.</a:t>
            </a:r>
          </a:p>
          <a:p>
            <a:pPr marL="230400">
              <a:spcBef>
                <a:spcPts val="0"/>
              </a:spcBef>
            </a:pPr>
            <a:endParaRPr lang="en-GB" sz="1800" dirty="0">
              <a:effectLst/>
              <a:latin typeface="Arial" panose="020B0604020202020204" pitchFamily="34" charset="0"/>
              <a:ea typeface="MS PGothic" panose="020B0600070205080204" pitchFamily="34" charset="-128"/>
              <a:cs typeface="Arial" panose="020B0604020202020204" pitchFamily="34" charset="0"/>
            </a:endParaRPr>
          </a:p>
          <a:p>
            <a:pPr marL="800100" lvl="1" indent="-342900">
              <a:lnSpc>
                <a:spcPct val="110000"/>
              </a:lnSpc>
              <a:buFont typeface="Symbol" panose="05050102010706020507" pitchFamily="18" charset="2"/>
              <a:buChar char=""/>
            </a:pPr>
            <a:endParaRPr lang="en-GB" sz="1600" dirty="0">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Text Placeholder 3">
            <a:extLst>
              <a:ext uri="{FF2B5EF4-FFF2-40B4-BE49-F238E27FC236}">
                <a16:creationId xmlns:a16="http://schemas.microsoft.com/office/drawing/2014/main" id="{075393F1-DE71-2CA7-025D-9B6F2E55D00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07D4EA4B-8277-13AC-4786-916AD5810437}"/>
              </a:ext>
            </a:extLst>
          </p:cNvPr>
          <p:cNvSpPr>
            <a:spLocks noGrp="1"/>
          </p:cNvSpPr>
          <p:nvPr>
            <p:ph type="body" sz="quarter" idx="11"/>
          </p:nvPr>
        </p:nvSpPr>
        <p:spPr/>
        <p:txBody>
          <a:bodyPr/>
          <a:lstStyle/>
          <a:p>
            <a:endParaRPr lang="en-GB"/>
          </a:p>
        </p:txBody>
      </p:sp>
      <p:sp>
        <p:nvSpPr>
          <p:cNvPr id="6" name="TextBox 5">
            <a:extLst>
              <a:ext uri="{FF2B5EF4-FFF2-40B4-BE49-F238E27FC236}">
                <a16:creationId xmlns:a16="http://schemas.microsoft.com/office/drawing/2014/main" id="{691B2666-C944-2F63-38EF-C49150B13581}"/>
              </a:ext>
            </a:extLst>
          </p:cNvPr>
          <p:cNvSpPr txBox="1"/>
          <p:nvPr/>
        </p:nvSpPr>
        <p:spPr>
          <a:xfrm>
            <a:off x="9280186" y="6527899"/>
            <a:ext cx="955262" cy="307777"/>
          </a:xfrm>
          <a:prstGeom prst="rect">
            <a:avLst/>
          </a:prstGeom>
          <a:noFill/>
        </p:spPr>
        <p:txBody>
          <a:bodyPr wrap="none" rtlCol="0">
            <a:spAutoFit/>
          </a:bodyPr>
          <a:lstStyle/>
          <a:p>
            <a:r>
              <a:rPr lang="en-GB" sz="1400" b="1" dirty="0">
                <a:solidFill>
                  <a:schemeClr val="bg1"/>
                </a:solidFill>
              </a:rPr>
              <a:t>and TC220</a:t>
            </a:r>
          </a:p>
        </p:txBody>
      </p:sp>
    </p:spTree>
    <p:extLst>
      <p:ext uri="{BB962C8B-B14F-4D97-AF65-F5344CB8AC3E}">
        <p14:creationId xmlns:p14="http://schemas.microsoft.com/office/powerpoint/2010/main" val="2870227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674914" y="267154"/>
            <a:ext cx="10515600" cy="451304"/>
          </a:xfrm>
        </p:spPr>
        <p:txBody>
          <a:bodyPr>
            <a:normAutofit fontScale="90000"/>
          </a:bodyPr>
          <a:lstStyle/>
          <a:p>
            <a:r>
              <a:rPr lang="en-GB" sz="3600" b="1" dirty="0"/>
              <a:t>Tunnelling Working Group - update by C </a:t>
            </a:r>
            <a:r>
              <a:rPr lang="en-GB" sz="3600" b="1" dirty="0" err="1"/>
              <a:t>Menkiti</a:t>
            </a:r>
            <a:endParaRPr lang="en-GB" sz="3600" b="1"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13670" y="804192"/>
            <a:ext cx="10515600" cy="6053808"/>
          </a:xfrm>
          <a:solidFill>
            <a:schemeClr val="bg1"/>
          </a:solidFill>
        </p:spPr>
        <p:txBody>
          <a:bodyPr>
            <a:normAutofit/>
          </a:bodyPr>
          <a:lstStyle/>
          <a:p>
            <a:pPr marL="0" indent="0">
              <a:buNone/>
            </a:pPr>
            <a:r>
              <a:rPr lang="en-GB" sz="1800" b="1" dirty="0"/>
              <a:t>Leadership. </a:t>
            </a:r>
          </a:p>
          <a:p>
            <a:pPr marL="0" indent="0">
              <a:buNone/>
            </a:pPr>
            <a:r>
              <a:rPr lang="en-GB" sz="1800" dirty="0"/>
              <a:t>Chris </a:t>
            </a:r>
            <a:r>
              <a:rPr lang="en-GB" sz="1800" dirty="0" err="1"/>
              <a:t>Menkiti</a:t>
            </a:r>
            <a:r>
              <a:rPr lang="en-GB" sz="1800" dirty="0"/>
              <a:t> leads this group.</a:t>
            </a:r>
          </a:p>
          <a:p>
            <a:r>
              <a:rPr lang="en-GB" sz="1800" dirty="0">
                <a:solidFill>
                  <a:srgbClr val="FF0000"/>
                </a:solidFill>
              </a:rPr>
              <a:t>Chris has a GCG person</a:t>
            </a:r>
            <a:endParaRPr lang="en-GB" sz="1800" dirty="0"/>
          </a:p>
          <a:p>
            <a:pPr marL="0" indent="0">
              <a:buNone/>
            </a:pPr>
            <a:r>
              <a:rPr lang="en-GB" sz="1800" b="1" dirty="0"/>
              <a:t>Restarting Tunnelling Working Group </a:t>
            </a:r>
          </a:p>
          <a:p>
            <a:pPr marL="0" indent="0">
              <a:buNone/>
            </a:pPr>
            <a:r>
              <a:rPr lang="en-GB" sz="1800" dirty="0"/>
              <a:t>For the Management meeting on 13/11/24 and TC206 meeting we need a presentation on:-</a:t>
            </a:r>
          </a:p>
          <a:p>
            <a:r>
              <a:rPr lang="en-GB" sz="1800" dirty="0"/>
              <a:t>List people who previously attended the Tunnelling WG.</a:t>
            </a:r>
          </a:p>
          <a:p>
            <a:r>
              <a:rPr lang="en-GB" sz="1800" dirty="0"/>
              <a:t>Terms of Reference. – topics </a:t>
            </a:r>
          </a:p>
          <a:p>
            <a:r>
              <a:rPr lang="en-GB" sz="1800" dirty="0"/>
              <a:t>Links with TC204</a:t>
            </a:r>
          </a:p>
          <a:p>
            <a:r>
              <a:rPr lang="en-GB" sz="1800" dirty="0"/>
              <a:t>Define tunnelling approach to OM and compare with Infrastructure approach.  What can we learn?</a:t>
            </a:r>
          </a:p>
          <a:p>
            <a:r>
              <a:rPr lang="en-GB" sz="1800" dirty="0"/>
              <a:t>Triggers and design.   </a:t>
            </a:r>
            <a:r>
              <a:rPr lang="en-GB" sz="1800" dirty="0">
                <a:solidFill>
                  <a:srgbClr val="FF0000"/>
                </a:solidFill>
              </a:rPr>
              <a:t>Abstract in Vienna </a:t>
            </a:r>
          </a:p>
          <a:p>
            <a:r>
              <a:rPr lang="en-GB" sz="1800" dirty="0"/>
              <a:t>Examples.</a:t>
            </a:r>
          </a:p>
          <a:p>
            <a:r>
              <a:rPr lang="en-GB" sz="1800" dirty="0"/>
              <a:t>HS2 – bored tunnels.</a:t>
            </a:r>
          </a:p>
          <a:p>
            <a:r>
              <a:rPr lang="en-GB" sz="1800" dirty="0"/>
              <a:t>HS2 - SCL tunnels.</a:t>
            </a:r>
          </a:p>
          <a:p>
            <a:r>
              <a:rPr lang="en-GB" sz="1800" dirty="0"/>
              <a:t>Silvertown tunnel.</a:t>
            </a:r>
          </a:p>
          <a:p>
            <a:r>
              <a:rPr lang="en-GB" sz="1800" dirty="0"/>
              <a:t>Sensors and RTBA . – new sensors on cutting wheel.</a:t>
            </a:r>
          </a:p>
          <a:p>
            <a:r>
              <a:rPr lang="en-GB" sz="1800" dirty="0"/>
              <a:t>Aim for a meeting before Christmas.</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311627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572A-FF92-C8C8-96C6-4CB576451C16}"/>
              </a:ext>
            </a:extLst>
          </p:cNvPr>
          <p:cNvSpPr>
            <a:spLocks noGrp="1"/>
          </p:cNvSpPr>
          <p:nvPr>
            <p:ph type="title"/>
          </p:nvPr>
        </p:nvSpPr>
        <p:spPr>
          <a:xfrm>
            <a:off x="729343" y="176213"/>
            <a:ext cx="10515600" cy="890588"/>
          </a:xfrm>
        </p:spPr>
        <p:txBody>
          <a:bodyPr/>
          <a:lstStyle/>
          <a:p>
            <a:r>
              <a:rPr lang="en-GB" b="1" dirty="0"/>
              <a:t>Eurocodes Group  -  Johan Spross</a:t>
            </a:r>
          </a:p>
        </p:txBody>
      </p:sp>
      <p:sp>
        <p:nvSpPr>
          <p:cNvPr id="3" name="Content Placeholder 2">
            <a:extLst>
              <a:ext uri="{FF2B5EF4-FFF2-40B4-BE49-F238E27FC236}">
                <a16:creationId xmlns:a16="http://schemas.microsoft.com/office/drawing/2014/main" id="{7E31E900-E840-852A-E00D-B1A543479C9E}"/>
              </a:ext>
            </a:extLst>
          </p:cNvPr>
          <p:cNvSpPr>
            <a:spLocks noGrp="1"/>
          </p:cNvSpPr>
          <p:nvPr>
            <p:ph idx="1"/>
          </p:nvPr>
        </p:nvSpPr>
        <p:spPr>
          <a:xfrm>
            <a:off x="729343" y="1575253"/>
            <a:ext cx="10515600" cy="4351338"/>
          </a:xfrm>
        </p:spPr>
        <p:txBody>
          <a:bodyPr/>
          <a:lstStyle/>
          <a:p>
            <a:r>
              <a:rPr lang="en-GB" dirty="0"/>
              <a:t>Abstracts  - </a:t>
            </a:r>
            <a:r>
              <a:rPr lang="en-GB" dirty="0">
                <a:solidFill>
                  <a:srgbClr val="FF0000"/>
                </a:solidFill>
              </a:rPr>
              <a:t>Vienna Conf  - Stuart submitted paper on varying partial factors.</a:t>
            </a:r>
          </a:p>
          <a:p>
            <a:pPr marL="0" indent="0">
              <a:buNone/>
            </a:pPr>
            <a:endParaRPr lang="en-GB" dirty="0"/>
          </a:p>
          <a:p>
            <a:r>
              <a:rPr lang="en-GB" dirty="0"/>
              <a:t>Need to progress paper on Eurocode.</a:t>
            </a:r>
          </a:p>
          <a:p>
            <a:endParaRPr lang="en-GB" dirty="0"/>
          </a:p>
          <a:p>
            <a:r>
              <a:rPr lang="en-GB" dirty="0"/>
              <a:t> Next meeting?</a:t>
            </a:r>
          </a:p>
        </p:txBody>
      </p:sp>
      <p:sp>
        <p:nvSpPr>
          <p:cNvPr id="4" name="Text Placeholder 3">
            <a:extLst>
              <a:ext uri="{FF2B5EF4-FFF2-40B4-BE49-F238E27FC236}">
                <a16:creationId xmlns:a16="http://schemas.microsoft.com/office/drawing/2014/main" id="{4C4801E9-D91A-F8DE-A627-65CFBB349C9D}"/>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AEF2B832-0178-37DF-CBA3-9526C0C850E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12712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DCBA-96A0-B36D-D1C0-8BAB3BAF460D}"/>
              </a:ext>
            </a:extLst>
          </p:cNvPr>
          <p:cNvSpPr>
            <a:spLocks noGrp="1"/>
          </p:cNvSpPr>
          <p:nvPr>
            <p:ph type="title"/>
          </p:nvPr>
        </p:nvSpPr>
        <p:spPr>
          <a:xfrm>
            <a:off x="655320" y="202520"/>
            <a:ext cx="10515600" cy="712561"/>
          </a:xfrm>
        </p:spPr>
        <p:txBody>
          <a:bodyPr>
            <a:noAutofit/>
          </a:bodyPr>
          <a:lstStyle/>
          <a:p>
            <a:r>
              <a:rPr lang="en-GB" sz="3600" b="1" dirty="0"/>
              <a:t>Historical Assets </a:t>
            </a:r>
            <a:r>
              <a:rPr lang="en-GB" sz="3600" dirty="0"/>
              <a:t>– </a:t>
            </a:r>
            <a:r>
              <a:rPr lang="en-GB" sz="2800" dirty="0"/>
              <a:t>Mandy Korff / Duncan Nicholson</a:t>
            </a:r>
            <a:endParaRPr lang="en-GB" sz="3600" dirty="0"/>
          </a:p>
        </p:txBody>
      </p:sp>
      <p:sp>
        <p:nvSpPr>
          <p:cNvPr id="3" name="Content Placeholder 2">
            <a:extLst>
              <a:ext uri="{FF2B5EF4-FFF2-40B4-BE49-F238E27FC236}">
                <a16:creationId xmlns:a16="http://schemas.microsoft.com/office/drawing/2014/main" id="{03BF0FD5-7FB8-E581-9152-0DD3D945716C}"/>
              </a:ext>
            </a:extLst>
          </p:cNvPr>
          <p:cNvSpPr>
            <a:spLocks noGrp="1"/>
          </p:cNvSpPr>
          <p:nvPr>
            <p:ph idx="1"/>
          </p:nvPr>
        </p:nvSpPr>
        <p:spPr>
          <a:xfrm>
            <a:off x="655320" y="1077612"/>
            <a:ext cx="10515600" cy="5391699"/>
          </a:xfrm>
          <a:solidFill>
            <a:schemeClr val="bg1"/>
          </a:solidFill>
        </p:spPr>
        <p:txBody>
          <a:bodyPr>
            <a:normAutofit/>
          </a:bodyPr>
          <a:lstStyle/>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This includes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canal walls, -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dock walls, - Leen and Arup Canary Wharf Banana walls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Old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r</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ailway walls – PVE walls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O</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ld cut slopes - TFL / HA/  Network rail (GCG)</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Embankment fill -  London Underground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Reuse of building foundation,  - Dinesh Patel </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indent="457200"/>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Bridges, - Structural Health Monitoring process. ??</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Eurocode 0 Part 2  - UK rep? contact Andrew Bond?   </a:t>
            </a:r>
            <a:r>
              <a:rPr lang="en-GB" sz="2400" dirty="0">
                <a:solidFill>
                  <a:srgbClr val="000000"/>
                </a:solidFill>
                <a:latin typeface="Times New Roman" panose="02020603050405020304" pitchFamily="18" charset="0"/>
                <a:ea typeface="Aptos" panose="020B0004020202020204" pitchFamily="34" charset="0"/>
                <a:cs typeface="Aptos" panose="020B0004020202020204" pitchFamily="34" charset="0"/>
              </a:rPr>
              <a:t>Stuart Hardy</a:t>
            </a:r>
            <a:r>
              <a:rPr lang="en-GB" sz="24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Goal set up working group.</a:t>
            </a:r>
          </a:p>
          <a:p>
            <a:r>
              <a:rPr lang="en-GB" sz="24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Team Meeting 16/6/25 at 14.00hrs - UK time.  (15.00hrs CET)</a:t>
            </a:r>
          </a:p>
        </p:txBody>
      </p:sp>
    </p:spTree>
    <p:extLst>
      <p:ext uri="{BB962C8B-B14F-4D97-AF65-F5344CB8AC3E}">
        <p14:creationId xmlns:p14="http://schemas.microsoft.com/office/powerpoint/2010/main" val="118528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442548" y="176212"/>
            <a:ext cx="10515600" cy="547688"/>
          </a:xfrm>
        </p:spPr>
        <p:txBody>
          <a:bodyPr>
            <a:normAutofit fontScale="90000"/>
          </a:bodyPr>
          <a:lstStyle/>
          <a:p>
            <a:r>
              <a:rPr lang="en-GB" sz="4000" b="1" dirty="0"/>
              <a:t>Contracts Group  - update by Tony O</a:t>
            </a:r>
            <a:r>
              <a:rPr lang="en-GB" sz="4000" b="1" dirty="0">
                <a:latin typeface="Arial" panose="020B0604020202020204" pitchFamily="34" charset="0"/>
                <a:cs typeface="Arial" panose="020B0604020202020204" pitchFamily="34" charset="0"/>
              </a:rPr>
              <a:t>’</a:t>
            </a:r>
            <a:r>
              <a:rPr lang="en-GB" sz="4000" b="1" dirty="0"/>
              <a:t>Brien</a:t>
            </a: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42548" y="798328"/>
            <a:ext cx="10779368" cy="5804491"/>
          </a:xfrm>
          <a:solidFill>
            <a:schemeClr val="bg1"/>
          </a:solidFill>
        </p:spPr>
        <p:txBody>
          <a:bodyPr>
            <a:normAutofit/>
          </a:bodyPr>
          <a:lstStyle/>
          <a:p>
            <a:r>
              <a:rPr lang="en-GB" sz="2400" dirty="0"/>
              <a:t>Need to complete table of OM projects with cost savings.   - </a:t>
            </a:r>
            <a:r>
              <a:rPr lang="en-GB" sz="2400" dirty="0">
                <a:solidFill>
                  <a:srgbClr val="FF0000"/>
                </a:solidFill>
              </a:rPr>
              <a:t>Now end May 2025</a:t>
            </a:r>
          </a:p>
          <a:p>
            <a:r>
              <a:rPr lang="en-GB" sz="2400" dirty="0"/>
              <a:t>Chase other experts – Alan Marr - ??  </a:t>
            </a:r>
            <a:r>
              <a:rPr lang="en-GB" sz="2400" dirty="0" err="1"/>
              <a:t>Ferovila</a:t>
            </a:r>
            <a:r>
              <a:rPr lang="en-GB" sz="2400" dirty="0"/>
              <a:t>.  Lisbon contact JST – Ko  forces.  Spanish rep  Carbon calculations counting in Table 1  example.  Canary Wharf – Arup carbon experience.</a:t>
            </a:r>
          </a:p>
          <a:p>
            <a:r>
              <a:rPr lang="en-GB" sz="2400" dirty="0"/>
              <a:t>Paper for Vienna – summarise report.  Individual case histories.</a:t>
            </a:r>
          </a:p>
          <a:p>
            <a:r>
              <a:rPr lang="en-GB" sz="2400" dirty="0"/>
              <a:t>Link with ICE Client Initiatives. </a:t>
            </a:r>
          </a:p>
          <a:p>
            <a:r>
              <a:rPr lang="en-GB" sz="2400" dirty="0"/>
              <a:t>Link to new OM Projects.</a:t>
            </a:r>
          </a:p>
          <a:p>
            <a:r>
              <a:rPr lang="en-GB" sz="2400" dirty="0"/>
              <a:t>Cat 3 checker involvement.</a:t>
            </a:r>
          </a:p>
          <a:p>
            <a:r>
              <a:rPr lang="en-GB" sz="2400" dirty="0"/>
              <a:t>TAA issues – AIP issues.</a:t>
            </a:r>
          </a:p>
          <a:p>
            <a:r>
              <a:rPr lang="en-GB" sz="2400" dirty="0"/>
              <a:t>Paper on Culture – </a:t>
            </a:r>
          </a:p>
          <a:p>
            <a:pPr lvl="1"/>
            <a:r>
              <a:rPr lang="en-GB" sz="2000" dirty="0"/>
              <a:t>Organisations need to reach consensus at start of OM.. This means skill base to extend and confidence.  Effects all parties – Contractors and Consultants.  Key Leaders.</a:t>
            </a:r>
          </a:p>
          <a:p>
            <a:r>
              <a:rPr lang="en-GB" sz="2400" dirty="0">
                <a:latin typeface="Arial" panose="020B0604020202020204" pitchFamily="34" charset="0"/>
                <a:cs typeface="Arial" panose="020B0604020202020204" pitchFamily="34" charset="0"/>
              </a:rPr>
              <a:t>Email from David J. Hatem </a:t>
            </a:r>
            <a:r>
              <a:rPr lang="en-GB" sz="2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DHatem@mgmlaw.com</a:t>
            </a:r>
            <a:r>
              <a:rPr lang="en-GB" sz="2400" dirty="0">
                <a:latin typeface="Arial" panose="020B0604020202020204" pitchFamily="34" charset="0"/>
                <a:cs typeface="Arial" panose="020B0604020202020204" pitchFamily="34" charset="0"/>
              </a:rPr>
              <a:t>  - US experience.  Chase  - presentation? </a:t>
            </a:r>
            <a:endParaRPr lang="en-GB" sz="2400" dirty="0"/>
          </a:p>
          <a:p>
            <a:pPr lvl="1"/>
            <a:endParaRPr lang="en-GB" sz="1800" dirty="0"/>
          </a:p>
          <a:p>
            <a:pPr lvl="1"/>
            <a:endParaRPr lang="en-GB" dirty="0"/>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7" name="Text Placeholder 6">
            <a:extLst>
              <a:ext uri="{FF2B5EF4-FFF2-40B4-BE49-F238E27FC236}">
                <a16:creationId xmlns:a16="http://schemas.microsoft.com/office/drawing/2014/main" id="{E299366C-80F8-513E-84F3-9C836256CCE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19805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377D-BBC4-A37A-7B6D-0E8344F99B4F}"/>
              </a:ext>
            </a:extLst>
          </p:cNvPr>
          <p:cNvSpPr>
            <a:spLocks noGrp="1"/>
          </p:cNvSpPr>
          <p:nvPr>
            <p:ph type="title"/>
          </p:nvPr>
        </p:nvSpPr>
        <p:spPr>
          <a:xfrm>
            <a:off x="838199" y="365125"/>
            <a:ext cx="11009671" cy="1325563"/>
          </a:xfrm>
        </p:spPr>
        <p:txBody>
          <a:bodyPr/>
          <a:lstStyle/>
          <a:p>
            <a:r>
              <a:rPr lang="en-GB" dirty="0"/>
              <a:t>CIRIA Revised R185 on OM </a:t>
            </a:r>
          </a:p>
        </p:txBody>
      </p:sp>
      <p:sp>
        <p:nvSpPr>
          <p:cNvPr id="3" name="Content Placeholder 2">
            <a:extLst>
              <a:ext uri="{FF2B5EF4-FFF2-40B4-BE49-F238E27FC236}">
                <a16:creationId xmlns:a16="http://schemas.microsoft.com/office/drawing/2014/main" id="{8088F2FE-5C6C-1393-692E-D6F163862B59}"/>
              </a:ext>
            </a:extLst>
          </p:cNvPr>
          <p:cNvSpPr>
            <a:spLocks noGrp="1"/>
          </p:cNvSpPr>
          <p:nvPr>
            <p:ph idx="1"/>
          </p:nvPr>
        </p:nvSpPr>
        <p:spPr/>
        <p:txBody>
          <a:bodyPr/>
          <a:lstStyle/>
          <a:p>
            <a:r>
              <a:rPr lang="en-GB" dirty="0"/>
              <a:t>Contract awarded to Arup / Mott MacDonald </a:t>
            </a:r>
          </a:p>
          <a:p>
            <a:r>
              <a:rPr lang="en-GB" dirty="0"/>
              <a:t>Kick off Meeting with Collaborators on 10 November 2023.</a:t>
            </a:r>
          </a:p>
          <a:p>
            <a:r>
              <a:rPr lang="en-GB" dirty="0"/>
              <a:t>CIRIA Steering Group Meeting on 3/12/25.</a:t>
            </a:r>
          </a:p>
          <a:p>
            <a:r>
              <a:rPr lang="en-GB" dirty="0"/>
              <a:t>Using OM Conference 17/3/25 to gather industry feedback.</a:t>
            </a:r>
          </a:p>
          <a:p>
            <a:r>
              <a:rPr lang="en-GB" dirty="0"/>
              <a:t>Johan Spross is TC206 rep on steering group.</a:t>
            </a:r>
          </a:p>
        </p:txBody>
      </p:sp>
      <p:sp>
        <p:nvSpPr>
          <p:cNvPr id="4" name="Text Placeholder 3">
            <a:extLst>
              <a:ext uri="{FF2B5EF4-FFF2-40B4-BE49-F238E27FC236}">
                <a16:creationId xmlns:a16="http://schemas.microsoft.com/office/drawing/2014/main" id="{E4EF9EE6-8E6E-1836-EC38-95070E097A18}"/>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2DA7DAC-FA88-73A7-B885-B9D8EFBDDFC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700991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838200" y="176212"/>
            <a:ext cx="10515600" cy="572391"/>
          </a:xfrm>
        </p:spPr>
        <p:txBody>
          <a:bodyPr>
            <a:normAutofit fontScale="90000"/>
          </a:bodyPr>
          <a:lstStyle/>
          <a:p>
            <a:r>
              <a:rPr lang="en-GB" dirty="0"/>
              <a:t>7)Next Meetings</a:t>
            </a:r>
            <a:endParaRPr lang="en-GB" dirty="0">
              <a:solidFill>
                <a:srgbClr val="FF0000"/>
              </a:solidFill>
            </a:endParaRPr>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509116" y="944876"/>
            <a:ext cx="10515600" cy="4968247"/>
          </a:xfrm>
          <a:solidFill>
            <a:schemeClr val="accent4">
              <a:lumMod val="20000"/>
              <a:lumOff val="80000"/>
            </a:schemeClr>
          </a:solidFill>
        </p:spPr>
        <p:txBody>
          <a:bodyPr>
            <a:normAutofit/>
          </a:bodyPr>
          <a:lstStyle/>
          <a:p>
            <a:pPr marL="457200" lvl="1" indent="0">
              <a:buNone/>
              <a:tabLst>
                <a:tab pos="457200" algn="l"/>
              </a:tabLst>
            </a:pPr>
            <a:endParaRPr lang="en-GB" sz="2000" dirty="0">
              <a:solidFill>
                <a:srgbClr val="FF0000"/>
              </a:solidFill>
              <a:latin typeface="Arial" panose="020B0604020202020204" pitchFamily="34" charset="0"/>
              <a:cs typeface="Arial" panose="020B0604020202020204" pitchFamily="34" charset="0"/>
            </a:endParaRPr>
          </a:p>
          <a:p>
            <a:pPr marL="0" indent="0">
              <a:buNone/>
              <a:tabLst>
                <a:tab pos="457200" algn="l"/>
              </a:tabLst>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TC Members' meeting</a:t>
            </a:r>
            <a:endParaRPr lang="en-GB" sz="1800" b="1" dirty="0">
              <a:solidFill>
                <a:srgbClr val="FF0000"/>
              </a:solidFill>
              <a:latin typeface="Arial" panose="020B0604020202020204" pitchFamily="34" charset="0"/>
              <a:cs typeface="Arial" panose="020B0604020202020204" pitchFamily="34" charset="0"/>
            </a:endParaRPr>
          </a:p>
          <a:p>
            <a:pPr lvl="1"/>
            <a:r>
              <a:rPr lang="en-GB" sz="1900" b="1" dirty="0">
                <a:solidFill>
                  <a:srgbClr val="FF0000"/>
                </a:solidFill>
                <a:latin typeface="Arial" panose="020B0604020202020204" pitchFamily="34" charset="0"/>
                <a:cs typeface="Arial" panose="020B0604020202020204" pitchFamily="34" charset="0"/>
              </a:rPr>
              <a:t>10 December 2025</a:t>
            </a:r>
          </a:p>
          <a:p>
            <a:pPr lvl="2"/>
            <a:r>
              <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rPr>
              <a:t>CIRIA OM GUIDE – AUTHORS    - Contents proposal and feedback to Authors</a:t>
            </a:r>
          </a:p>
          <a:p>
            <a:pPr lvl="1"/>
            <a:endParaRPr lang="en-GB" sz="1900" b="1" dirty="0">
              <a:solidFill>
                <a:srgbClr val="FF0000"/>
              </a:solidFill>
              <a:latin typeface="Arial" panose="020B0604020202020204" pitchFamily="34" charset="0"/>
              <a:cs typeface="Arial" panose="020B0604020202020204" pitchFamily="34" charset="0"/>
            </a:endParaRPr>
          </a:p>
          <a:p>
            <a:pPr lvl="1"/>
            <a:r>
              <a:rPr lang="en-GB" sz="2000" b="1" dirty="0">
                <a:solidFill>
                  <a:srgbClr val="FF0000"/>
                </a:solidFill>
                <a:latin typeface="Arial" panose="020B0604020202020204" pitchFamily="34" charset="0"/>
                <a:ea typeface="Calibri" panose="020F0502020204030204" pitchFamily="34" charset="0"/>
                <a:cs typeface="Arial" panose="020B0604020202020204" pitchFamily="34" charset="0"/>
              </a:rPr>
              <a:t>Late March  2026?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Run in UK and American Times? </a:t>
            </a:r>
          </a:p>
          <a:p>
            <a:pPr lvl="2"/>
            <a:r>
              <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rPr>
              <a:t>Tara Woods (waiting for a date)</a:t>
            </a:r>
          </a:p>
          <a:p>
            <a:pPr lvl="2"/>
            <a:r>
              <a:rPr lang="en-US" sz="1600" b="1" dirty="0"/>
              <a:t>Bridging the knowledge gaps through observational methods: some Swedish examples.</a:t>
            </a:r>
            <a:endParaRPr lang="en-GB" sz="2400" dirty="0">
              <a:latin typeface="Arial" panose="020B0604020202020204" pitchFamily="34" charset="0"/>
              <a:cs typeface="Arial" panose="020B0604020202020204" pitchFamily="34" charset="0"/>
            </a:endParaRPr>
          </a:p>
          <a:p>
            <a:pPr lvl="1"/>
            <a:endParaRPr lang="en-GB" sz="1800" b="1" dirty="0">
              <a:solidFill>
                <a:srgbClr val="FF0000"/>
              </a:solidFill>
              <a:latin typeface="Arial" panose="020B0604020202020204" pitchFamily="34" charset="0"/>
              <a:cs typeface="Arial" panose="020B0604020202020204" pitchFamily="34" charset="0"/>
            </a:endParaRPr>
          </a:p>
          <a:p>
            <a:pPr lvl="1"/>
            <a:endParaRPr lang="en-GB" sz="1900" b="1" dirty="0">
              <a:solidFill>
                <a:srgbClr val="FF0000"/>
              </a:solidFill>
              <a:latin typeface="Arial" panose="020B0604020202020204" pitchFamily="34" charset="0"/>
              <a:cs typeface="Arial" panose="020B0604020202020204" pitchFamily="34" charset="0"/>
            </a:endParaRPr>
          </a:p>
          <a:p>
            <a:pPr marL="0" indent="0">
              <a:buNone/>
            </a:pPr>
            <a:r>
              <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rPr>
              <a:t>Next Management Meetings  </a:t>
            </a:r>
            <a:r>
              <a:rPr lang="en-GB" sz="2400" b="1" dirty="0">
                <a:solidFill>
                  <a:srgbClr val="242424"/>
                </a:solidFill>
                <a:latin typeface="Arial" panose="020B0604020202020204" pitchFamily="34" charset="0"/>
                <a:ea typeface="Calibri" panose="020F0502020204030204" pitchFamily="34" charset="0"/>
                <a:cs typeface="Arial" panose="020B0604020202020204" pitchFamily="34" charset="0"/>
              </a:rPr>
              <a:t>(</a:t>
            </a:r>
            <a:r>
              <a:rPr lang="en-GB" sz="1400" b="1" dirty="0">
                <a:solidFill>
                  <a:srgbClr val="242424"/>
                </a:solidFill>
                <a:latin typeface="Arial" panose="020B0604020202020204" pitchFamily="34" charset="0"/>
                <a:ea typeface="Calibri" panose="020F0502020204030204" pitchFamily="34" charset="0"/>
                <a:cs typeface="Arial" panose="020B0604020202020204" pitchFamily="34" charset="0"/>
              </a:rPr>
              <a:t>09.00hrs UK time)</a:t>
            </a:r>
            <a:endParaRPr lang="en-GB" sz="2100" b="1" dirty="0">
              <a:solidFill>
                <a:srgbClr val="242424"/>
              </a:solidFill>
              <a:latin typeface="Arial" panose="020B0604020202020204" pitchFamily="34" charset="0"/>
              <a:ea typeface="Calibri" panose="020F0502020204030204" pitchFamily="34" charset="0"/>
              <a:cs typeface="Arial" panose="020B0604020202020204" pitchFamily="34" charset="0"/>
            </a:endParaRPr>
          </a:p>
          <a:p>
            <a:pPr lvl="1">
              <a:tabLst>
                <a:tab pos="457200" algn="l"/>
              </a:tabLst>
            </a:pPr>
            <a:r>
              <a:rPr lang="en-GB" sz="1800" b="1" dirty="0">
                <a:solidFill>
                  <a:srgbClr val="FF0000"/>
                </a:solidFill>
                <a:latin typeface="Arial" panose="020B0604020202020204" pitchFamily="34" charset="0"/>
                <a:cs typeface="Arial" panose="020B0604020202020204" pitchFamily="34" charset="0"/>
              </a:rPr>
              <a:t>15 Jan 2025 - 	09.00hrs UK time</a:t>
            </a:r>
          </a:p>
          <a:p>
            <a:pPr lvl="1">
              <a:tabLst>
                <a:tab pos="457200" algn="l"/>
              </a:tabLst>
            </a:pPr>
            <a:r>
              <a:rPr lang="en-GB" sz="1800" b="1" dirty="0">
                <a:solidFill>
                  <a:srgbClr val="FF0000"/>
                </a:solidFill>
                <a:latin typeface="Arial" panose="020B0604020202020204" pitchFamily="34" charset="0"/>
                <a:cs typeface="Arial" panose="020B0604020202020204" pitchFamily="34" charset="0"/>
              </a:rPr>
              <a:t>12 Feb 2025 -	09.00hrs UK time</a:t>
            </a:r>
          </a:p>
          <a:p>
            <a:pPr lvl="1">
              <a:tabLst>
                <a:tab pos="457200" algn="l"/>
              </a:tabLst>
            </a:pPr>
            <a:r>
              <a:rPr lang="en-GB" sz="1800" b="1" dirty="0">
                <a:solidFill>
                  <a:srgbClr val="FF0000"/>
                </a:solidFill>
                <a:latin typeface="Arial" panose="020B0604020202020204" pitchFamily="34" charset="0"/>
                <a:cs typeface="Arial" panose="020B0604020202020204" pitchFamily="34" charset="0"/>
              </a:rPr>
              <a:t>9  Mar 2025 -	09.00hrs UK time</a:t>
            </a:r>
          </a:p>
          <a:p>
            <a:pPr marL="457200" lvl="1" indent="0">
              <a:buNone/>
            </a:pPr>
            <a:endParaRPr lang="en-GB"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F0B8A12-7E96-AF77-0EAF-B1795A7D068E}"/>
              </a:ext>
            </a:extLst>
          </p:cNvPr>
          <p:cNvSpPr>
            <a:spLocks noGrp="1"/>
          </p:cNvSpPr>
          <p:nvPr>
            <p:ph type="body" sz="quarter" idx="10"/>
          </p:nvPr>
        </p:nvSpPr>
        <p:spPr/>
        <p:txBody>
          <a:bodyPr/>
          <a:lstStyle/>
          <a:p>
            <a:r>
              <a:rPr lang="en-GB" dirty="0"/>
              <a:t>20/05/2024</a:t>
            </a:r>
          </a:p>
        </p:txBody>
      </p:sp>
      <p:sp>
        <p:nvSpPr>
          <p:cNvPr id="5" name="Text Placeholder 4">
            <a:extLst>
              <a:ext uri="{FF2B5EF4-FFF2-40B4-BE49-F238E27FC236}">
                <a16:creationId xmlns:a16="http://schemas.microsoft.com/office/drawing/2014/main" id="{E53E3AA5-63D9-9B8A-4574-FAEF4B84EAE4}"/>
              </a:ext>
            </a:extLst>
          </p:cNvPr>
          <p:cNvSpPr>
            <a:spLocks noGrp="1"/>
          </p:cNvSpPr>
          <p:nvPr>
            <p:ph type="body" sz="quarter" idx="11"/>
          </p:nvPr>
        </p:nvSpPr>
        <p:spPr/>
        <p:txBody>
          <a:bodyPr/>
          <a:lstStyle/>
          <a:p>
            <a:r>
              <a:rPr lang="en-GB" dirty="0"/>
              <a:t>Management Group Meeting</a:t>
            </a:r>
          </a:p>
        </p:txBody>
      </p:sp>
    </p:spTree>
    <p:extLst>
      <p:ext uri="{BB962C8B-B14F-4D97-AF65-F5344CB8AC3E}">
        <p14:creationId xmlns:p14="http://schemas.microsoft.com/office/powerpoint/2010/main" val="162059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5629-AE9C-145D-DC71-12158E14C4C3}"/>
              </a:ext>
            </a:extLst>
          </p:cNvPr>
          <p:cNvSpPr>
            <a:spLocks noGrp="1"/>
          </p:cNvSpPr>
          <p:nvPr>
            <p:ph type="title"/>
          </p:nvPr>
        </p:nvSpPr>
        <p:spPr/>
        <p:txBody>
          <a:bodyPr/>
          <a:lstStyle/>
          <a:p>
            <a:r>
              <a:rPr lang="en-GB" sz="4400" b="1" dirty="0">
                <a:effectLst/>
              </a:rPr>
              <a:t>1) Minutes of meeting on </a:t>
            </a:r>
            <a:r>
              <a:rPr lang="en-GB" b="1" dirty="0"/>
              <a:t>3</a:t>
            </a:r>
            <a:r>
              <a:rPr lang="en-GB" sz="4400" b="1" dirty="0">
                <a:effectLst/>
              </a:rPr>
              <a:t>-09-25</a:t>
            </a:r>
            <a:br>
              <a:rPr lang="en-GB" sz="4400" b="1" dirty="0"/>
            </a:br>
            <a:r>
              <a:rPr lang="en-GB" dirty="0"/>
              <a:t> </a:t>
            </a:r>
          </a:p>
        </p:txBody>
      </p:sp>
      <p:sp>
        <p:nvSpPr>
          <p:cNvPr id="3" name="Content Placeholder 2">
            <a:extLst>
              <a:ext uri="{FF2B5EF4-FFF2-40B4-BE49-F238E27FC236}">
                <a16:creationId xmlns:a16="http://schemas.microsoft.com/office/drawing/2014/main" id="{0187DEE2-3736-1525-4C19-798B57528437}"/>
              </a:ext>
            </a:extLst>
          </p:cNvPr>
          <p:cNvSpPr>
            <a:spLocks noGrp="1"/>
          </p:cNvSpPr>
          <p:nvPr>
            <p:ph idx="1"/>
          </p:nvPr>
        </p:nvSpPr>
        <p:spPr>
          <a:xfrm>
            <a:off x="1105989" y="1752827"/>
            <a:ext cx="10515600" cy="4351338"/>
          </a:xfrm>
        </p:spPr>
        <p:txBody>
          <a:bodyPr/>
          <a:lstStyle/>
          <a:p>
            <a:endParaRPr lang="en-GB" dirty="0"/>
          </a:p>
          <a:p>
            <a:r>
              <a:rPr lang="en-GB" dirty="0"/>
              <a:t>Issues to be updated during this meeting.</a:t>
            </a:r>
          </a:p>
        </p:txBody>
      </p:sp>
    </p:spTree>
    <p:extLst>
      <p:ext uri="{BB962C8B-B14F-4D97-AF65-F5344CB8AC3E}">
        <p14:creationId xmlns:p14="http://schemas.microsoft.com/office/powerpoint/2010/main" val="69511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5358-7B7B-042E-0EB3-11C7372FD066}"/>
              </a:ext>
            </a:extLst>
          </p:cNvPr>
          <p:cNvSpPr>
            <a:spLocks noGrp="1"/>
          </p:cNvSpPr>
          <p:nvPr>
            <p:ph type="title"/>
          </p:nvPr>
        </p:nvSpPr>
        <p:spPr/>
        <p:txBody>
          <a:bodyPr/>
          <a:lstStyle/>
          <a:p>
            <a:r>
              <a:rPr lang="en-GB" dirty="0"/>
              <a:t>Any Other Business</a:t>
            </a:r>
          </a:p>
        </p:txBody>
      </p:sp>
      <p:sp>
        <p:nvSpPr>
          <p:cNvPr id="3" name="Content Placeholder 2">
            <a:extLst>
              <a:ext uri="{FF2B5EF4-FFF2-40B4-BE49-F238E27FC236}">
                <a16:creationId xmlns:a16="http://schemas.microsoft.com/office/drawing/2014/main" id="{4AA23B2C-065B-C625-6EDD-5A71282D0AAD}"/>
              </a:ext>
            </a:extLst>
          </p:cNvPr>
          <p:cNvSpPr>
            <a:spLocks noGrp="1"/>
          </p:cNvSpPr>
          <p:nvPr>
            <p:ph idx="1"/>
          </p:nvPr>
        </p:nvSpPr>
        <p:spPr/>
        <p:txBody>
          <a:bodyPr/>
          <a:lstStyle/>
          <a:p>
            <a:r>
              <a:rPr lang="en-GB" dirty="0"/>
              <a:t>Get involved by joining working groups.</a:t>
            </a:r>
          </a:p>
          <a:p>
            <a:endParaRPr lang="en-GB" dirty="0"/>
          </a:p>
          <a:p>
            <a:r>
              <a:rPr lang="en-GB" dirty="0"/>
              <a:t>Suggestions for Interesting OM presenters.</a:t>
            </a:r>
          </a:p>
        </p:txBody>
      </p:sp>
      <p:sp>
        <p:nvSpPr>
          <p:cNvPr id="4" name="Text Placeholder 3">
            <a:extLst>
              <a:ext uri="{FF2B5EF4-FFF2-40B4-BE49-F238E27FC236}">
                <a16:creationId xmlns:a16="http://schemas.microsoft.com/office/drawing/2014/main" id="{857D530F-7A91-6D57-99A8-7B112B8872A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2BD460F-1A94-12E4-3599-A8580D00D79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6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100B-D6F8-4BE2-25A3-B73ACA9A20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A89E0A-C53B-0724-FECF-56BF37E4AE64}"/>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97B03009-0A3B-130C-88E4-7E0AC4E85171}"/>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1A3B1C50-875F-CAE5-6B39-1548AAB1C470}"/>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71689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B688-43F8-DEBE-75B7-6C1992FD61C6}"/>
              </a:ext>
            </a:extLst>
          </p:cNvPr>
          <p:cNvSpPr>
            <a:spLocks noGrp="1"/>
          </p:cNvSpPr>
          <p:nvPr>
            <p:ph type="title"/>
          </p:nvPr>
        </p:nvSpPr>
        <p:spPr/>
        <p:txBody>
          <a:bodyPr/>
          <a:lstStyle/>
          <a:p>
            <a:r>
              <a:rPr lang="en-US" dirty="0"/>
              <a:t>Revised CIRIA R185 on OM</a:t>
            </a:r>
            <a:endParaRPr lang="en-GB" dirty="0"/>
          </a:p>
        </p:txBody>
      </p:sp>
      <p:sp>
        <p:nvSpPr>
          <p:cNvPr id="3" name="Content Placeholder 2">
            <a:extLst>
              <a:ext uri="{FF2B5EF4-FFF2-40B4-BE49-F238E27FC236}">
                <a16:creationId xmlns:a16="http://schemas.microsoft.com/office/drawing/2014/main" id="{9CBE8DAD-0D83-1742-C201-EEB1BE986739}"/>
              </a:ext>
            </a:extLst>
          </p:cNvPr>
          <p:cNvSpPr>
            <a:spLocks noGrp="1"/>
          </p:cNvSpPr>
          <p:nvPr>
            <p:ph idx="1"/>
          </p:nvPr>
        </p:nvSpPr>
        <p:spPr/>
        <p:txBody>
          <a:bodyPr/>
          <a:lstStyle/>
          <a:p>
            <a:r>
              <a:rPr lang="en-US" dirty="0"/>
              <a:t>Hock to share his presentation.</a:t>
            </a:r>
            <a:endParaRPr lang="en-GB" dirty="0"/>
          </a:p>
        </p:txBody>
      </p:sp>
      <p:sp>
        <p:nvSpPr>
          <p:cNvPr id="4" name="Text Placeholder 3">
            <a:extLst>
              <a:ext uri="{FF2B5EF4-FFF2-40B4-BE49-F238E27FC236}">
                <a16:creationId xmlns:a16="http://schemas.microsoft.com/office/drawing/2014/main" id="{3C58E7EA-8886-054C-2520-B01664B05C60}"/>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C07140A-490D-1F58-C225-1C3C81A0C95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04759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728C-3B4D-C793-4F35-00F60C093815}"/>
              </a:ext>
            </a:extLst>
          </p:cNvPr>
          <p:cNvSpPr>
            <a:spLocks noGrp="1"/>
          </p:cNvSpPr>
          <p:nvPr>
            <p:ph type="title"/>
          </p:nvPr>
        </p:nvSpPr>
        <p:spPr>
          <a:xfrm>
            <a:off x="356973" y="437463"/>
            <a:ext cx="7379175" cy="532800"/>
          </a:xfrm>
        </p:spPr>
        <p:txBody>
          <a:bodyPr/>
          <a:lstStyle/>
          <a:p>
            <a:r>
              <a:rPr lang="en-GB" sz="3200" b="1" dirty="0"/>
              <a:t>Proposed Chapter Headings</a:t>
            </a:r>
          </a:p>
        </p:txBody>
      </p:sp>
      <p:sp>
        <p:nvSpPr>
          <p:cNvPr id="6" name="Text Placeholder 5">
            <a:extLst>
              <a:ext uri="{FF2B5EF4-FFF2-40B4-BE49-F238E27FC236}">
                <a16:creationId xmlns:a16="http://schemas.microsoft.com/office/drawing/2014/main" id="{C7365F44-F6C8-6330-83F8-B85C5D9CDEB3}"/>
              </a:ext>
            </a:extLst>
          </p:cNvPr>
          <p:cNvSpPr>
            <a:spLocks noGrp="1"/>
          </p:cNvSpPr>
          <p:nvPr>
            <p:ph type="body" sz="quarter" idx="59"/>
          </p:nvPr>
        </p:nvSpPr>
        <p:spPr>
          <a:xfrm>
            <a:off x="354842" y="1873931"/>
            <a:ext cx="3772658" cy="532800"/>
          </a:xfrm>
        </p:spPr>
        <p:txBody>
          <a:bodyPr>
            <a:normAutofit/>
          </a:bodyPr>
          <a:lstStyle/>
          <a:p>
            <a:r>
              <a:rPr lang="en-GB" dirty="0"/>
              <a:t>The Basic Issues – high level summaries</a:t>
            </a:r>
          </a:p>
        </p:txBody>
      </p:sp>
      <p:sp>
        <p:nvSpPr>
          <p:cNvPr id="7" name="Text Placeholder 6">
            <a:extLst>
              <a:ext uri="{FF2B5EF4-FFF2-40B4-BE49-F238E27FC236}">
                <a16:creationId xmlns:a16="http://schemas.microsoft.com/office/drawing/2014/main" id="{5CF892F9-4F8F-9470-97BB-1E481C447F44}"/>
              </a:ext>
            </a:extLst>
          </p:cNvPr>
          <p:cNvSpPr>
            <a:spLocks noGrp="1"/>
          </p:cNvSpPr>
          <p:nvPr>
            <p:ph type="body" sz="quarter" idx="60"/>
          </p:nvPr>
        </p:nvSpPr>
        <p:spPr>
          <a:xfrm>
            <a:off x="3889612" y="1873554"/>
            <a:ext cx="4101429" cy="532799"/>
          </a:xfrm>
        </p:spPr>
        <p:txBody>
          <a:bodyPr>
            <a:normAutofit/>
          </a:bodyPr>
          <a:lstStyle/>
          <a:p>
            <a:r>
              <a:rPr lang="en-GB"/>
              <a:t>Core issues for Client, Contractor and Designer and </a:t>
            </a:r>
            <a:r>
              <a:rPr lang="en-GB" u="sng"/>
              <a:t>Case Histories</a:t>
            </a:r>
          </a:p>
        </p:txBody>
      </p:sp>
      <p:sp>
        <p:nvSpPr>
          <p:cNvPr id="8" name="Text Placeholder 7">
            <a:extLst>
              <a:ext uri="{FF2B5EF4-FFF2-40B4-BE49-F238E27FC236}">
                <a16:creationId xmlns:a16="http://schemas.microsoft.com/office/drawing/2014/main" id="{C88B27C9-14BC-0CDF-98BD-FEEF92450F88}"/>
              </a:ext>
            </a:extLst>
          </p:cNvPr>
          <p:cNvSpPr>
            <a:spLocks noGrp="1"/>
          </p:cNvSpPr>
          <p:nvPr>
            <p:ph type="body" sz="quarter" idx="61"/>
          </p:nvPr>
        </p:nvSpPr>
        <p:spPr>
          <a:xfrm>
            <a:off x="8132481" y="1873554"/>
            <a:ext cx="3399120" cy="407530"/>
          </a:xfrm>
        </p:spPr>
        <p:txBody>
          <a:bodyPr>
            <a:normAutofit/>
          </a:bodyPr>
          <a:lstStyle/>
          <a:p>
            <a:r>
              <a:rPr lang="en-GB" dirty="0"/>
              <a:t>Further Detail on Specific Topics</a:t>
            </a:r>
          </a:p>
        </p:txBody>
      </p:sp>
      <p:sp>
        <p:nvSpPr>
          <p:cNvPr id="9" name="Subtitle 8">
            <a:extLst>
              <a:ext uri="{FF2B5EF4-FFF2-40B4-BE49-F238E27FC236}">
                <a16:creationId xmlns:a16="http://schemas.microsoft.com/office/drawing/2014/main" id="{D9053921-95EA-1B77-BC28-837ADEDE7CC1}"/>
              </a:ext>
            </a:extLst>
          </p:cNvPr>
          <p:cNvSpPr>
            <a:spLocks noGrp="1"/>
          </p:cNvSpPr>
          <p:nvPr>
            <p:ph type="subTitle" idx="1"/>
          </p:nvPr>
        </p:nvSpPr>
        <p:spPr>
          <a:xfrm>
            <a:off x="450376" y="1305868"/>
            <a:ext cx="5528149" cy="363928"/>
          </a:xfrm>
        </p:spPr>
        <p:txBody>
          <a:bodyPr/>
          <a:lstStyle/>
          <a:p>
            <a:r>
              <a:rPr lang="en-GB"/>
              <a:t>‘The O.M. Can Be Simple’</a:t>
            </a:r>
          </a:p>
        </p:txBody>
      </p:sp>
      <p:sp>
        <p:nvSpPr>
          <p:cNvPr id="10" name="Text Placeholder 9">
            <a:extLst>
              <a:ext uri="{FF2B5EF4-FFF2-40B4-BE49-F238E27FC236}">
                <a16:creationId xmlns:a16="http://schemas.microsoft.com/office/drawing/2014/main" id="{252CA727-93C7-2BDE-51BA-8DDE722F122A}"/>
              </a:ext>
            </a:extLst>
          </p:cNvPr>
          <p:cNvSpPr>
            <a:spLocks noGrp="1"/>
          </p:cNvSpPr>
          <p:nvPr>
            <p:ph type="body" sz="quarter" idx="62"/>
          </p:nvPr>
        </p:nvSpPr>
        <p:spPr>
          <a:xfrm>
            <a:off x="354842" y="2804616"/>
            <a:ext cx="3691719" cy="2026692"/>
          </a:xfrm>
        </p:spPr>
        <p:txBody>
          <a:bodyPr/>
          <a:lstStyle/>
          <a:p>
            <a:r>
              <a:rPr lang="en-GB"/>
              <a:t>Chapters 2, 3 and 4</a:t>
            </a:r>
          </a:p>
          <a:p>
            <a:endParaRPr lang="en-GB"/>
          </a:p>
          <a:p>
            <a:r>
              <a:rPr lang="en-GB"/>
              <a:t>Key Requirements for the O.M.</a:t>
            </a:r>
          </a:p>
          <a:p>
            <a:r>
              <a:rPr lang="en-GB"/>
              <a:t>Achieving Agreement to use the O.M.</a:t>
            </a:r>
          </a:p>
          <a:p>
            <a:r>
              <a:rPr lang="en-GB"/>
              <a:t>Contract Conditions</a:t>
            </a:r>
          </a:p>
        </p:txBody>
      </p:sp>
      <p:sp>
        <p:nvSpPr>
          <p:cNvPr id="11" name="Text Placeholder 10">
            <a:extLst>
              <a:ext uri="{FF2B5EF4-FFF2-40B4-BE49-F238E27FC236}">
                <a16:creationId xmlns:a16="http://schemas.microsoft.com/office/drawing/2014/main" id="{D0A178D3-565C-2B71-F7E2-0287170FFD92}"/>
              </a:ext>
            </a:extLst>
          </p:cNvPr>
          <p:cNvSpPr>
            <a:spLocks noGrp="1"/>
          </p:cNvSpPr>
          <p:nvPr>
            <p:ph type="body" sz="quarter" idx="63"/>
          </p:nvPr>
        </p:nvSpPr>
        <p:spPr>
          <a:xfrm>
            <a:off x="4244455" y="2804615"/>
            <a:ext cx="3343700" cy="2210937"/>
          </a:xfrm>
        </p:spPr>
        <p:txBody>
          <a:bodyPr/>
          <a:lstStyle/>
          <a:p>
            <a:r>
              <a:rPr lang="en-GB" dirty="0"/>
              <a:t>Chapters 5, 6, 7 and 8</a:t>
            </a:r>
          </a:p>
          <a:p>
            <a:endParaRPr lang="en-GB" dirty="0"/>
          </a:p>
          <a:p>
            <a:r>
              <a:rPr lang="en-GB" dirty="0"/>
              <a:t>Client Considerations</a:t>
            </a:r>
          </a:p>
          <a:p>
            <a:r>
              <a:rPr lang="en-GB" dirty="0"/>
              <a:t>Technical Considerations</a:t>
            </a:r>
          </a:p>
          <a:p>
            <a:r>
              <a:rPr lang="en-GB" dirty="0"/>
              <a:t>Construction Considerations</a:t>
            </a:r>
          </a:p>
          <a:p>
            <a:r>
              <a:rPr lang="en-GB" dirty="0"/>
              <a:t>Case Histories</a:t>
            </a:r>
          </a:p>
        </p:txBody>
      </p:sp>
      <p:sp>
        <p:nvSpPr>
          <p:cNvPr id="12" name="Text Placeholder 11">
            <a:extLst>
              <a:ext uri="{FF2B5EF4-FFF2-40B4-BE49-F238E27FC236}">
                <a16:creationId xmlns:a16="http://schemas.microsoft.com/office/drawing/2014/main" id="{44E78189-ABC2-3B8B-1A0C-1FE61B38C1B2}"/>
              </a:ext>
            </a:extLst>
          </p:cNvPr>
          <p:cNvSpPr>
            <a:spLocks noGrp="1"/>
          </p:cNvSpPr>
          <p:nvPr>
            <p:ph type="body" sz="quarter" idx="64"/>
          </p:nvPr>
        </p:nvSpPr>
        <p:spPr>
          <a:xfrm>
            <a:off x="8132481" y="2756848"/>
            <a:ext cx="3454468" cy="3009331"/>
          </a:xfrm>
        </p:spPr>
        <p:txBody>
          <a:bodyPr>
            <a:normAutofit/>
          </a:bodyPr>
          <a:lstStyle/>
          <a:p>
            <a:r>
              <a:rPr lang="en-GB"/>
              <a:t>6 Appendices </a:t>
            </a:r>
          </a:p>
          <a:p>
            <a:endParaRPr lang="en-GB"/>
          </a:p>
          <a:p>
            <a:r>
              <a:rPr lang="en-GB"/>
              <a:t>History</a:t>
            </a:r>
          </a:p>
          <a:p>
            <a:r>
              <a:rPr lang="en-GB"/>
              <a:t>O.M. for Asset Management</a:t>
            </a:r>
          </a:p>
          <a:p>
            <a:r>
              <a:rPr lang="en-GB"/>
              <a:t>Risk + Opportunity Management</a:t>
            </a:r>
          </a:p>
          <a:p>
            <a:r>
              <a:rPr lang="en-GB"/>
              <a:t>Contractual Issues + Procurement</a:t>
            </a:r>
          </a:p>
          <a:p>
            <a:r>
              <a:rPr lang="en-GB">
                <a:highlight>
                  <a:srgbClr val="FFFF00"/>
                </a:highlight>
              </a:rPr>
              <a:t>Observations</a:t>
            </a:r>
            <a:r>
              <a:rPr lang="en-GB"/>
              <a:t> (Instrumentation + Monitoring + Data Base Systems)</a:t>
            </a:r>
          </a:p>
          <a:p>
            <a:r>
              <a:rPr lang="en-GB"/>
              <a:t>Real Time Back Analysis</a:t>
            </a:r>
          </a:p>
        </p:txBody>
      </p:sp>
      <p:pic>
        <p:nvPicPr>
          <p:cNvPr id="16" name="X_MMLogo">
            <a:extLst>
              <a:ext uri="{FF2B5EF4-FFF2-40B4-BE49-F238E27FC236}">
                <a16:creationId xmlns:a16="http://schemas.microsoft.com/office/drawing/2014/main" id="{F5F0B72C-34F4-B44F-2F9B-F2C120A2B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7" name="Picture 2" descr="CIRIA | LinkedIn">
            <a:extLst>
              <a:ext uri="{FF2B5EF4-FFF2-40B4-BE49-F238E27FC236}">
                <a16:creationId xmlns:a16="http://schemas.microsoft.com/office/drawing/2014/main" id="{E24D128C-86A2-EBB7-D6B9-9B61ADB9D5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B51556-C0E7-0EAC-EF86-107DD457F356}"/>
              </a:ext>
            </a:extLst>
          </p:cNvPr>
          <p:cNvSpPr txBox="1"/>
          <p:nvPr/>
        </p:nvSpPr>
        <p:spPr>
          <a:xfrm>
            <a:off x="450376" y="4954137"/>
            <a:ext cx="4244453" cy="1231106"/>
          </a:xfrm>
          <a:prstGeom prst="rect">
            <a:avLst/>
          </a:prstGeom>
          <a:noFill/>
        </p:spPr>
        <p:txBody>
          <a:bodyPr wrap="square" lIns="0" tIns="0" rIns="0" bIns="0" rtlCol="0">
            <a:spAutoFit/>
          </a:bodyPr>
          <a:lstStyle/>
          <a:p>
            <a:pPr algn="l"/>
            <a:r>
              <a:rPr lang="en-GB" sz="2000" b="1" u="sng">
                <a:solidFill>
                  <a:srgbClr val="005AAA"/>
                </a:solidFill>
              </a:rPr>
              <a:t>Questions</a:t>
            </a:r>
          </a:p>
          <a:p>
            <a:pPr algn="l"/>
            <a:r>
              <a:rPr lang="en-GB" sz="2000">
                <a:solidFill>
                  <a:srgbClr val="005AAA"/>
                </a:solidFill>
              </a:rPr>
              <a:t>Proposed Chapters – OK?</a:t>
            </a:r>
          </a:p>
          <a:p>
            <a:pPr algn="l"/>
            <a:r>
              <a:rPr lang="en-GB" sz="2000">
                <a:solidFill>
                  <a:srgbClr val="005AAA"/>
                </a:solidFill>
              </a:rPr>
              <a:t>Anything Missing?</a:t>
            </a:r>
          </a:p>
          <a:p>
            <a:pPr algn="l"/>
            <a:r>
              <a:rPr lang="en-GB" sz="2000">
                <a:solidFill>
                  <a:srgbClr val="005AAA"/>
                </a:solidFill>
              </a:rPr>
              <a:t>Suggestions?</a:t>
            </a:r>
          </a:p>
        </p:txBody>
      </p:sp>
      <p:pic>
        <p:nvPicPr>
          <p:cNvPr id="4" name="Picture 3">
            <a:extLst>
              <a:ext uri="{FF2B5EF4-FFF2-40B4-BE49-F238E27FC236}">
                <a16:creationId xmlns:a16="http://schemas.microsoft.com/office/drawing/2014/main" id="{68DA6FC2-E87F-EF91-D46A-6412D3A848A8}"/>
              </a:ext>
            </a:extLst>
          </p:cNvPr>
          <p:cNvPicPr>
            <a:picLocks noChangeAspect="1"/>
          </p:cNvPicPr>
          <p:nvPr/>
        </p:nvPicPr>
        <p:blipFill>
          <a:blip r:embed="rId4"/>
          <a:stretch>
            <a:fillRect/>
          </a:stretch>
        </p:blipFill>
        <p:spPr>
          <a:xfrm>
            <a:off x="10548579" y="355142"/>
            <a:ext cx="1038370" cy="400106"/>
          </a:xfrm>
          <a:prstGeom prst="rect">
            <a:avLst/>
          </a:prstGeom>
        </p:spPr>
      </p:pic>
    </p:spTree>
    <p:extLst>
      <p:ext uri="{BB962C8B-B14F-4D97-AF65-F5344CB8AC3E}">
        <p14:creationId xmlns:p14="http://schemas.microsoft.com/office/powerpoint/2010/main" val="2566313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ED236-BE45-0CEB-A59F-61E6877B8D62}"/>
              </a:ext>
            </a:extLst>
          </p:cNvPr>
          <p:cNvPicPr>
            <a:picLocks noChangeAspect="1"/>
          </p:cNvPicPr>
          <p:nvPr/>
        </p:nvPicPr>
        <p:blipFill>
          <a:blip r:embed="rId2"/>
          <a:srcRect r="11966"/>
          <a:stretch>
            <a:fillRect/>
          </a:stretch>
        </p:blipFill>
        <p:spPr>
          <a:xfrm>
            <a:off x="256529" y="3184756"/>
            <a:ext cx="1188452" cy="1350000"/>
          </a:xfrm>
          <a:prstGeom prst="rect">
            <a:avLst/>
          </a:prstGeom>
        </p:spPr>
      </p:pic>
      <p:pic>
        <p:nvPicPr>
          <p:cNvPr id="1026" name="Picture 2" descr="A diagram of a company project&#10;&#10;AI-generated content may be incorrect.">
            <a:extLst>
              <a:ext uri="{FF2B5EF4-FFF2-40B4-BE49-F238E27FC236}">
                <a16:creationId xmlns:a16="http://schemas.microsoft.com/office/drawing/2014/main" id="{F7F0EDB4-C888-F361-8C74-C64E07B25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4"/>
          <a:stretch>
            <a:fillRect/>
          </a:stretch>
        </p:blipFill>
        <p:spPr bwMode="auto">
          <a:xfrm>
            <a:off x="3821398" y="1440779"/>
            <a:ext cx="4760099" cy="4728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E3630B-1B19-04CD-43EF-49094922C591}"/>
              </a:ext>
            </a:extLst>
          </p:cNvPr>
          <p:cNvSpPr>
            <a:spLocks noGrp="1"/>
          </p:cNvSpPr>
          <p:nvPr>
            <p:ph type="title"/>
          </p:nvPr>
        </p:nvSpPr>
        <p:spPr>
          <a:xfrm>
            <a:off x="367009" y="77102"/>
            <a:ext cx="6667604" cy="988870"/>
          </a:xfrm>
        </p:spPr>
        <p:txBody>
          <a:bodyPr>
            <a:normAutofit/>
          </a:bodyPr>
          <a:lstStyle/>
          <a:p>
            <a:r>
              <a:rPr lang="en-GB" sz="3200" dirty="0">
                <a:latin typeface="Arial" panose="020B0604020202020204" pitchFamily="34" charset="0"/>
                <a:cs typeface="Arial" panose="020B0604020202020204" pitchFamily="34" charset="0"/>
              </a:rPr>
              <a:t>Our Team – Author’s Specialisms</a:t>
            </a:r>
          </a:p>
        </p:txBody>
      </p:sp>
      <p:pic>
        <p:nvPicPr>
          <p:cNvPr id="6" name="Picture 5">
            <a:extLst>
              <a:ext uri="{FF2B5EF4-FFF2-40B4-BE49-F238E27FC236}">
                <a16:creationId xmlns:a16="http://schemas.microsoft.com/office/drawing/2014/main" id="{197A195D-B745-D392-ABBC-4E88116D0296}"/>
              </a:ext>
            </a:extLst>
          </p:cNvPr>
          <p:cNvPicPr>
            <a:picLocks noChangeAspect="1"/>
          </p:cNvPicPr>
          <p:nvPr/>
        </p:nvPicPr>
        <p:blipFill>
          <a:blip r:embed="rId4"/>
          <a:srcRect l="9069" t="24623" r="51490" b="5352"/>
          <a:stretch>
            <a:fillRect/>
          </a:stretch>
        </p:blipFill>
        <p:spPr>
          <a:xfrm>
            <a:off x="9199069" y="3536010"/>
            <a:ext cx="1124130" cy="1350000"/>
          </a:xfrm>
          <a:prstGeom prst="rect">
            <a:avLst/>
          </a:prstGeom>
        </p:spPr>
      </p:pic>
      <p:pic>
        <p:nvPicPr>
          <p:cNvPr id="8" name="Picture 7">
            <a:extLst>
              <a:ext uri="{FF2B5EF4-FFF2-40B4-BE49-F238E27FC236}">
                <a16:creationId xmlns:a16="http://schemas.microsoft.com/office/drawing/2014/main" id="{0D7A82C5-C5C3-0AE2-5964-6B815C54EFBE}"/>
              </a:ext>
            </a:extLst>
          </p:cNvPr>
          <p:cNvPicPr>
            <a:picLocks noChangeAspect="1"/>
          </p:cNvPicPr>
          <p:nvPr/>
        </p:nvPicPr>
        <p:blipFill>
          <a:blip r:embed="rId5"/>
          <a:srcRect l="58045" t="20733" r="5336"/>
          <a:stretch>
            <a:fillRect/>
          </a:stretch>
        </p:blipFill>
        <p:spPr>
          <a:xfrm>
            <a:off x="7034612" y="5332829"/>
            <a:ext cx="947529" cy="1350000"/>
          </a:xfrm>
          <a:prstGeom prst="rect">
            <a:avLst/>
          </a:prstGeom>
        </p:spPr>
      </p:pic>
      <p:pic>
        <p:nvPicPr>
          <p:cNvPr id="10" name="Picture 9">
            <a:extLst>
              <a:ext uri="{FF2B5EF4-FFF2-40B4-BE49-F238E27FC236}">
                <a16:creationId xmlns:a16="http://schemas.microsoft.com/office/drawing/2014/main" id="{9322A45B-A5E4-F91E-412F-1990C06CC03A}"/>
              </a:ext>
            </a:extLst>
          </p:cNvPr>
          <p:cNvPicPr>
            <a:picLocks noChangeAspect="1"/>
          </p:cNvPicPr>
          <p:nvPr/>
        </p:nvPicPr>
        <p:blipFill>
          <a:blip r:embed="rId6"/>
          <a:srcRect l="20460" t="22114" r="4387"/>
          <a:stretch>
            <a:fillRect/>
          </a:stretch>
        </p:blipFill>
        <p:spPr>
          <a:xfrm>
            <a:off x="9350971" y="1579821"/>
            <a:ext cx="1038649" cy="1350000"/>
          </a:xfrm>
          <a:prstGeom prst="rect">
            <a:avLst/>
          </a:prstGeom>
        </p:spPr>
      </p:pic>
      <p:pic>
        <p:nvPicPr>
          <p:cNvPr id="12" name="Picture 11">
            <a:extLst>
              <a:ext uri="{FF2B5EF4-FFF2-40B4-BE49-F238E27FC236}">
                <a16:creationId xmlns:a16="http://schemas.microsoft.com/office/drawing/2014/main" id="{6C970C5D-6EE0-9C2B-FAD6-EBA0E17F4672}"/>
              </a:ext>
            </a:extLst>
          </p:cNvPr>
          <p:cNvPicPr>
            <a:picLocks noChangeAspect="1"/>
          </p:cNvPicPr>
          <p:nvPr/>
        </p:nvPicPr>
        <p:blipFill>
          <a:blip r:embed="rId7"/>
          <a:srcRect l="15487" t="15622" r="10038" b="4385"/>
          <a:stretch>
            <a:fillRect/>
          </a:stretch>
        </p:blipFill>
        <p:spPr>
          <a:xfrm>
            <a:off x="10676850" y="1579821"/>
            <a:ext cx="899267" cy="1350000"/>
          </a:xfrm>
          <a:prstGeom prst="rect">
            <a:avLst/>
          </a:prstGeom>
        </p:spPr>
      </p:pic>
      <p:pic>
        <p:nvPicPr>
          <p:cNvPr id="16" name="Picture 15">
            <a:extLst>
              <a:ext uri="{FF2B5EF4-FFF2-40B4-BE49-F238E27FC236}">
                <a16:creationId xmlns:a16="http://schemas.microsoft.com/office/drawing/2014/main" id="{63563F08-D454-4EB3-92A6-C6877D5B7E92}"/>
              </a:ext>
            </a:extLst>
          </p:cNvPr>
          <p:cNvPicPr>
            <a:picLocks noChangeAspect="1"/>
          </p:cNvPicPr>
          <p:nvPr/>
        </p:nvPicPr>
        <p:blipFill>
          <a:blip r:embed="rId8"/>
          <a:srcRect l="53068" t="19679" r="3045" b="2130"/>
          <a:stretch>
            <a:fillRect/>
          </a:stretch>
        </p:blipFill>
        <p:spPr>
          <a:xfrm>
            <a:off x="316000" y="5294553"/>
            <a:ext cx="1063527" cy="1350000"/>
          </a:xfrm>
          <a:prstGeom prst="rect">
            <a:avLst/>
          </a:prstGeom>
        </p:spPr>
      </p:pic>
      <p:sp>
        <p:nvSpPr>
          <p:cNvPr id="20" name="Arrow: Left 19">
            <a:extLst>
              <a:ext uri="{FF2B5EF4-FFF2-40B4-BE49-F238E27FC236}">
                <a16:creationId xmlns:a16="http://schemas.microsoft.com/office/drawing/2014/main" id="{1E9678F6-022E-512A-E3F9-0C258C0DEAC6}"/>
              </a:ext>
            </a:extLst>
          </p:cNvPr>
          <p:cNvSpPr/>
          <p:nvPr/>
        </p:nvSpPr>
        <p:spPr>
          <a:xfrm rot="21144649">
            <a:off x="6460452" y="1876319"/>
            <a:ext cx="2777374"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Left 20">
            <a:extLst>
              <a:ext uri="{FF2B5EF4-FFF2-40B4-BE49-F238E27FC236}">
                <a16:creationId xmlns:a16="http://schemas.microsoft.com/office/drawing/2014/main" id="{9C9F6DA9-EB6A-A382-C7FA-DFA61B0CCC58}"/>
              </a:ext>
            </a:extLst>
          </p:cNvPr>
          <p:cNvSpPr/>
          <p:nvPr/>
        </p:nvSpPr>
        <p:spPr>
          <a:xfrm rot="2299446">
            <a:off x="7119703" y="4350675"/>
            <a:ext cx="544109"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DB5023CA-59A4-3FBF-0B76-DE2A51A4DCCD}"/>
              </a:ext>
            </a:extLst>
          </p:cNvPr>
          <p:cNvSpPr/>
          <p:nvPr/>
        </p:nvSpPr>
        <p:spPr>
          <a:xfrm>
            <a:off x="8574905" y="3543333"/>
            <a:ext cx="485742"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7D83FAF1-5DA8-2F1C-9487-1269C7EC2A01}"/>
              </a:ext>
            </a:extLst>
          </p:cNvPr>
          <p:cNvSpPr/>
          <p:nvPr/>
        </p:nvSpPr>
        <p:spPr>
          <a:xfrm rot="9236061">
            <a:off x="3888444" y="4265126"/>
            <a:ext cx="1332023"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1792715-4B90-FF28-8B03-FEBDE575D4C9}"/>
              </a:ext>
            </a:extLst>
          </p:cNvPr>
          <p:cNvPicPr>
            <a:picLocks noChangeAspect="1"/>
          </p:cNvPicPr>
          <p:nvPr/>
        </p:nvPicPr>
        <p:blipFill>
          <a:blip r:embed="rId9"/>
          <a:srcRect l="20458" t="22216" r="7642"/>
          <a:stretch>
            <a:fillRect/>
          </a:stretch>
        </p:blipFill>
        <p:spPr>
          <a:xfrm>
            <a:off x="1507784" y="3191220"/>
            <a:ext cx="1029239" cy="1350000"/>
          </a:xfrm>
          <a:prstGeom prst="rect">
            <a:avLst/>
          </a:prstGeom>
        </p:spPr>
      </p:pic>
      <p:sp>
        <p:nvSpPr>
          <p:cNvPr id="26" name="Arrow: Left 25">
            <a:extLst>
              <a:ext uri="{FF2B5EF4-FFF2-40B4-BE49-F238E27FC236}">
                <a16:creationId xmlns:a16="http://schemas.microsoft.com/office/drawing/2014/main" id="{F945FC3B-57AD-16B3-BCB2-4E1FCBAF0713}"/>
              </a:ext>
            </a:extLst>
          </p:cNvPr>
          <p:cNvSpPr/>
          <p:nvPr/>
        </p:nvSpPr>
        <p:spPr>
          <a:xfrm rot="10211621">
            <a:off x="3781522" y="3593362"/>
            <a:ext cx="1368518"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1E27A359-414E-426E-FA35-8EBD07A7C282}"/>
              </a:ext>
            </a:extLst>
          </p:cNvPr>
          <p:cNvPicPr>
            <a:picLocks noChangeAspect="1"/>
          </p:cNvPicPr>
          <p:nvPr/>
        </p:nvPicPr>
        <p:blipFill>
          <a:blip r:embed="rId10"/>
          <a:stretch>
            <a:fillRect/>
          </a:stretch>
        </p:blipFill>
        <p:spPr>
          <a:xfrm>
            <a:off x="276308" y="1458400"/>
            <a:ext cx="3379871" cy="997993"/>
          </a:xfrm>
          <a:prstGeom prst="rect">
            <a:avLst/>
          </a:prstGeom>
        </p:spPr>
      </p:pic>
      <p:sp>
        <p:nvSpPr>
          <p:cNvPr id="29" name="Arrow: Left 28">
            <a:extLst>
              <a:ext uri="{FF2B5EF4-FFF2-40B4-BE49-F238E27FC236}">
                <a16:creationId xmlns:a16="http://schemas.microsoft.com/office/drawing/2014/main" id="{CCCBE104-EC64-23D7-DB61-9902F4F329FC}"/>
              </a:ext>
            </a:extLst>
          </p:cNvPr>
          <p:cNvSpPr/>
          <p:nvPr/>
        </p:nvSpPr>
        <p:spPr>
          <a:xfrm rot="12032067">
            <a:off x="3674356" y="2583993"/>
            <a:ext cx="1726701" cy="348183"/>
          </a:xfrm>
          <a:prstGeom prst="left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377B9CC7-A4D8-7DA6-C419-E4E01718998B}"/>
              </a:ext>
            </a:extLst>
          </p:cNvPr>
          <p:cNvSpPr txBox="1">
            <a:spLocks/>
          </p:cNvSpPr>
          <p:nvPr/>
        </p:nvSpPr>
        <p:spPr>
          <a:xfrm>
            <a:off x="1182120" y="255133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Contractors</a:t>
            </a:r>
          </a:p>
        </p:txBody>
      </p:sp>
      <p:sp>
        <p:nvSpPr>
          <p:cNvPr id="9" name="Subtitle 2">
            <a:extLst>
              <a:ext uri="{FF2B5EF4-FFF2-40B4-BE49-F238E27FC236}">
                <a16:creationId xmlns:a16="http://schemas.microsoft.com/office/drawing/2014/main" id="{21D1F5AB-B8E4-B64C-7C4B-EE2462B143CD}"/>
              </a:ext>
            </a:extLst>
          </p:cNvPr>
          <p:cNvSpPr txBox="1">
            <a:spLocks/>
          </p:cNvSpPr>
          <p:nvPr/>
        </p:nvSpPr>
        <p:spPr>
          <a:xfrm>
            <a:off x="265392" y="2824468"/>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Mark Pennington Balfour Beatty</a:t>
            </a:r>
          </a:p>
        </p:txBody>
      </p:sp>
      <p:pic>
        <p:nvPicPr>
          <p:cNvPr id="11" name="Picture 10">
            <a:extLst>
              <a:ext uri="{FF2B5EF4-FFF2-40B4-BE49-F238E27FC236}">
                <a16:creationId xmlns:a16="http://schemas.microsoft.com/office/drawing/2014/main" id="{522C5BEA-4A44-47AC-F1DC-31FE4101F207}"/>
              </a:ext>
            </a:extLst>
          </p:cNvPr>
          <p:cNvPicPr>
            <a:picLocks noChangeAspect="1"/>
          </p:cNvPicPr>
          <p:nvPr/>
        </p:nvPicPr>
        <p:blipFill>
          <a:blip r:embed="rId8"/>
          <a:srcRect t="20806" r="54836"/>
          <a:stretch>
            <a:fillRect/>
          </a:stretch>
        </p:blipFill>
        <p:spPr>
          <a:xfrm>
            <a:off x="2545808" y="3197748"/>
            <a:ext cx="1080622" cy="1350000"/>
          </a:xfrm>
          <a:prstGeom prst="rect">
            <a:avLst/>
          </a:prstGeom>
        </p:spPr>
      </p:pic>
      <p:sp>
        <p:nvSpPr>
          <p:cNvPr id="13" name="Subtitle 2">
            <a:extLst>
              <a:ext uri="{FF2B5EF4-FFF2-40B4-BE49-F238E27FC236}">
                <a16:creationId xmlns:a16="http://schemas.microsoft.com/office/drawing/2014/main" id="{9604C74A-CBDF-59CD-DE2B-64C5D420701C}"/>
              </a:ext>
            </a:extLst>
          </p:cNvPr>
          <p:cNvSpPr txBox="1">
            <a:spLocks/>
          </p:cNvSpPr>
          <p:nvPr/>
        </p:nvSpPr>
        <p:spPr>
          <a:xfrm>
            <a:off x="1513244" y="2824468"/>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Michael Southall Balfour Beatty</a:t>
            </a:r>
          </a:p>
        </p:txBody>
      </p:sp>
      <p:sp>
        <p:nvSpPr>
          <p:cNvPr id="14" name="Subtitle 2">
            <a:extLst>
              <a:ext uri="{FF2B5EF4-FFF2-40B4-BE49-F238E27FC236}">
                <a16:creationId xmlns:a16="http://schemas.microsoft.com/office/drawing/2014/main" id="{EEB2893B-925E-D705-EC08-7BE38E56E440}"/>
              </a:ext>
            </a:extLst>
          </p:cNvPr>
          <p:cNvSpPr txBox="1">
            <a:spLocks/>
          </p:cNvSpPr>
          <p:nvPr/>
        </p:nvSpPr>
        <p:spPr>
          <a:xfrm>
            <a:off x="2564119" y="2829636"/>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Peter Hewitt Laing O’Rourke</a:t>
            </a:r>
          </a:p>
        </p:txBody>
      </p:sp>
      <p:cxnSp>
        <p:nvCxnSpPr>
          <p:cNvPr id="17" name="Straight Connector 16">
            <a:extLst>
              <a:ext uri="{FF2B5EF4-FFF2-40B4-BE49-F238E27FC236}">
                <a16:creationId xmlns:a16="http://schemas.microsoft.com/office/drawing/2014/main" id="{7918341E-ED94-1346-9D63-10B21945F435}"/>
              </a:ext>
            </a:extLst>
          </p:cNvPr>
          <p:cNvCxnSpPr>
            <a:cxnSpLocks/>
          </p:cNvCxnSpPr>
          <p:nvPr/>
        </p:nvCxnSpPr>
        <p:spPr>
          <a:xfrm>
            <a:off x="268338" y="2809947"/>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5CB8DB1-0AC2-CB43-EE7B-6E46F8D5298E}"/>
              </a:ext>
            </a:extLst>
          </p:cNvPr>
          <p:cNvPicPr>
            <a:picLocks noChangeAspect="1"/>
          </p:cNvPicPr>
          <p:nvPr/>
        </p:nvPicPr>
        <p:blipFill>
          <a:blip r:embed="rId5"/>
          <a:srcRect l="5532" t="22010" r="53967"/>
          <a:stretch>
            <a:fillRect/>
          </a:stretch>
        </p:blipFill>
        <p:spPr>
          <a:xfrm>
            <a:off x="1498998" y="5294553"/>
            <a:ext cx="1065121" cy="1350000"/>
          </a:xfrm>
          <a:prstGeom prst="rect">
            <a:avLst/>
          </a:prstGeom>
        </p:spPr>
      </p:pic>
      <p:sp>
        <p:nvSpPr>
          <p:cNvPr id="24" name="Subtitle 2">
            <a:extLst>
              <a:ext uri="{FF2B5EF4-FFF2-40B4-BE49-F238E27FC236}">
                <a16:creationId xmlns:a16="http://schemas.microsoft.com/office/drawing/2014/main" id="{38C35E28-6EF1-E88F-6CC5-AD82CDF029DC}"/>
              </a:ext>
            </a:extLst>
          </p:cNvPr>
          <p:cNvSpPr txBox="1">
            <a:spLocks/>
          </p:cNvSpPr>
          <p:nvPr/>
        </p:nvSpPr>
        <p:spPr>
          <a:xfrm>
            <a:off x="1092060" y="456427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I&amp;M</a:t>
            </a:r>
          </a:p>
        </p:txBody>
      </p:sp>
      <p:sp>
        <p:nvSpPr>
          <p:cNvPr id="27" name="Subtitle 2">
            <a:extLst>
              <a:ext uri="{FF2B5EF4-FFF2-40B4-BE49-F238E27FC236}">
                <a16:creationId xmlns:a16="http://schemas.microsoft.com/office/drawing/2014/main" id="{06DABC1A-A838-B199-ACA7-2B50907B0769}"/>
              </a:ext>
            </a:extLst>
          </p:cNvPr>
          <p:cNvSpPr txBox="1">
            <a:spLocks/>
          </p:cNvSpPr>
          <p:nvPr/>
        </p:nvSpPr>
        <p:spPr>
          <a:xfrm>
            <a:off x="272267" y="4837411"/>
            <a:ext cx="1044000" cy="216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Andrew Ridley Geotechnical Observations</a:t>
            </a:r>
          </a:p>
        </p:txBody>
      </p:sp>
      <p:sp>
        <p:nvSpPr>
          <p:cNvPr id="30" name="Subtitle 2">
            <a:extLst>
              <a:ext uri="{FF2B5EF4-FFF2-40B4-BE49-F238E27FC236}">
                <a16:creationId xmlns:a16="http://schemas.microsoft.com/office/drawing/2014/main" id="{3C3F844E-197C-467F-0AD4-59300A1A0A6F}"/>
              </a:ext>
            </a:extLst>
          </p:cNvPr>
          <p:cNvSpPr txBox="1">
            <a:spLocks/>
          </p:cNvSpPr>
          <p:nvPr/>
        </p:nvSpPr>
        <p:spPr>
          <a:xfrm>
            <a:off x="1520119" y="4837411"/>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cxnSp>
        <p:nvCxnSpPr>
          <p:cNvPr id="31" name="Straight Connector 30">
            <a:extLst>
              <a:ext uri="{FF2B5EF4-FFF2-40B4-BE49-F238E27FC236}">
                <a16:creationId xmlns:a16="http://schemas.microsoft.com/office/drawing/2014/main" id="{35CF730A-BC39-104D-56E6-8DE7A908CE27}"/>
              </a:ext>
            </a:extLst>
          </p:cNvPr>
          <p:cNvCxnSpPr>
            <a:cxnSpLocks/>
          </p:cNvCxnSpPr>
          <p:nvPr/>
        </p:nvCxnSpPr>
        <p:spPr>
          <a:xfrm>
            <a:off x="316000" y="4822890"/>
            <a:ext cx="357110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5" name="Picture 1024">
            <a:extLst>
              <a:ext uri="{FF2B5EF4-FFF2-40B4-BE49-F238E27FC236}">
                <a16:creationId xmlns:a16="http://schemas.microsoft.com/office/drawing/2014/main" id="{E0FE02E7-EAB3-287C-5643-DDC4B21FAB5C}"/>
              </a:ext>
            </a:extLst>
          </p:cNvPr>
          <p:cNvPicPr>
            <a:picLocks noChangeAspect="1"/>
          </p:cNvPicPr>
          <p:nvPr/>
        </p:nvPicPr>
        <p:blipFill>
          <a:blip r:embed="rId11"/>
          <a:srcRect l="15224" t="19645" r="15301" b="14351"/>
          <a:stretch>
            <a:fillRect/>
          </a:stretch>
        </p:blipFill>
        <p:spPr>
          <a:xfrm>
            <a:off x="2646045" y="5294553"/>
            <a:ext cx="1241058" cy="1350000"/>
          </a:xfrm>
          <a:prstGeom prst="rect">
            <a:avLst/>
          </a:prstGeom>
        </p:spPr>
      </p:pic>
      <p:sp>
        <p:nvSpPr>
          <p:cNvPr id="1027" name="Subtitle 2">
            <a:extLst>
              <a:ext uri="{FF2B5EF4-FFF2-40B4-BE49-F238E27FC236}">
                <a16:creationId xmlns:a16="http://schemas.microsoft.com/office/drawing/2014/main" id="{030DA6F4-399B-E88F-8C58-8A1AB8EF78CC}"/>
              </a:ext>
            </a:extLst>
          </p:cNvPr>
          <p:cNvSpPr txBox="1">
            <a:spLocks/>
          </p:cNvSpPr>
          <p:nvPr/>
        </p:nvSpPr>
        <p:spPr>
          <a:xfrm>
            <a:off x="2737898" y="4827310"/>
            <a:ext cx="1044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Tim Clegg </a:t>
            </a:r>
            <a:r>
              <a:rPr lang="en-GB" sz="1000" err="1"/>
              <a:t>Geosense</a:t>
            </a:r>
            <a:endParaRPr lang="en-GB" sz="1000"/>
          </a:p>
        </p:txBody>
      </p:sp>
      <p:pic>
        <p:nvPicPr>
          <p:cNvPr id="1029" name="Picture 1028">
            <a:extLst>
              <a:ext uri="{FF2B5EF4-FFF2-40B4-BE49-F238E27FC236}">
                <a16:creationId xmlns:a16="http://schemas.microsoft.com/office/drawing/2014/main" id="{98E6DF44-423D-2037-09C4-5569701C03B9}"/>
              </a:ext>
            </a:extLst>
          </p:cNvPr>
          <p:cNvPicPr>
            <a:picLocks noChangeAspect="1"/>
          </p:cNvPicPr>
          <p:nvPr/>
        </p:nvPicPr>
        <p:blipFill>
          <a:blip r:embed="rId5"/>
          <a:srcRect l="5532" t="22010" r="53967"/>
          <a:stretch>
            <a:fillRect/>
          </a:stretch>
        </p:blipFill>
        <p:spPr>
          <a:xfrm>
            <a:off x="8455667" y="5350333"/>
            <a:ext cx="1065121" cy="1350000"/>
          </a:xfrm>
          <a:prstGeom prst="rect">
            <a:avLst/>
          </a:prstGeom>
        </p:spPr>
      </p:pic>
      <p:sp>
        <p:nvSpPr>
          <p:cNvPr id="1030" name="Subtitle 2">
            <a:extLst>
              <a:ext uri="{FF2B5EF4-FFF2-40B4-BE49-F238E27FC236}">
                <a16:creationId xmlns:a16="http://schemas.microsoft.com/office/drawing/2014/main" id="{56A6C519-6C52-0BE1-A8DD-A0E110ABFA62}"/>
              </a:ext>
            </a:extLst>
          </p:cNvPr>
          <p:cNvSpPr txBox="1">
            <a:spLocks/>
          </p:cNvSpPr>
          <p:nvPr/>
        </p:nvSpPr>
        <p:spPr>
          <a:xfrm>
            <a:off x="8241985" y="4996799"/>
            <a:ext cx="1512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Angus Maxwell     </a:t>
            </a:r>
            <a:r>
              <a:rPr lang="en-GB" sz="1000" err="1"/>
              <a:t>Maxwell</a:t>
            </a:r>
            <a:r>
              <a:rPr lang="en-GB" sz="1000"/>
              <a:t> </a:t>
            </a:r>
            <a:r>
              <a:rPr lang="en-GB" sz="1000" err="1"/>
              <a:t>GeoSystems</a:t>
            </a:r>
            <a:endParaRPr lang="en-GB" sz="1000"/>
          </a:p>
        </p:txBody>
      </p:sp>
      <p:sp>
        <p:nvSpPr>
          <p:cNvPr id="1033" name="Subtitle 2">
            <a:extLst>
              <a:ext uri="{FF2B5EF4-FFF2-40B4-BE49-F238E27FC236}">
                <a16:creationId xmlns:a16="http://schemas.microsoft.com/office/drawing/2014/main" id="{49D69F02-D15C-84B9-41EC-7267B5342083}"/>
              </a:ext>
            </a:extLst>
          </p:cNvPr>
          <p:cNvSpPr txBox="1">
            <a:spLocks/>
          </p:cNvSpPr>
          <p:nvPr/>
        </p:nvSpPr>
        <p:spPr>
          <a:xfrm>
            <a:off x="6755615" y="4996799"/>
            <a:ext cx="1505524"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Steven Walthall Independent Consultant</a:t>
            </a:r>
          </a:p>
        </p:txBody>
      </p:sp>
      <p:sp>
        <p:nvSpPr>
          <p:cNvPr id="1034" name="Subtitle 2">
            <a:extLst>
              <a:ext uri="{FF2B5EF4-FFF2-40B4-BE49-F238E27FC236}">
                <a16:creationId xmlns:a16="http://schemas.microsoft.com/office/drawing/2014/main" id="{072F45AE-F7AC-2D3C-38F6-2A4347A00F52}"/>
              </a:ext>
            </a:extLst>
          </p:cNvPr>
          <p:cNvSpPr txBox="1">
            <a:spLocks/>
          </p:cNvSpPr>
          <p:nvPr/>
        </p:nvSpPr>
        <p:spPr>
          <a:xfrm>
            <a:off x="7326053" y="4657929"/>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Databases</a:t>
            </a:r>
          </a:p>
        </p:txBody>
      </p:sp>
      <p:cxnSp>
        <p:nvCxnSpPr>
          <p:cNvPr id="1035" name="Straight Connector 1034">
            <a:extLst>
              <a:ext uri="{FF2B5EF4-FFF2-40B4-BE49-F238E27FC236}">
                <a16:creationId xmlns:a16="http://schemas.microsoft.com/office/drawing/2014/main" id="{505341E2-6125-55F3-E953-33BC464D2837}"/>
              </a:ext>
            </a:extLst>
          </p:cNvPr>
          <p:cNvCxnSpPr>
            <a:cxnSpLocks/>
          </p:cNvCxnSpPr>
          <p:nvPr/>
        </p:nvCxnSpPr>
        <p:spPr>
          <a:xfrm>
            <a:off x="6857336" y="4916544"/>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7" name="Picture 1036">
            <a:extLst>
              <a:ext uri="{FF2B5EF4-FFF2-40B4-BE49-F238E27FC236}">
                <a16:creationId xmlns:a16="http://schemas.microsoft.com/office/drawing/2014/main" id="{30A99AF4-B347-9D80-F6A0-DC18D26D60B4}"/>
              </a:ext>
            </a:extLst>
          </p:cNvPr>
          <p:cNvPicPr>
            <a:picLocks noChangeAspect="1"/>
          </p:cNvPicPr>
          <p:nvPr/>
        </p:nvPicPr>
        <p:blipFill>
          <a:blip r:embed="rId4"/>
          <a:srcRect l="52477" t="17084" r="1927" b="2612"/>
          <a:stretch>
            <a:fillRect/>
          </a:stretch>
        </p:blipFill>
        <p:spPr>
          <a:xfrm>
            <a:off x="10632168" y="3536010"/>
            <a:ext cx="1133235" cy="1350000"/>
          </a:xfrm>
          <a:prstGeom prst="rect">
            <a:avLst/>
          </a:prstGeom>
        </p:spPr>
      </p:pic>
      <p:sp>
        <p:nvSpPr>
          <p:cNvPr id="1038" name="Subtitle 2">
            <a:extLst>
              <a:ext uri="{FF2B5EF4-FFF2-40B4-BE49-F238E27FC236}">
                <a16:creationId xmlns:a16="http://schemas.microsoft.com/office/drawing/2014/main" id="{ED9D0E4D-5736-ED37-E474-115C525301CF}"/>
              </a:ext>
            </a:extLst>
          </p:cNvPr>
          <p:cNvSpPr txBox="1">
            <a:spLocks/>
          </p:cNvSpPr>
          <p:nvPr/>
        </p:nvSpPr>
        <p:spPr>
          <a:xfrm>
            <a:off x="10466025"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David Taborda     Imperial College London</a:t>
            </a:r>
          </a:p>
        </p:txBody>
      </p:sp>
      <p:sp>
        <p:nvSpPr>
          <p:cNvPr id="1039" name="Subtitle 2">
            <a:extLst>
              <a:ext uri="{FF2B5EF4-FFF2-40B4-BE49-F238E27FC236}">
                <a16:creationId xmlns:a16="http://schemas.microsoft.com/office/drawing/2014/main" id="{AE648135-292D-C85A-7DCC-FFAA14F1265C}"/>
              </a:ext>
            </a:extLst>
          </p:cNvPr>
          <p:cNvSpPr txBox="1">
            <a:spLocks/>
          </p:cNvSpPr>
          <p:nvPr/>
        </p:nvSpPr>
        <p:spPr>
          <a:xfrm>
            <a:off x="8960246" y="3227065"/>
            <a:ext cx="1512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Franz Tschuchnigg      TU Graz</a:t>
            </a:r>
          </a:p>
        </p:txBody>
      </p:sp>
      <p:sp>
        <p:nvSpPr>
          <p:cNvPr id="1040" name="Subtitle 2">
            <a:extLst>
              <a:ext uri="{FF2B5EF4-FFF2-40B4-BE49-F238E27FC236}">
                <a16:creationId xmlns:a16="http://schemas.microsoft.com/office/drawing/2014/main" id="{CAF6954B-3A58-A1E7-A1BF-B94D885C850C}"/>
              </a:ext>
            </a:extLst>
          </p:cNvPr>
          <p:cNvSpPr txBox="1">
            <a:spLocks/>
          </p:cNvSpPr>
          <p:nvPr/>
        </p:nvSpPr>
        <p:spPr>
          <a:xfrm>
            <a:off x="10103271" y="2931051"/>
            <a:ext cx="576000" cy="246221"/>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RTBA</a:t>
            </a:r>
          </a:p>
        </p:txBody>
      </p:sp>
      <p:cxnSp>
        <p:nvCxnSpPr>
          <p:cNvPr id="1041" name="Straight Connector 1040">
            <a:extLst>
              <a:ext uri="{FF2B5EF4-FFF2-40B4-BE49-F238E27FC236}">
                <a16:creationId xmlns:a16="http://schemas.microsoft.com/office/drawing/2014/main" id="{CCEC9496-0AC1-109F-23F7-8B794C3759D1}"/>
              </a:ext>
            </a:extLst>
          </p:cNvPr>
          <p:cNvCxnSpPr>
            <a:cxnSpLocks/>
          </p:cNvCxnSpPr>
          <p:nvPr/>
        </p:nvCxnSpPr>
        <p:spPr>
          <a:xfrm>
            <a:off x="9171565" y="3178983"/>
            <a:ext cx="276613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2" name="Subtitle 2">
            <a:extLst>
              <a:ext uri="{FF2B5EF4-FFF2-40B4-BE49-F238E27FC236}">
                <a16:creationId xmlns:a16="http://schemas.microsoft.com/office/drawing/2014/main" id="{76E958E8-1777-62E5-FA60-2152B7BAB066}"/>
              </a:ext>
            </a:extLst>
          </p:cNvPr>
          <p:cNvSpPr txBox="1">
            <a:spLocks/>
          </p:cNvSpPr>
          <p:nvPr/>
        </p:nvSpPr>
        <p:spPr>
          <a:xfrm>
            <a:off x="10588500" y="1254283"/>
            <a:ext cx="1116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Richard Patterson Mott MacDonald</a:t>
            </a:r>
          </a:p>
        </p:txBody>
      </p:sp>
      <p:sp>
        <p:nvSpPr>
          <p:cNvPr id="1043" name="Subtitle 2">
            <a:extLst>
              <a:ext uri="{FF2B5EF4-FFF2-40B4-BE49-F238E27FC236}">
                <a16:creationId xmlns:a16="http://schemas.microsoft.com/office/drawing/2014/main" id="{6FC117A6-FA8B-AE77-FA75-1FFAF0356AFE}"/>
              </a:ext>
            </a:extLst>
          </p:cNvPr>
          <p:cNvSpPr txBox="1">
            <a:spLocks/>
          </p:cNvSpPr>
          <p:nvPr/>
        </p:nvSpPr>
        <p:spPr>
          <a:xfrm>
            <a:off x="9322320" y="125428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Alistair Hitchcock HS2</a:t>
            </a:r>
          </a:p>
        </p:txBody>
      </p:sp>
      <p:sp>
        <p:nvSpPr>
          <p:cNvPr id="1046" name="Subtitle 2">
            <a:extLst>
              <a:ext uri="{FF2B5EF4-FFF2-40B4-BE49-F238E27FC236}">
                <a16:creationId xmlns:a16="http://schemas.microsoft.com/office/drawing/2014/main" id="{47E347BF-9CCF-6241-7C4F-8800098FA88E}"/>
              </a:ext>
            </a:extLst>
          </p:cNvPr>
          <p:cNvSpPr txBox="1">
            <a:spLocks/>
          </p:cNvSpPr>
          <p:nvPr/>
        </p:nvSpPr>
        <p:spPr>
          <a:xfrm>
            <a:off x="8274773" y="965062"/>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Clients</a:t>
            </a:r>
          </a:p>
        </p:txBody>
      </p:sp>
      <p:sp>
        <p:nvSpPr>
          <p:cNvPr id="1047" name="Subtitle 2">
            <a:extLst>
              <a:ext uri="{FF2B5EF4-FFF2-40B4-BE49-F238E27FC236}">
                <a16:creationId xmlns:a16="http://schemas.microsoft.com/office/drawing/2014/main" id="{07F0C0D9-F6EC-58BD-AC57-3181715039B2}"/>
              </a:ext>
            </a:extLst>
          </p:cNvPr>
          <p:cNvSpPr txBox="1">
            <a:spLocks/>
          </p:cNvSpPr>
          <p:nvPr/>
        </p:nvSpPr>
        <p:spPr>
          <a:xfrm>
            <a:off x="10282499" y="975087"/>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Contracts</a:t>
            </a:r>
          </a:p>
        </p:txBody>
      </p:sp>
      <p:cxnSp>
        <p:nvCxnSpPr>
          <p:cNvPr id="1048" name="Straight Connector 1047">
            <a:extLst>
              <a:ext uri="{FF2B5EF4-FFF2-40B4-BE49-F238E27FC236}">
                <a16:creationId xmlns:a16="http://schemas.microsoft.com/office/drawing/2014/main" id="{E64F9F4B-FB6C-A698-8488-951A0E457F88}"/>
              </a:ext>
            </a:extLst>
          </p:cNvPr>
          <p:cNvCxnSpPr>
            <a:cxnSpLocks/>
          </p:cNvCxnSpPr>
          <p:nvPr/>
        </p:nvCxnSpPr>
        <p:spPr>
          <a:xfrm>
            <a:off x="8094456" y="1211283"/>
            <a:ext cx="223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D749568E-58C0-D503-9957-D9AF30A04944}"/>
              </a:ext>
            </a:extLst>
          </p:cNvPr>
          <p:cNvCxnSpPr>
            <a:cxnSpLocks/>
          </p:cNvCxnSpPr>
          <p:nvPr/>
        </p:nvCxnSpPr>
        <p:spPr>
          <a:xfrm>
            <a:off x="10513054" y="1221308"/>
            <a:ext cx="119144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32" name="X_MMLogo">
            <a:extLst>
              <a:ext uri="{FF2B5EF4-FFF2-40B4-BE49-F238E27FC236}">
                <a16:creationId xmlns:a16="http://schemas.microsoft.com/office/drawing/2014/main" id="{906A4239-3BB3-C3BB-0575-8F705A1F3E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1036" name="Picture 2" descr="CIRIA | LinkedIn">
            <a:extLst>
              <a:ext uri="{FF2B5EF4-FFF2-40B4-BE49-F238E27FC236}">
                <a16:creationId xmlns:a16="http://schemas.microsoft.com/office/drawing/2014/main" id="{CF4573E6-2046-0052-0424-CC30D3ABA20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6D5401C-9742-39B1-C5D8-0DC53F6E5BF6}"/>
              </a:ext>
            </a:extLst>
          </p:cNvPr>
          <p:cNvSpPr txBox="1">
            <a:spLocks/>
          </p:cNvSpPr>
          <p:nvPr/>
        </p:nvSpPr>
        <p:spPr>
          <a:xfrm>
            <a:off x="1309392" y="1204485"/>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Designers</a:t>
            </a:r>
          </a:p>
        </p:txBody>
      </p:sp>
      <p:cxnSp>
        <p:nvCxnSpPr>
          <p:cNvPr id="4" name="Straight Connector 3">
            <a:extLst>
              <a:ext uri="{FF2B5EF4-FFF2-40B4-BE49-F238E27FC236}">
                <a16:creationId xmlns:a16="http://schemas.microsoft.com/office/drawing/2014/main" id="{E3D12813-8849-FFA6-6920-1D21C5FBF17E}"/>
              </a:ext>
            </a:extLst>
          </p:cNvPr>
          <p:cNvCxnSpPr>
            <a:cxnSpLocks/>
          </p:cNvCxnSpPr>
          <p:nvPr/>
        </p:nvCxnSpPr>
        <p:spPr>
          <a:xfrm>
            <a:off x="395610" y="1463100"/>
            <a:ext cx="324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2" descr="10+ &quot;Sarah Trinder&quot; profiles | LinkedIn">
            <a:extLst>
              <a:ext uri="{FF2B5EF4-FFF2-40B4-BE49-F238E27FC236}">
                <a16:creationId xmlns:a16="http://schemas.microsoft.com/office/drawing/2014/main" id="{6CEBB170-7209-C9D9-28AE-CB71E32928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351" t="-3358" r="11792" b="-2801"/>
          <a:stretch>
            <a:fillRect/>
          </a:stretch>
        </p:blipFill>
        <p:spPr bwMode="auto">
          <a:xfrm>
            <a:off x="8187383" y="1556027"/>
            <a:ext cx="1073830" cy="1375817"/>
          </a:xfrm>
          <a:prstGeom prst="rect">
            <a:avLst/>
          </a:prstGeom>
          <a:noFill/>
          <a:extLst>
            <a:ext uri="{909E8E84-426E-40DD-AFC4-6F175D3DCCD1}">
              <a14:hiddenFill xmlns:a14="http://schemas.microsoft.com/office/drawing/2010/main">
                <a:solidFill>
                  <a:srgbClr val="FFFFFF"/>
                </a:solidFill>
              </a14:hiddenFill>
            </a:ext>
          </a:extLst>
        </p:spPr>
      </p:pic>
      <p:sp>
        <p:nvSpPr>
          <p:cNvPr id="32" name="Subtitle 2">
            <a:extLst>
              <a:ext uri="{FF2B5EF4-FFF2-40B4-BE49-F238E27FC236}">
                <a16:creationId xmlns:a16="http://schemas.microsoft.com/office/drawing/2014/main" id="{F0290F03-1FA1-B81C-416A-25DED8099DC2}"/>
              </a:ext>
            </a:extLst>
          </p:cNvPr>
          <p:cNvSpPr txBox="1">
            <a:spLocks/>
          </p:cNvSpPr>
          <p:nvPr/>
        </p:nvSpPr>
        <p:spPr>
          <a:xfrm>
            <a:off x="8107987" y="1245863"/>
            <a:ext cx="1080000"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sz="1000"/>
              <a:t>Sarah Trinder HS2</a:t>
            </a:r>
          </a:p>
        </p:txBody>
      </p:sp>
      <p:pic>
        <p:nvPicPr>
          <p:cNvPr id="33" name="Picture 32">
            <a:extLst>
              <a:ext uri="{FF2B5EF4-FFF2-40B4-BE49-F238E27FC236}">
                <a16:creationId xmlns:a16="http://schemas.microsoft.com/office/drawing/2014/main" id="{4F4982A8-0A4F-81ED-9B37-55072065018F}"/>
              </a:ext>
            </a:extLst>
          </p:cNvPr>
          <p:cNvPicPr>
            <a:picLocks noChangeAspect="1"/>
          </p:cNvPicPr>
          <p:nvPr/>
        </p:nvPicPr>
        <p:blipFill>
          <a:blip r:embed="rId15"/>
          <a:stretch>
            <a:fillRect/>
          </a:stretch>
        </p:blipFill>
        <p:spPr>
          <a:xfrm>
            <a:off x="10554633" y="242779"/>
            <a:ext cx="1038370" cy="400106"/>
          </a:xfrm>
          <a:prstGeom prst="rect">
            <a:avLst/>
          </a:prstGeom>
        </p:spPr>
      </p:pic>
    </p:spTree>
    <p:extLst>
      <p:ext uri="{BB962C8B-B14F-4D97-AF65-F5344CB8AC3E}">
        <p14:creationId xmlns:p14="http://schemas.microsoft.com/office/powerpoint/2010/main" val="30190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animBg="1"/>
      <p:bldP spid="29" grpId="0" animBg="1"/>
      <p:bldP spid="7" grpId="0"/>
      <p:bldP spid="9" grpId="0"/>
      <p:bldP spid="13" grpId="0"/>
      <p:bldP spid="14" grpId="0"/>
      <p:bldP spid="24" grpId="0"/>
      <p:bldP spid="27" grpId="0"/>
      <p:bldP spid="30" grpId="0"/>
      <p:bldP spid="1027" grpId="0"/>
      <p:bldP spid="1030" grpId="0"/>
      <p:bldP spid="1033" grpId="0"/>
      <p:bldP spid="1034" grpId="0"/>
      <p:bldP spid="1038" grpId="0" animBg="1"/>
      <p:bldP spid="1039" grpId="0" animBg="1"/>
      <p:bldP spid="1040" grpId="0" animBg="1"/>
      <p:bldP spid="1042" grpId="0"/>
      <p:bldP spid="1043" grpId="0"/>
      <p:bldP spid="1046" grpId="0"/>
      <p:bldP spid="1047" grpId="0"/>
      <p:bldP spid="3"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F1926-9B9C-7D57-9DA2-96D21570D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E229A-7BA0-1434-00C6-0539CA1EDAF8}"/>
              </a:ext>
            </a:extLst>
          </p:cNvPr>
          <p:cNvSpPr>
            <a:spLocks noGrp="1"/>
          </p:cNvSpPr>
          <p:nvPr>
            <p:ph type="title"/>
          </p:nvPr>
        </p:nvSpPr>
        <p:spPr>
          <a:xfrm>
            <a:off x="838200" y="365125"/>
            <a:ext cx="4080547" cy="1325563"/>
          </a:xfrm>
        </p:spPr>
        <p:txBody>
          <a:bodyPr/>
          <a:lstStyle/>
          <a:p>
            <a:r>
              <a:rPr lang="en-GB"/>
              <a:t>Our Approach</a:t>
            </a:r>
          </a:p>
        </p:txBody>
      </p:sp>
      <p:sp>
        <p:nvSpPr>
          <p:cNvPr id="3" name="Subtitle 2">
            <a:extLst>
              <a:ext uri="{FF2B5EF4-FFF2-40B4-BE49-F238E27FC236}">
                <a16:creationId xmlns:a16="http://schemas.microsoft.com/office/drawing/2014/main" id="{2C1021B4-FB37-AB5F-086E-C999B489C1B6}"/>
              </a:ext>
            </a:extLst>
          </p:cNvPr>
          <p:cNvSpPr>
            <a:spLocks noGrp="1"/>
          </p:cNvSpPr>
          <p:nvPr>
            <p:ph type="subTitle" idx="1"/>
          </p:nvPr>
        </p:nvSpPr>
        <p:spPr/>
        <p:txBody>
          <a:bodyPr/>
          <a:lstStyle/>
          <a:p>
            <a:r>
              <a:rPr lang="en-GB"/>
              <a:t>Based on our previous CIRIA experience</a:t>
            </a:r>
          </a:p>
        </p:txBody>
      </p:sp>
      <p:graphicFrame>
        <p:nvGraphicFramePr>
          <p:cNvPr id="4" name="Table 3">
            <a:extLst>
              <a:ext uri="{FF2B5EF4-FFF2-40B4-BE49-F238E27FC236}">
                <a16:creationId xmlns:a16="http://schemas.microsoft.com/office/drawing/2014/main" id="{23D0106B-B297-DE02-CC48-20510362F35D}"/>
              </a:ext>
            </a:extLst>
          </p:cNvPr>
          <p:cNvGraphicFramePr>
            <a:graphicFrameLocks noGrp="1"/>
          </p:cNvGraphicFramePr>
          <p:nvPr/>
        </p:nvGraphicFramePr>
        <p:xfrm>
          <a:off x="763253" y="2441098"/>
          <a:ext cx="11225542" cy="3667600"/>
        </p:xfrm>
        <a:graphic>
          <a:graphicData uri="http://schemas.openxmlformats.org/drawingml/2006/table">
            <a:tbl>
              <a:tblPr firstRow="1" bandRow="1">
                <a:tableStyleId>{5C22544A-7EE6-4342-B048-85BDC9FD1C3A}</a:tableStyleId>
              </a:tblPr>
              <a:tblGrid>
                <a:gridCol w="590818">
                  <a:extLst>
                    <a:ext uri="{9D8B030D-6E8A-4147-A177-3AD203B41FA5}">
                      <a16:colId xmlns:a16="http://schemas.microsoft.com/office/drawing/2014/main" val="1865120738"/>
                    </a:ext>
                  </a:extLst>
                </a:gridCol>
                <a:gridCol w="590818">
                  <a:extLst>
                    <a:ext uri="{9D8B030D-6E8A-4147-A177-3AD203B41FA5}">
                      <a16:colId xmlns:a16="http://schemas.microsoft.com/office/drawing/2014/main" val="2154073402"/>
                    </a:ext>
                  </a:extLst>
                </a:gridCol>
                <a:gridCol w="590818">
                  <a:extLst>
                    <a:ext uri="{9D8B030D-6E8A-4147-A177-3AD203B41FA5}">
                      <a16:colId xmlns:a16="http://schemas.microsoft.com/office/drawing/2014/main" val="3722455714"/>
                    </a:ext>
                  </a:extLst>
                </a:gridCol>
                <a:gridCol w="590818">
                  <a:extLst>
                    <a:ext uri="{9D8B030D-6E8A-4147-A177-3AD203B41FA5}">
                      <a16:colId xmlns:a16="http://schemas.microsoft.com/office/drawing/2014/main" val="232089662"/>
                    </a:ext>
                  </a:extLst>
                </a:gridCol>
                <a:gridCol w="590818">
                  <a:extLst>
                    <a:ext uri="{9D8B030D-6E8A-4147-A177-3AD203B41FA5}">
                      <a16:colId xmlns:a16="http://schemas.microsoft.com/office/drawing/2014/main" val="977049018"/>
                    </a:ext>
                  </a:extLst>
                </a:gridCol>
                <a:gridCol w="590818">
                  <a:extLst>
                    <a:ext uri="{9D8B030D-6E8A-4147-A177-3AD203B41FA5}">
                      <a16:colId xmlns:a16="http://schemas.microsoft.com/office/drawing/2014/main" val="1301615086"/>
                    </a:ext>
                  </a:extLst>
                </a:gridCol>
                <a:gridCol w="590818">
                  <a:extLst>
                    <a:ext uri="{9D8B030D-6E8A-4147-A177-3AD203B41FA5}">
                      <a16:colId xmlns:a16="http://schemas.microsoft.com/office/drawing/2014/main" val="2103719617"/>
                    </a:ext>
                  </a:extLst>
                </a:gridCol>
                <a:gridCol w="590818">
                  <a:extLst>
                    <a:ext uri="{9D8B030D-6E8A-4147-A177-3AD203B41FA5}">
                      <a16:colId xmlns:a16="http://schemas.microsoft.com/office/drawing/2014/main" val="2992957612"/>
                    </a:ext>
                  </a:extLst>
                </a:gridCol>
                <a:gridCol w="590818">
                  <a:extLst>
                    <a:ext uri="{9D8B030D-6E8A-4147-A177-3AD203B41FA5}">
                      <a16:colId xmlns:a16="http://schemas.microsoft.com/office/drawing/2014/main" val="3917071389"/>
                    </a:ext>
                  </a:extLst>
                </a:gridCol>
                <a:gridCol w="590818">
                  <a:extLst>
                    <a:ext uri="{9D8B030D-6E8A-4147-A177-3AD203B41FA5}">
                      <a16:colId xmlns:a16="http://schemas.microsoft.com/office/drawing/2014/main" val="3862317674"/>
                    </a:ext>
                  </a:extLst>
                </a:gridCol>
                <a:gridCol w="590818">
                  <a:extLst>
                    <a:ext uri="{9D8B030D-6E8A-4147-A177-3AD203B41FA5}">
                      <a16:colId xmlns:a16="http://schemas.microsoft.com/office/drawing/2014/main" val="1729253976"/>
                    </a:ext>
                  </a:extLst>
                </a:gridCol>
                <a:gridCol w="590818">
                  <a:extLst>
                    <a:ext uri="{9D8B030D-6E8A-4147-A177-3AD203B41FA5}">
                      <a16:colId xmlns:a16="http://schemas.microsoft.com/office/drawing/2014/main" val="1609439894"/>
                    </a:ext>
                  </a:extLst>
                </a:gridCol>
                <a:gridCol w="590818">
                  <a:extLst>
                    <a:ext uri="{9D8B030D-6E8A-4147-A177-3AD203B41FA5}">
                      <a16:colId xmlns:a16="http://schemas.microsoft.com/office/drawing/2014/main" val="309334022"/>
                    </a:ext>
                  </a:extLst>
                </a:gridCol>
                <a:gridCol w="590818">
                  <a:extLst>
                    <a:ext uri="{9D8B030D-6E8A-4147-A177-3AD203B41FA5}">
                      <a16:colId xmlns:a16="http://schemas.microsoft.com/office/drawing/2014/main" val="3002327390"/>
                    </a:ext>
                  </a:extLst>
                </a:gridCol>
                <a:gridCol w="590818">
                  <a:extLst>
                    <a:ext uri="{9D8B030D-6E8A-4147-A177-3AD203B41FA5}">
                      <a16:colId xmlns:a16="http://schemas.microsoft.com/office/drawing/2014/main" val="2551539550"/>
                    </a:ext>
                  </a:extLst>
                </a:gridCol>
                <a:gridCol w="590818">
                  <a:extLst>
                    <a:ext uri="{9D8B030D-6E8A-4147-A177-3AD203B41FA5}">
                      <a16:colId xmlns:a16="http://schemas.microsoft.com/office/drawing/2014/main" val="3552588751"/>
                    </a:ext>
                  </a:extLst>
                </a:gridCol>
                <a:gridCol w="590818">
                  <a:extLst>
                    <a:ext uri="{9D8B030D-6E8A-4147-A177-3AD203B41FA5}">
                      <a16:colId xmlns:a16="http://schemas.microsoft.com/office/drawing/2014/main" val="1185763245"/>
                    </a:ext>
                  </a:extLst>
                </a:gridCol>
                <a:gridCol w="590818">
                  <a:extLst>
                    <a:ext uri="{9D8B030D-6E8A-4147-A177-3AD203B41FA5}">
                      <a16:colId xmlns:a16="http://schemas.microsoft.com/office/drawing/2014/main" val="3126569552"/>
                    </a:ext>
                  </a:extLst>
                </a:gridCol>
                <a:gridCol w="590818">
                  <a:extLst>
                    <a:ext uri="{9D8B030D-6E8A-4147-A177-3AD203B41FA5}">
                      <a16:colId xmlns:a16="http://schemas.microsoft.com/office/drawing/2014/main" val="3731655433"/>
                    </a:ext>
                  </a:extLst>
                </a:gridCol>
              </a:tblGrid>
              <a:tr h="916900">
                <a:tc>
                  <a:txBody>
                    <a:bodyPr/>
                    <a:lstStyle/>
                    <a:p>
                      <a:pPr algn="ctr"/>
                      <a:r>
                        <a:rPr lang="en-GB"/>
                        <a:t>Oct</a:t>
                      </a:r>
                    </a:p>
                  </a:txBody>
                  <a:tcPr vert="vert270">
                    <a:solidFill>
                      <a:schemeClr val="accent2">
                        <a:lumMod val="20000"/>
                        <a:lumOff val="80000"/>
                      </a:schemeClr>
                    </a:solidFill>
                  </a:tcPr>
                </a:tc>
                <a:tc>
                  <a:txBody>
                    <a:bodyPr/>
                    <a:lstStyle/>
                    <a:p>
                      <a:pPr algn="ctr"/>
                      <a:r>
                        <a:rPr lang="en-GB"/>
                        <a:t>Nov</a:t>
                      </a:r>
                    </a:p>
                  </a:txBody>
                  <a:tcPr vert="vert270">
                    <a:solidFill>
                      <a:schemeClr val="accent2">
                        <a:lumMod val="20000"/>
                        <a:lumOff val="80000"/>
                      </a:schemeClr>
                    </a:solidFill>
                  </a:tcPr>
                </a:tc>
                <a:tc>
                  <a:txBody>
                    <a:bodyPr/>
                    <a:lstStyle/>
                    <a:p>
                      <a:pPr algn="ctr"/>
                      <a:r>
                        <a:rPr lang="en-GB"/>
                        <a:t>Dec</a:t>
                      </a:r>
                    </a:p>
                  </a:txBody>
                  <a:tcPr vert="vert270">
                    <a:solidFill>
                      <a:schemeClr val="accent2">
                        <a:lumMod val="20000"/>
                        <a:lumOff val="80000"/>
                      </a:schemeClr>
                    </a:solidFill>
                  </a:tcPr>
                </a:tc>
                <a:tc>
                  <a:txBody>
                    <a:bodyPr/>
                    <a:lstStyle/>
                    <a:p>
                      <a:pPr algn="ctr"/>
                      <a:r>
                        <a:rPr lang="en-GB"/>
                        <a:t>Jan</a:t>
                      </a:r>
                    </a:p>
                  </a:txBody>
                  <a:tcPr vert="vert270">
                    <a:solidFill>
                      <a:schemeClr val="accent6">
                        <a:lumMod val="60000"/>
                        <a:lumOff val="40000"/>
                      </a:schemeClr>
                    </a:solidFill>
                  </a:tcPr>
                </a:tc>
                <a:tc>
                  <a:txBody>
                    <a:bodyPr/>
                    <a:lstStyle/>
                    <a:p>
                      <a:pPr algn="ctr"/>
                      <a:r>
                        <a:rPr lang="en-GB"/>
                        <a:t>Feb</a:t>
                      </a:r>
                    </a:p>
                  </a:txBody>
                  <a:tcPr vert="vert270">
                    <a:solidFill>
                      <a:schemeClr val="accent6">
                        <a:lumMod val="60000"/>
                        <a:lumOff val="40000"/>
                      </a:schemeClr>
                    </a:solidFill>
                  </a:tcPr>
                </a:tc>
                <a:tc>
                  <a:txBody>
                    <a:bodyPr/>
                    <a:lstStyle/>
                    <a:p>
                      <a:pPr algn="ctr"/>
                      <a:r>
                        <a:rPr lang="en-GB"/>
                        <a:t>Mar</a:t>
                      </a:r>
                    </a:p>
                  </a:txBody>
                  <a:tcPr vert="vert270">
                    <a:solidFill>
                      <a:schemeClr val="accent6">
                        <a:lumMod val="60000"/>
                        <a:lumOff val="40000"/>
                      </a:schemeClr>
                    </a:solidFill>
                  </a:tcPr>
                </a:tc>
                <a:tc>
                  <a:txBody>
                    <a:bodyPr/>
                    <a:lstStyle/>
                    <a:p>
                      <a:pPr algn="ctr"/>
                      <a:r>
                        <a:rPr lang="en-GB"/>
                        <a:t>Apr</a:t>
                      </a:r>
                    </a:p>
                  </a:txBody>
                  <a:tcPr vert="vert270">
                    <a:solidFill>
                      <a:schemeClr val="accent6">
                        <a:lumMod val="60000"/>
                        <a:lumOff val="40000"/>
                      </a:schemeClr>
                    </a:solidFill>
                  </a:tcPr>
                </a:tc>
                <a:tc>
                  <a:txBody>
                    <a:bodyPr/>
                    <a:lstStyle/>
                    <a:p>
                      <a:pPr algn="ctr"/>
                      <a:r>
                        <a:rPr lang="en-GB"/>
                        <a:t>May</a:t>
                      </a:r>
                    </a:p>
                  </a:txBody>
                  <a:tcPr vert="vert270">
                    <a:solidFill>
                      <a:schemeClr val="accent6">
                        <a:lumMod val="60000"/>
                        <a:lumOff val="40000"/>
                      </a:schemeClr>
                    </a:solidFill>
                  </a:tcPr>
                </a:tc>
                <a:tc>
                  <a:txBody>
                    <a:bodyPr/>
                    <a:lstStyle/>
                    <a:p>
                      <a:pPr algn="ctr"/>
                      <a:r>
                        <a:rPr lang="en-GB"/>
                        <a:t>Jun</a:t>
                      </a:r>
                    </a:p>
                  </a:txBody>
                  <a:tcPr vert="vert270">
                    <a:solidFill>
                      <a:schemeClr val="accent6">
                        <a:lumMod val="60000"/>
                        <a:lumOff val="40000"/>
                      </a:schemeClr>
                    </a:solidFill>
                  </a:tcPr>
                </a:tc>
                <a:tc>
                  <a:txBody>
                    <a:bodyPr/>
                    <a:lstStyle/>
                    <a:p>
                      <a:pPr algn="ctr"/>
                      <a:r>
                        <a:rPr lang="en-GB"/>
                        <a:t>Jul</a:t>
                      </a:r>
                    </a:p>
                  </a:txBody>
                  <a:tcPr vert="vert270">
                    <a:solidFill>
                      <a:schemeClr val="accent6">
                        <a:lumMod val="60000"/>
                        <a:lumOff val="40000"/>
                      </a:schemeClr>
                    </a:solidFill>
                  </a:tcPr>
                </a:tc>
                <a:tc>
                  <a:txBody>
                    <a:bodyPr/>
                    <a:lstStyle/>
                    <a:p>
                      <a:pPr algn="ctr"/>
                      <a:r>
                        <a:rPr lang="en-GB"/>
                        <a:t>Aug</a:t>
                      </a:r>
                    </a:p>
                  </a:txBody>
                  <a:tcPr vert="vert270">
                    <a:solidFill>
                      <a:schemeClr val="accent6">
                        <a:lumMod val="60000"/>
                        <a:lumOff val="40000"/>
                      </a:schemeClr>
                    </a:solidFill>
                  </a:tcPr>
                </a:tc>
                <a:tc>
                  <a:txBody>
                    <a:bodyPr/>
                    <a:lstStyle/>
                    <a:p>
                      <a:pPr algn="ctr"/>
                      <a:r>
                        <a:rPr lang="en-GB"/>
                        <a:t>Sep</a:t>
                      </a:r>
                    </a:p>
                  </a:txBody>
                  <a:tcPr vert="vert270">
                    <a:solidFill>
                      <a:schemeClr val="accent6">
                        <a:lumMod val="60000"/>
                        <a:lumOff val="40000"/>
                      </a:schemeClr>
                    </a:solidFill>
                  </a:tcPr>
                </a:tc>
                <a:tc>
                  <a:txBody>
                    <a:bodyPr/>
                    <a:lstStyle/>
                    <a:p>
                      <a:pPr algn="ctr"/>
                      <a:r>
                        <a:rPr lang="en-GB"/>
                        <a:t>Oct</a:t>
                      </a:r>
                    </a:p>
                  </a:txBody>
                  <a:tcPr vert="vert270">
                    <a:solidFill>
                      <a:schemeClr val="accent6">
                        <a:lumMod val="60000"/>
                        <a:lumOff val="40000"/>
                      </a:schemeClr>
                    </a:solidFill>
                  </a:tcPr>
                </a:tc>
                <a:tc>
                  <a:txBody>
                    <a:bodyPr/>
                    <a:lstStyle/>
                    <a:p>
                      <a:pPr algn="ctr"/>
                      <a:r>
                        <a:rPr lang="en-GB"/>
                        <a:t>Nov</a:t>
                      </a:r>
                    </a:p>
                  </a:txBody>
                  <a:tcPr vert="vert270">
                    <a:solidFill>
                      <a:schemeClr val="accent6">
                        <a:lumMod val="60000"/>
                        <a:lumOff val="40000"/>
                      </a:schemeClr>
                    </a:solidFill>
                  </a:tcPr>
                </a:tc>
                <a:tc>
                  <a:txBody>
                    <a:bodyPr/>
                    <a:lstStyle/>
                    <a:p>
                      <a:pPr algn="ctr"/>
                      <a:r>
                        <a:rPr lang="en-GB"/>
                        <a:t>Dec</a:t>
                      </a:r>
                    </a:p>
                  </a:txBody>
                  <a:tcPr vert="vert270">
                    <a:solidFill>
                      <a:schemeClr val="accent6">
                        <a:lumMod val="60000"/>
                        <a:lumOff val="40000"/>
                      </a:schemeClr>
                    </a:solidFill>
                  </a:tcPr>
                </a:tc>
                <a:tc>
                  <a:txBody>
                    <a:bodyPr/>
                    <a:lstStyle/>
                    <a:p>
                      <a:pPr algn="ctr"/>
                      <a:r>
                        <a:rPr lang="en-GB"/>
                        <a:t>Jan</a:t>
                      </a:r>
                    </a:p>
                  </a:txBody>
                  <a:tcPr vert="vert270"/>
                </a:tc>
                <a:tc>
                  <a:txBody>
                    <a:bodyPr/>
                    <a:lstStyle/>
                    <a:p>
                      <a:pPr algn="ctr"/>
                      <a:r>
                        <a:rPr lang="en-GB"/>
                        <a:t>Feb</a:t>
                      </a:r>
                    </a:p>
                  </a:txBody>
                  <a:tcPr vert="vert270"/>
                </a:tc>
                <a:tc>
                  <a:txBody>
                    <a:bodyPr/>
                    <a:lstStyle/>
                    <a:p>
                      <a:pPr algn="ctr"/>
                      <a:r>
                        <a:rPr lang="en-GB"/>
                        <a:t>Mar</a:t>
                      </a:r>
                    </a:p>
                  </a:txBody>
                  <a:tcPr vert="vert270"/>
                </a:tc>
                <a:tc>
                  <a:txBody>
                    <a:bodyPr/>
                    <a:lstStyle/>
                    <a:p>
                      <a:pPr algn="ctr"/>
                      <a:r>
                        <a:rPr lang="en-GB"/>
                        <a:t>Apr</a:t>
                      </a:r>
                    </a:p>
                  </a:txBody>
                  <a:tcPr vert="vert270"/>
                </a:tc>
                <a:extLst>
                  <a:ext uri="{0D108BD9-81ED-4DB2-BD59-A6C34878D82A}">
                    <a16:rowId xmlns:a16="http://schemas.microsoft.com/office/drawing/2014/main" val="2667151391"/>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455649030"/>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063780923"/>
                  </a:ext>
                </a:extLst>
              </a:tr>
              <a:tr h="916900">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3707645209"/>
                  </a:ext>
                </a:extLst>
              </a:tr>
            </a:tbl>
          </a:graphicData>
        </a:graphic>
      </p:graphicFrame>
      <p:sp>
        <p:nvSpPr>
          <p:cNvPr id="6" name="Star: 5 Points 5">
            <a:extLst>
              <a:ext uri="{FF2B5EF4-FFF2-40B4-BE49-F238E27FC236}">
                <a16:creationId xmlns:a16="http://schemas.microsoft.com/office/drawing/2014/main" id="{D6E8EEBF-88B9-FDF9-FC00-1039368C4915}"/>
              </a:ext>
            </a:extLst>
          </p:cNvPr>
          <p:cNvSpPr/>
          <p:nvPr/>
        </p:nvSpPr>
        <p:spPr>
          <a:xfrm>
            <a:off x="2065903"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75606510-16F2-D61D-FE3F-87D700B2429A}"/>
              </a:ext>
            </a:extLst>
          </p:cNvPr>
          <p:cNvSpPr/>
          <p:nvPr/>
        </p:nvSpPr>
        <p:spPr>
          <a:xfrm>
            <a:off x="2796125" y="3384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25B93077-8DDA-C1D6-FA42-D0BD7317D69D}"/>
              </a:ext>
            </a:extLst>
          </p:cNvPr>
          <p:cNvSpPr/>
          <p:nvPr/>
        </p:nvSpPr>
        <p:spPr>
          <a:xfrm>
            <a:off x="49657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FA550964-9200-481E-6713-0B0394F03EDB}"/>
              </a:ext>
            </a:extLst>
          </p:cNvPr>
          <p:cNvSpPr/>
          <p:nvPr/>
        </p:nvSpPr>
        <p:spPr>
          <a:xfrm>
            <a:off x="6777798"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8F0DA75A-68E6-08B7-8085-0A06C47824DB}"/>
              </a:ext>
            </a:extLst>
          </p:cNvPr>
          <p:cNvSpPr txBox="1">
            <a:spLocks/>
          </p:cNvSpPr>
          <p:nvPr/>
        </p:nvSpPr>
        <p:spPr>
          <a:xfrm>
            <a:off x="758499"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2025</a:t>
            </a:r>
          </a:p>
        </p:txBody>
      </p:sp>
      <p:sp>
        <p:nvSpPr>
          <p:cNvPr id="14" name="Subtitle 2">
            <a:extLst>
              <a:ext uri="{FF2B5EF4-FFF2-40B4-BE49-F238E27FC236}">
                <a16:creationId xmlns:a16="http://schemas.microsoft.com/office/drawing/2014/main" id="{B263BFE8-CBF2-9A24-036B-FEB6801DB341}"/>
              </a:ext>
            </a:extLst>
          </p:cNvPr>
          <p:cNvSpPr txBox="1">
            <a:spLocks/>
          </p:cNvSpPr>
          <p:nvPr/>
        </p:nvSpPr>
        <p:spPr>
          <a:xfrm>
            <a:off x="5715000"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2026</a:t>
            </a:r>
          </a:p>
        </p:txBody>
      </p:sp>
      <p:sp>
        <p:nvSpPr>
          <p:cNvPr id="15" name="Subtitle 2">
            <a:extLst>
              <a:ext uri="{FF2B5EF4-FFF2-40B4-BE49-F238E27FC236}">
                <a16:creationId xmlns:a16="http://schemas.microsoft.com/office/drawing/2014/main" id="{8DFC743F-95AC-47DD-1AD2-1B96763E20AF}"/>
              </a:ext>
            </a:extLst>
          </p:cNvPr>
          <p:cNvSpPr txBox="1">
            <a:spLocks/>
          </p:cNvSpPr>
          <p:nvPr/>
        </p:nvSpPr>
        <p:spPr>
          <a:xfrm>
            <a:off x="10080542" y="2016000"/>
            <a:ext cx="17280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2027</a:t>
            </a:r>
          </a:p>
        </p:txBody>
      </p:sp>
      <p:sp>
        <p:nvSpPr>
          <p:cNvPr id="16" name="Star: 5 Points 15">
            <a:extLst>
              <a:ext uri="{FF2B5EF4-FFF2-40B4-BE49-F238E27FC236}">
                <a16:creationId xmlns:a16="http://schemas.microsoft.com/office/drawing/2014/main" id="{A23D9FAF-0568-B6D1-7537-32E33F819A37}"/>
              </a:ext>
            </a:extLst>
          </p:cNvPr>
          <p:cNvSpPr/>
          <p:nvPr/>
        </p:nvSpPr>
        <p:spPr>
          <a:xfrm>
            <a:off x="9220247" y="3420000"/>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a:extLst>
              <a:ext uri="{FF2B5EF4-FFF2-40B4-BE49-F238E27FC236}">
                <a16:creationId xmlns:a16="http://schemas.microsoft.com/office/drawing/2014/main" id="{5FC9F7AD-9E82-323A-DE14-4F40C0D6D4B7}"/>
              </a:ext>
            </a:extLst>
          </p:cNvPr>
          <p:cNvSpPr txBox="1">
            <a:spLocks/>
          </p:cNvSpPr>
          <p:nvPr/>
        </p:nvSpPr>
        <p:spPr>
          <a:xfrm>
            <a:off x="1997001"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0</a:t>
            </a:r>
          </a:p>
        </p:txBody>
      </p:sp>
      <p:sp>
        <p:nvSpPr>
          <p:cNvPr id="18" name="Subtitle 2">
            <a:extLst>
              <a:ext uri="{FF2B5EF4-FFF2-40B4-BE49-F238E27FC236}">
                <a16:creationId xmlns:a16="http://schemas.microsoft.com/office/drawing/2014/main" id="{ED76573C-B66D-42B7-38DE-B7E3D9E2BEB3}"/>
              </a:ext>
            </a:extLst>
          </p:cNvPr>
          <p:cNvSpPr txBox="1">
            <a:spLocks/>
          </p:cNvSpPr>
          <p:nvPr/>
        </p:nvSpPr>
        <p:spPr>
          <a:xfrm>
            <a:off x="2744524" y="3744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1</a:t>
            </a:r>
          </a:p>
        </p:txBody>
      </p:sp>
      <p:sp>
        <p:nvSpPr>
          <p:cNvPr id="19" name="Subtitle 2">
            <a:extLst>
              <a:ext uri="{FF2B5EF4-FFF2-40B4-BE49-F238E27FC236}">
                <a16:creationId xmlns:a16="http://schemas.microsoft.com/office/drawing/2014/main" id="{921FEE5F-5D1B-7E13-4C75-420150461FCD}"/>
              </a:ext>
            </a:extLst>
          </p:cNvPr>
          <p:cNvSpPr txBox="1">
            <a:spLocks/>
          </p:cNvSpPr>
          <p:nvPr/>
        </p:nvSpPr>
        <p:spPr>
          <a:xfrm>
            <a:off x="491874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2</a:t>
            </a:r>
          </a:p>
        </p:txBody>
      </p:sp>
      <p:sp>
        <p:nvSpPr>
          <p:cNvPr id="20" name="Subtitle 2">
            <a:extLst>
              <a:ext uri="{FF2B5EF4-FFF2-40B4-BE49-F238E27FC236}">
                <a16:creationId xmlns:a16="http://schemas.microsoft.com/office/drawing/2014/main" id="{8E315020-5EA0-2383-6F5E-E1A805488940}"/>
              </a:ext>
            </a:extLst>
          </p:cNvPr>
          <p:cNvSpPr txBox="1">
            <a:spLocks/>
          </p:cNvSpPr>
          <p:nvPr/>
        </p:nvSpPr>
        <p:spPr>
          <a:xfrm>
            <a:off x="6708897"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3</a:t>
            </a:r>
          </a:p>
        </p:txBody>
      </p:sp>
      <p:sp>
        <p:nvSpPr>
          <p:cNvPr id="21" name="Subtitle 2">
            <a:extLst>
              <a:ext uri="{FF2B5EF4-FFF2-40B4-BE49-F238E27FC236}">
                <a16:creationId xmlns:a16="http://schemas.microsoft.com/office/drawing/2014/main" id="{278E3918-F8A6-DD73-BD8F-5B1119642653}"/>
              </a:ext>
            </a:extLst>
          </p:cNvPr>
          <p:cNvSpPr txBox="1">
            <a:spLocks/>
          </p:cNvSpPr>
          <p:nvPr/>
        </p:nvSpPr>
        <p:spPr>
          <a:xfrm>
            <a:off x="9135948" y="3780000"/>
            <a:ext cx="46180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a:t>4</a:t>
            </a:r>
          </a:p>
        </p:txBody>
      </p:sp>
      <p:sp>
        <p:nvSpPr>
          <p:cNvPr id="22" name="Callout: Up Arrow 21">
            <a:extLst>
              <a:ext uri="{FF2B5EF4-FFF2-40B4-BE49-F238E27FC236}">
                <a16:creationId xmlns:a16="http://schemas.microsoft.com/office/drawing/2014/main" id="{697EAAF7-0697-64E6-9657-21B9E02E9335}"/>
              </a:ext>
            </a:extLst>
          </p:cNvPr>
          <p:cNvSpPr/>
          <p:nvPr/>
        </p:nvSpPr>
        <p:spPr>
          <a:xfrm>
            <a:off x="3452098"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TC206 OM Conference</a:t>
            </a:r>
          </a:p>
        </p:txBody>
      </p:sp>
      <p:sp>
        <p:nvSpPr>
          <p:cNvPr id="23" name="Callout: Up Arrow 22">
            <a:extLst>
              <a:ext uri="{FF2B5EF4-FFF2-40B4-BE49-F238E27FC236}">
                <a16:creationId xmlns:a16="http://schemas.microsoft.com/office/drawing/2014/main" id="{DA02A423-8584-2C0B-96BE-39549388663A}"/>
              </a:ext>
            </a:extLst>
          </p:cNvPr>
          <p:cNvSpPr/>
          <p:nvPr/>
        </p:nvSpPr>
        <p:spPr>
          <a:xfrm>
            <a:off x="5269397" y="3949698"/>
            <a:ext cx="1116000"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ISSMGE Conf. Vienna</a:t>
            </a:r>
          </a:p>
        </p:txBody>
      </p:sp>
      <p:sp>
        <p:nvSpPr>
          <p:cNvPr id="24" name="Arrow: Left-Right 23">
            <a:extLst>
              <a:ext uri="{FF2B5EF4-FFF2-40B4-BE49-F238E27FC236}">
                <a16:creationId xmlns:a16="http://schemas.microsoft.com/office/drawing/2014/main" id="{65E7A5F1-4ACD-C5E3-265B-56A47EC98F2C}"/>
              </a:ext>
            </a:extLst>
          </p:cNvPr>
          <p:cNvSpPr/>
          <p:nvPr/>
        </p:nvSpPr>
        <p:spPr>
          <a:xfrm>
            <a:off x="9013502" y="5753098"/>
            <a:ext cx="1705298" cy="246221"/>
          </a:xfrm>
          <a:prstGeom prst="leftRightArrow">
            <a:avLst/>
          </a:prstGeom>
          <a:solidFill>
            <a:schemeClr val="accent5">
              <a:lumMod val="60000"/>
              <a:lumOff val="4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036AEEEB-3407-71D8-60C9-1A1BDB1D8D8B}"/>
              </a:ext>
            </a:extLst>
          </p:cNvPr>
          <p:cNvSpPr txBox="1"/>
          <p:nvPr/>
        </p:nvSpPr>
        <p:spPr>
          <a:xfrm>
            <a:off x="8402752" y="6046886"/>
            <a:ext cx="2926798" cy="307777"/>
          </a:xfrm>
          <a:prstGeom prst="rect">
            <a:avLst/>
          </a:prstGeom>
          <a:noFill/>
        </p:spPr>
        <p:txBody>
          <a:bodyPr wrap="square" lIns="0" tIns="0" rIns="0" bIns="0" rtlCol="0">
            <a:spAutoFit/>
          </a:bodyPr>
          <a:lstStyle/>
          <a:p>
            <a:pPr algn="ctr"/>
            <a:r>
              <a:rPr lang="en-GB" sz="2000"/>
              <a:t>Peer Review</a:t>
            </a:r>
          </a:p>
        </p:txBody>
      </p:sp>
      <p:sp>
        <p:nvSpPr>
          <p:cNvPr id="8" name="Callout: Up Arrow 7">
            <a:extLst>
              <a:ext uri="{FF2B5EF4-FFF2-40B4-BE49-F238E27FC236}">
                <a16:creationId xmlns:a16="http://schemas.microsoft.com/office/drawing/2014/main" id="{2336616D-277E-219D-69BA-36370C46FF0E}"/>
              </a:ext>
            </a:extLst>
          </p:cNvPr>
          <p:cNvSpPr/>
          <p:nvPr/>
        </p:nvSpPr>
        <p:spPr>
          <a:xfrm>
            <a:off x="2402252" y="3949698"/>
            <a:ext cx="980296" cy="1803400"/>
          </a:xfrm>
          <a:prstGeom prst="upArrowCallout">
            <a:avLst/>
          </a:prstGeom>
          <a:solidFill>
            <a:schemeClr val="accent3">
              <a:lumMod val="40000"/>
              <a:lumOff val="6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t>Industry View</a:t>
            </a:r>
          </a:p>
        </p:txBody>
      </p:sp>
      <p:sp>
        <p:nvSpPr>
          <p:cNvPr id="10" name="Star: 5 Points 9">
            <a:extLst>
              <a:ext uri="{FF2B5EF4-FFF2-40B4-BE49-F238E27FC236}">
                <a16:creationId xmlns:a16="http://schemas.microsoft.com/office/drawing/2014/main" id="{3FD25EF0-E562-B92A-A0AF-D71F1A699D93}"/>
              </a:ext>
            </a:extLst>
          </p:cNvPr>
          <p:cNvSpPr/>
          <p:nvPr/>
        </p:nvSpPr>
        <p:spPr>
          <a:xfrm>
            <a:off x="5831465" y="1345796"/>
            <a:ext cx="324000" cy="324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2">
            <a:extLst>
              <a:ext uri="{FF2B5EF4-FFF2-40B4-BE49-F238E27FC236}">
                <a16:creationId xmlns:a16="http://schemas.microsoft.com/office/drawing/2014/main" id="{3965202E-887D-C6CC-1558-B1CB0AFAF2D4}"/>
              </a:ext>
            </a:extLst>
          </p:cNvPr>
          <p:cNvSpPr txBox="1">
            <a:spLocks/>
          </p:cNvSpPr>
          <p:nvPr/>
        </p:nvSpPr>
        <p:spPr>
          <a:xfrm>
            <a:off x="6096000" y="1429782"/>
            <a:ext cx="3124247" cy="3084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algn="ctr"/>
            <a:r>
              <a:rPr lang="en-GB" dirty="0"/>
              <a:t>PSG Steering Group meetings</a:t>
            </a:r>
          </a:p>
        </p:txBody>
      </p:sp>
      <p:pic>
        <p:nvPicPr>
          <p:cNvPr id="27" name="X_MMLogo">
            <a:extLst>
              <a:ext uri="{FF2B5EF4-FFF2-40B4-BE49-F238E27FC236}">
                <a16:creationId xmlns:a16="http://schemas.microsoft.com/office/drawing/2014/main" id="{51D5C22D-7ED1-D5F9-2430-62A2FB426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4466" y="218645"/>
            <a:ext cx="791845" cy="673100"/>
          </a:xfrm>
          <a:prstGeom prst="rect">
            <a:avLst/>
          </a:prstGeom>
        </p:spPr>
      </p:pic>
      <p:pic>
        <p:nvPicPr>
          <p:cNvPr id="28" name="Picture 2" descr="CIRIA | LinkedIn">
            <a:extLst>
              <a:ext uri="{FF2B5EF4-FFF2-40B4-BE49-F238E27FC236}">
                <a16:creationId xmlns:a16="http://schemas.microsoft.com/office/drawing/2014/main" id="{CB2A0236-3EB6-554B-CF77-29D8EB7900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607"/>
          <a:stretch>
            <a:fillRect/>
          </a:stretch>
        </p:blipFill>
        <p:spPr bwMode="auto">
          <a:xfrm>
            <a:off x="7991042" y="201665"/>
            <a:ext cx="1133235" cy="7070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09053E0-EC2E-2160-7AC9-D4E6AFE8A0DD}"/>
              </a:ext>
            </a:extLst>
          </p:cNvPr>
          <p:cNvPicPr>
            <a:picLocks noChangeAspect="1"/>
          </p:cNvPicPr>
          <p:nvPr/>
        </p:nvPicPr>
        <p:blipFill>
          <a:blip r:embed="rId7"/>
          <a:stretch>
            <a:fillRect/>
          </a:stretch>
        </p:blipFill>
        <p:spPr>
          <a:xfrm>
            <a:off x="10670110" y="303284"/>
            <a:ext cx="1038370" cy="400106"/>
          </a:xfrm>
          <a:prstGeom prst="rect">
            <a:avLst/>
          </a:prstGeom>
        </p:spPr>
      </p:pic>
    </p:spTree>
    <p:custDataLst>
      <p:custData r:id="rId1"/>
      <p:custData r:id="rId2"/>
    </p:custDataLst>
    <p:extLst>
      <p:ext uri="{BB962C8B-B14F-4D97-AF65-F5344CB8AC3E}">
        <p14:creationId xmlns:p14="http://schemas.microsoft.com/office/powerpoint/2010/main" val="236713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467D8-8CC6-1E03-6076-32F8B1E2F4FF}"/>
              </a:ext>
            </a:extLst>
          </p:cNvPr>
          <p:cNvSpPr>
            <a:spLocks noGrp="1"/>
          </p:cNvSpPr>
          <p:nvPr>
            <p:ph type="title"/>
          </p:nvPr>
        </p:nvSpPr>
        <p:spPr>
          <a:xfrm>
            <a:off x="744234" y="237347"/>
            <a:ext cx="10954430" cy="1120674"/>
          </a:xfrm>
        </p:spPr>
        <p:txBody>
          <a:bodyPr vert="horz" lIns="91440" tIns="45720" rIns="91440" bIns="45720" rtlCol="0" anchor="ctr">
            <a:normAutofit/>
          </a:bodyPr>
          <a:lstStyle/>
          <a:p>
            <a:r>
              <a:rPr lang="en-US" b="1" kern="1200" dirty="0">
                <a:solidFill>
                  <a:schemeClr val="tx1"/>
                </a:solidFill>
                <a:latin typeface="+mj-lt"/>
                <a:ea typeface="+mj-ea"/>
                <a:cs typeface="+mj-cs"/>
              </a:rPr>
              <a:t>TC206 Management Group (monthly)</a:t>
            </a:r>
            <a:endParaRPr lang="en-US" sz="4000" kern="1200" dirty="0">
              <a:solidFill>
                <a:schemeClr val="tx1"/>
              </a:solidFill>
              <a:latin typeface="+mj-lt"/>
              <a:ea typeface="+mj-ea"/>
              <a:cs typeface="+mj-cs"/>
            </a:endParaRPr>
          </a:p>
        </p:txBody>
      </p:sp>
      <p:sp>
        <p:nvSpPr>
          <p:cNvPr id="5" name="Rectangle 1">
            <a:extLst>
              <a:ext uri="{FF2B5EF4-FFF2-40B4-BE49-F238E27FC236}">
                <a16:creationId xmlns:a16="http://schemas.microsoft.com/office/drawing/2014/main" id="{C652180D-34C7-8517-E283-4D21F1997CDD}"/>
              </a:ext>
            </a:extLst>
          </p:cNvPr>
          <p:cNvSpPr>
            <a:spLocks noChangeArrowheads="1"/>
          </p:cNvSpPr>
          <p:nvPr/>
        </p:nvSpPr>
        <p:spPr bwMode="auto">
          <a:xfrm>
            <a:off x="666781" y="1713972"/>
            <a:ext cx="10175630" cy="30897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00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TC206 holds monthly Management Group meetings.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The Working Group leaders attend to plan activity.</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Minutes are stored on the TC206 web site.</a:t>
            </a:r>
          </a:p>
          <a:p>
            <a:pPr marR="0" lvl="0" fontAlgn="base">
              <a:lnSpc>
                <a:spcPct val="90000"/>
              </a:lnSpc>
              <a:spcBef>
                <a:spcPct val="0"/>
              </a:spcBef>
              <a:spcAft>
                <a:spcPts val="600"/>
              </a:spcAft>
              <a:buClrTx/>
              <a:buSzTx/>
              <a:tabLst/>
            </a:pPr>
            <a:endParaRPr kumimoji="0" lang="en-US" altLang="en-US" sz="36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dirty="0"/>
              <a:t>New TC206 M</a:t>
            </a:r>
            <a:r>
              <a:rPr kumimoji="0" lang="en-US" altLang="en-US" sz="3600" b="0" i="0" u="none" strike="noStrike" cap="none" normalizeH="0" baseline="0" dirty="0">
                <a:ln>
                  <a:noFill/>
                </a:ln>
                <a:effectLst/>
              </a:rPr>
              <a:t>embers added to the ISSMGE list.</a:t>
            </a: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Local Geotec</a:t>
            </a:r>
            <a:r>
              <a:rPr lang="en-US" altLang="en-US" sz="3600" dirty="0"/>
              <a:t>hnical society can identify. </a:t>
            </a:r>
            <a:endParaRPr kumimoji="0" lang="en-US" altLang="en-US" sz="3600" b="0" i="0" u="none" strike="noStrike" cap="none" normalizeH="0" baseline="0" dirty="0">
              <a:ln>
                <a:noFill/>
              </a:ln>
              <a:effectLst/>
            </a:endParaRPr>
          </a:p>
          <a:p>
            <a:pPr lvl="1" indent="-228600" fontAlgn="base">
              <a:lnSpc>
                <a:spcPct val="90000"/>
              </a:lnSpc>
              <a:spcBef>
                <a:spcPct val="0"/>
              </a:spcBef>
              <a:spcAft>
                <a:spcPts val="600"/>
              </a:spcAft>
              <a:buFont typeface="Arial" panose="020B0604020202020204" pitchFamily="34" charset="0"/>
              <a:buChar char="•"/>
            </a:pPr>
            <a:r>
              <a:rPr kumimoji="0" lang="en-US" altLang="en-US" sz="3600" b="0" i="0" u="none" strike="noStrike" cap="none" normalizeH="0" baseline="0" dirty="0">
                <a:ln>
                  <a:noFill/>
                </a:ln>
                <a:effectLst/>
              </a:rPr>
              <a:t>Nominated (Voting) Members.  </a:t>
            </a:r>
          </a:p>
          <a:p>
            <a:pPr lvl="1" indent="-228600" fontAlgn="base">
              <a:lnSpc>
                <a:spcPct val="90000"/>
              </a:lnSpc>
              <a:spcBef>
                <a:spcPct val="0"/>
              </a:spcBef>
              <a:spcAft>
                <a:spcPts val="600"/>
              </a:spcAft>
              <a:buFont typeface="Arial" panose="020B0604020202020204" pitchFamily="34" charset="0"/>
              <a:buChar char="•"/>
            </a:pPr>
            <a:r>
              <a:rPr lang="en-US" altLang="en-US" sz="3600" dirty="0"/>
              <a:t>Corresponding Members. </a:t>
            </a:r>
          </a:p>
          <a:p>
            <a:pPr lvl="1" indent="-228600" fontAlgn="base">
              <a:lnSpc>
                <a:spcPct val="90000"/>
              </a:lnSpc>
              <a:spcBef>
                <a:spcPct val="0"/>
              </a:spcBef>
              <a:spcAft>
                <a:spcPts val="600"/>
              </a:spcAft>
              <a:buFont typeface="Arial" panose="020B0604020202020204" pitchFamily="34" charset="0"/>
              <a:buChar char="•"/>
            </a:pPr>
            <a:endParaRPr kumimoji="0" lang="en-US" altLang="en-US" sz="2600" b="0" i="0" u="none" strike="noStrike" cap="none" normalizeH="0" baseline="0" dirty="0">
              <a:ln>
                <a:noFill/>
              </a:ln>
              <a:effectLst/>
            </a:endParaRPr>
          </a:p>
        </p:txBody>
      </p:sp>
      <p:sp>
        <p:nvSpPr>
          <p:cNvPr id="6" name="Content Placeholder 5">
            <a:extLst>
              <a:ext uri="{FF2B5EF4-FFF2-40B4-BE49-F238E27FC236}">
                <a16:creationId xmlns:a16="http://schemas.microsoft.com/office/drawing/2014/main" id="{0E059911-01FF-800B-6590-3F003D59181F}"/>
              </a:ext>
            </a:extLst>
          </p:cNvPr>
          <p:cNvSpPr>
            <a:spLocks noGrp="1"/>
          </p:cNvSpPr>
          <p:nvPr>
            <p:ph idx="1"/>
          </p:nvPr>
        </p:nvSpPr>
        <p:spPr>
          <a:xfrm>
            <a:off x="326811" y="5335571"/>
            <a:ext cx="10515600" cy="771433"/>
          </a:xfrm>
        </p:spPr>
        <p:txBody>
          <a:bodyPr/>
          <a:lstStyle/>
          <a:p>
            <a:endParaRPr lang="en-GB" dirty="0"/>
          </a:p>
        </p:txBody>
      </p:sp>
    </p:spTree>
    <p:extLst>
      <p:ext uri="{BB962C8B-B14F-4D97-AF65-F5344CB8AC3E}">
        <p14:creationId xmlns:p14="http://schemas.microsoft.com/office/powerpoint/2010/main" val="126541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3FEC-C07E-B95B-4968-E5581AF12765}"/>
              </a:ext>
            </a:extLst>
          </p:cNvPr>
          <p:cNvSpPr>
            <a:spLocks noGrp="1"/>
          </p:cNvSpPr>
          <p:nvPr>
            <p:ph type="title"/>
          </p:nvPr>
        </p:nvSpPr>
        <p:spPr>
          <a:xfrm>
            <a:off x="328613" y="350874"/>
            <a:ext cx="11758612" cy="1424250"/>
          </a:xfrm>
        </p:spPr>
        <p:txBody>
          <a:bodyPr>
            <a:normAutofit/>
          </a:bodyPr>
          <a:lstStyle/>
          <a:p>
            <a:r>
              <a:rPr lang="en-GB" dirty="0"/>
              <a:t>TC206 Administration – </a:t>
            </a:r>
            <a:br>
              <a:rPr lang="en-GB" dirty="0"/>
            </a:br>
            <a:r>
              <a:rPr lang="en-GB" sz="3600" dirty="0">
                <a:latin typeface="Arial" panose="020B0604020202020204" pitchFamily="34" charset="0"/>
                <a:cs typeface="Arial" panose="020B0604020202020204" pitchFamily="34" charset="0"/>
              </a:rPr>
              <a:t>- Mr Alessandro Martucci is the new TC206 Secretary. </a:t>
            </a:r>
            <a:endParaRPr lang="en-GB" dirty="0"/>
          </a:p>
        </p:txBody>
      </p:sp>
      <p:sp>
        <p:nvSpPr>
          <p:cNvPr id="3" name="Content Placeholder 2">
            <a:extLst>
              <a:ext uri="{FF2B5EF4-FFF2-40B4-BE49-F238E27FC236}">
                <a16:creationId xmlns:a16="http://schemas.microsoft.com/office/drawing/2014/main" id="{ABD6B1D9-37CE-DD79-4938-E0C903BB204B}"/>
              </a:ext>
            </a:extLst>
          </p:cNvPr>
          <p:cNvSpPr>
            <a:spLocks noGrp="1"/>
          </p:cNvSpPr>
          <p:nvPr>
            <p:ph idx="1"/>
          </p:nvPr>
        </p:nvSpPr>
        <p:spPr>
          <a:xfrm>
            <a:off x="452778" y="2372097"/>
            <a:ext cx="11286444" cy="4337047"/>
          </a:xfrm>
          <a:solidFill>
            <a:schemeClr val="bg1"/>
          </a:solidFill>
        </p:spPr>
        <p:txBody>
          <a:bodyPr>
            <a:normAutofit/>
          </a:bodyPr>
          <a:lstStyle/>
          <a:p>
            <a:r>
              <a:rPr lang="en-GB" b="1" dirty="0"/>
              <a:t>Main Duties  </a:t>
            </a:r>
            <a:r>
              <a:rPr lang="en-GB" dirty="0"/>
              <a:t>– Compile presentation material / minutes of meetings etc. </a:t>
            </a:r>
          </a:p>
          <a:p>
            <a:r>
              <a:rPr lang="en-GB" sz="2400" dirty="0"/>
              <a:t>1) </a:t>
            </a:r>
            <a:r>
              <a:rPr lang="en-GB" sz="2400" b="1" dirty="0"/>
              <a:t>Update TC206 Website </a:t>
            </a:r>
            <a:r>
              <a:rPr lang="en-GB" sz="2400" dirty="0"/>
              <a:t>(Google Drive)   </a:t>
            </a:r>
          </a:p>
          <a:p>
            <a:pPr lvl="1"/>
            <a:r>
              <a:rPr lang="en-GB" sz="2000" dirty="0"/>
              <a:t>TC206 Members meeting minutes &amp; presentations (2023 to 2025) </a:t>
            </a:r>
          </a:p>
          <a:p>
            <a:pPr lvl="2"/>
            <a:r>
              <a:rPr lang="en-GB" sz="1800" dirty="0"/>
              <a:t>Knowledge information sharing.</a:t>
            </a:r>
          </a:p>
          <a:p>
            <a:pPr lvl="2"/>
            <a:r>
              <a:rPr lang="en-GB" sz="1800" dirty="0"/>
              <a:t>Lisbon - Conf Workshop Presentations.</a:t>
            </a:r>
            <a:endParaRPr lang="en-GB" sz="2000" dirty="0"/>
          </a:p>
          <a:p>
            <a:pPr lvl="1"/>
            <a:endParaRPr lang="en-GB" sz="2000" dirty="0"/>
          </a:p>
          <a:p>
            <a:r>
              <a:rPr lang="en-GB" sz="2400" dirty="0"/>
              <a:t>2) </a:t>
            </a:r>
            <a:r>
              <a:rPr lang="en-GB" sz="2400" b="1" dirty="0"/>
              <a:t>Update ISSMGE - TC206 webpages </a:t>
            </a:r>
          </a:p>
          <a:p>
            <a:pPr lvl="1"/>
            <a:r>
              <a:rPr lang="en-GB" sz="2000" dirty="0"/>
              <a:t>What can we store?  Including past events (2023 to 2024) </a:t>
            </a:r>
          </a:p>
          <a:p>
            <a:pPr lvl="1"/>
            <a:r>
              <a:rPr lang="en-GB" sz="2000" dirty="0"/>
              <a:t>New Terms of Reference.</a:t>
            </a:r>
          </a:p>
          <a:p>
            <a:pPr marL="457200" lvl="1" indent="0">
              <a:buNone/>
            </a:pPr>
            <a:endParaRPr lang="en-GB" sz="2000" dirty="0"/>
          </a:p>
          <a:p>
            <a:r>
              <a:rPr lang="en-GB" sz="2400" b="1" dirty="0"/>
              <a:t>3) TC206 Membership Tracking and Development.</a:t>
            </a:r>
          </a:p>
        </p:txBody>
      </p:sp>
    </p:spTree>
    <p:extLst>
      <p:ext uri="{BB962C8B-B14F-4D97-AF65-F5344CB8AC3E}">
        <p14:creationId xmlns:p14="http://schemas.microsoft.com/office/powerpoint/2010/main" val="231439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B4F7-D236-670A-6636-96FE1D618111}"/>
              </a:ext>
            </a:extLst>
          </p:cNvPr>
          <p:cNvSpPr>
            <a:spLocks noGrp="1"/>
          </p:cNvSpPr>
          <p:nvPr>
            <p:ph type="title"/>
          </p:nvPr>
        </p:nvSpPr>
        <p:spPr>
          <a:xfrm>
            <a:off x="763183" y="176212"/>
            <a:ext cx="10515600" cy="740733"/>
          </a:xfrm>
        </p:spPr>
        <p:txBody>
          <a:bodyPr/>
          <a:lstStyle/>
          <a:p>
            <a:r>
              <a:rPr lang="en-GB" b="1" dirty="0"/>
              <a:t>3) Conference Summary</a:t>
            </a:r>
          </a:p>
        </p:txBody>
      </p:sp>
      <p:sp>
        <p:nvSpPr>
          <p:cNvPr id="3" name="Content Placeholder 2">
            <a:extLst>
              <a:ext uri="{FF2B5EF4-FFF2-40B4-BE49-F238E27FC236}">
                <a16:creationId xmlns:a16="http://schemas.microsoft.com/office/drawing/2014/main" id="{6A99F170-69D3-DB67-6AAA-D66A6E11BAA9}"/>
              </a:ext>
            </a:extLst>
          </p:cNvPr>
          <p:cNvSpPr>
            <a:spLocks noGrp="1"/>
          </p:cNvSpPr>
          <p:nvPr>
            <p:ph idx="1"/>
          </p:nvPr>
        </p:nvSpPr>
        <p:spPr>
          <a:xfrm>
            <a:off x="505537" y="1105857"/>
            <a:ext cx="11030893" cy="5284309"/>
          </a:xfrm>
        </p:spPr>
        <p:txBody>
          <a:bodyPr>
            <a:normAutofit fontScale="92500" lnSpcReduction="20000"/>
          </a:bodyPr>
          <a:lstStyle/>
          <a:p>
            <a:r>
              <a:rPr lang="en-GB" sz="3200" dirty="0">
                <a:solidFill>
                  <a:srgbClr val="FF0000"/>
                </a:solidFill>
              </a:rPr>
              <a:t>TC206 OM Conference </a:t>
            </a:r>
            <a:r>
              <a:rPr lang="en-GB" sz="3200" dirty="0"/>
              <a:t>– Imperial College – 17 March 2026  (Day before Rankine Lecture)</a:t>
            </a:r>
          </a:p>
          <a:p>
            <a:pPr marL="0" indent="0">
              <a:buNone/>
            </a:pPr>
            <a:endParaRPr lang="en-GB" sz="3200" dirty="0"/>
          </a:p>
          <a:p>
            <a:r>
              <a:rPr lang="en-GB" sz="3200" dirty="0">
                <a:solidFill>
                  <a:srgbClr val="FF0000"/>
                </a:solidFill>
              </a:rPr>
              <a:t>ISSMGE 21</a:t>
            </a:r>
            <a:r>
              <a:rPr lang="en-GB" sz="3200" baseline="30000" dirty="0">
                <a:solidFill>
                  <a:srgbClr val="FF0000"/>
                </a:solidFill>
              </a:rPr>
              <a:t>st</a:t>
            </a:r>
            <a:r>
              <a:rPr lang="en-GB" sz="3200" dirty="0">
                <a:solidFill>
                  <a:srgbClr val="FF0000"/>
                </a:solidFill>
              </a:rPr>
              <a:t> Int Conf  </a:t>
            </a:r>
            <a:r>
              <a:rPr lang="en-GB" sz="3200" dirty="0"/>
              <a:t>- Vienna - 14-19 June 2026</a:t>
            </a:r>
          </a:p>
          <a:p>
            <a:pPr marL="0" indent="0">
              <a:buNone/>
            </a:pPr>
            <a:endParaRPr lang="en-GB" sz="3200" dirty="0"/>
          </a:p>
          <a:p>
            <a:r>
              <a:rPr lang="en-GB" sz="3200" dirty="0"/>
              <a:t>TC220 -12</a:t>
            </a:r>
            <a:r>
              <a:rPr lang="en-GB" sz="3200" baseline="30000" dirty="0"/>
              <a:t>th</a:t>
            </a:r>
            <a:r>
              <a:rPr lang="en-GB" sz="3200" dirty="0"/>
              <a:t> Int. Symp. Field Monitoring in Geomechanics  6-10 August 2026</a:t>
            </a:r>
          </a:p>
          <a:p>
            <a:endParaRPr lang="en-GB" sz="3200" dirty="0"/>
          </a:p>
          <a:p>
            <a:r>
              <a:rPr lang="en-GB" sz="3200" dirty="0"/>
              <a:t>6th Int. Conf. on Information Technology in Geo-Engineering (6th ICITG) in Graz, Austria, - 3 to 16 October 2026. - </a:t>
            </a:r>
            <a:r>
              <a:rPr lang="en-GB" sz="2000" u="sng" dirty="0">
                <a:solidFill>
                  <a:srgbClr val="0000FF"/>
                </a:solidFill>
                <a:effectLst/>
                <a:latin typeface="Times New Roman" panose="02020603050405020304" pitchFamily="18" charset="0"/>
                <a:ea typeface="Times New Roman" panose="02020603050405020304" pitchFamily="18" charset="0"/>
                <a:hlinkClick r:id="rId2"/>
              </a:rPr>
              <a:t>https://www.icitg2026.com</a:t>
            </a:r>
            <a:endParaRPr lang="en-GB" sz="2000" u="sng" dirty="0">
              <a:solidFill>
                <a:srgbClr val="0000FF"/>
              </a:solidFill>
              <a:effectLst/>
              <a:latin typeface="Times New Roman" panose="02020603050405020304" pitchFamily="18" charset="0"/>
              <a:ea typeface="Times New Roman" panose="02020603050405020304" pitchFamily="18" charset="0"/>
            </a:endParaRPr>
          </a:p>
          <a:p>
            <a:pPr lvl="1"/>
            <a:r>
              <a:rPr lang="en-GB" sz="1600" i="1" dirty="0">
                <a:effectLst/>
                <a:latin typeface="Times New Roman" panose="02020603050405020304" pitchFamily="18" charset="0"/>
                <a:ea typeface="Times New Roman" panose="02020603050405020304" pitchFamily="18" charset="0"/>
                <a:cs typeface="Aptos" panose="020B0004020202020204" pitchFamily="34" charset="0"/>
              </a:rPr>
              <a:t>The conference will provide a platform to discuss current developments in digital transformation within geo-engineering. Topics include case studies on information technology in practice, integration of digital systems such as Scan2BIM and BIM2FEM, the use of open benchmark datasets, uncertainty quantification and mitigation, applications of machine learning including reinforcement learning and large language models, </a:t>
            </a:r>
            <a:r>
              <a:rPr lang="en-GB" sz="1600" i="1" dirty="0">
                <a:solidFill>
                  <a:srgbClr val="FF0000"/>
                </a:solidFill>
                <a:effectLst/>
                <a:latin typeface="Times New Roman" panose="02020603050405020304" pitchFamily="18" charset="0"/>
                <a:ea typeface="Times New Roman" panose="02020603050405020304" pitchFamily="18" charset="0"/>
                <a:cs typeface="Aptos" panose="020B0004020202020204" pitchFamily="34" charset="0"/>
              </a:rPr>
              <a:t>as well as Real-Time Back-Analysis (RTBA).</a:t>
            </a:r>
            <a:endParaRPr lang="en-GB" sz="1600" dirty="0">
              <a:solidFill>
                <a:srgbClr val="FF0000"/>
              </a:solidFill>
              <a:effectLst/>
              <a:latin typeface="Aptos" panose="020B0004020202020204" pitchFamily="34" charset="0"/>
              <a:ea typeface="Aptos" panose="020B0004020202020204" pitchFamily="34" charset="0"/>
              <a:cs typeface="Aptos" panose="020B0004020202020204" pitchFamily="34" charset="0"/>
            </a:endParaRPr>
          </a:p>
          <a:p>
            <a:endParaRPr lang="en-GB" dirty="0"/>
          </a:p>
          <a:p>
            <a:endParaRPr lang="en-GB" dirty="0"/>
          </a:p>
          <a:p>
            <a:endParaRPr lang="en-GB" dirty="0"/>
          </a:p>
          <a:p>
            <a:endParaRPr lang="en-GB" dirty="0"/>
          </a:p>
          <a:p>
            <a:pPr lvl="1"/>
            <a:endParaRPr lang="en-GB" dirty="0"/>
          </a:p>
        </p:txBody>
      </p:sp>
      <p:sp>
        <p:nvSpPr>
          <p:cNvPr id="4" name="Text Placeholder 3">
            <a:extLst>
              <a:ext uri="{FF2B5EF4-FFF2-40B4-BE49-F238E27FC236}">
                <a16:creationId xmlns:a16="http://schemas.microsoft.com/office/drawing/2014/main" id="{3E24729D-FCE3-019B-C1E0-93E247484907}"/>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305D4D8B-5E22-71CB-B82A-FB19A945EB23}"/>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6595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38F4-1758-4F9A-CDF2-789052543349}"/>
              </a:ext>
            </a:extLst>
          </p:cNvPr>
          <p:cNvSpPr>
            <a:spLocks noGrp="1"/>
          </p:cNvSpPr>
          <p:nvPr>
            <p:ph type="title"/>
          </p:nvPr>
        </p:nvSpPr>
        <p:spPr>
          <a:xfrm>
            <a:off x="328613" y="357604"/>
            <a:ext cx="11889658" cy="1099958"/>
          </a:xfrm>
        </p:spPr>
        <p:txBody>
          <a:bodyPr>
            <a:normAutofit fontScale="90000"/>
          </a:bodyPr>
          <a:lstStyle/>
          <a:p>
            <a:pPr algn="ctr"/>
            <a:r>
              <a:rPr lang="en-GB" sz="3100" b="1" dirty="0"/>
              <a:t>OM CONFERENCE ON OM DEVELOPMENTS -17/3/2026 </a:t>
            </a:r>
            <a:br>
              <a:rPr lang="en-GB" sz="3100" b="1" dirty="0"/>
            </a:br>
            <a:r>
              <a:rPr lang="en-GB" sz="3100" b="1" dirty="0"/>
              <a:t>at Imperial College.</a:t>
            </a:r>
            <a:br>
              <a:rPr lang="en-GB" sz="3100" b="1" dirty="0"/>
            </a:br>
            <a:r>
              <a:rPr lang="en-GB" sz="3100" b="1" dirty="0"/>
              <a:t>(Truong Le)</a:t>
            </a:r>
            <a:endParaRPr lang="en-GB" dirty="0"/>
          </a:p>
        </p:txBody>
      </p:sp>
      <p:sp>
        <p:nvSpPr>
          <p:cNvPr id="3" name="Content Placeholder 2">
            <a:extLst>
              <a:ext uri="{FF2B5EF4-FFF2-40B4-BE49-F238E27FC236}">
                <a16:creationId xmlns:a16="http://schemas.microsoft.com/office/drawing/2014/main" id="{90A60CDB-0B08-BE8A-7ABF-ACDC4EF88E6F}"/>
              </a:ext>
            </a:extLst>
          </p:cNvPr>
          <p:cNvSpPr>
            <a:spLocks noGrp="1"/>
          </p:cNvSpPr>
          <p:nvPr>
            <p:ph idx="1"/>
          </p:nvPr>
        </p:nvSpPr>
        <p:spPr>
          <a:xfrm>
            <a:off x="500853" y="1768617"/>
            <a:ext cx="10763062" cy="4530583"/>
          </a:xfrm>
        </p:spPr>
        <p:txBody>
          <a:bodyPr>
            <a:normAutofit fontScale="92500" lnSpcReduction="10000"/>
          </a:bodyPr>
          <a:lstStyle/>
          <a:p>
            <a:r>
              <a:rPr lang="en-GB" dirty="0"/>
              <a:t>Conference Agenda – Presenters finalised.</a:t>
            </a:r>
          </a:p>
          <a:p>
            <a:endParaRPr lang="en-GB" dirty="0"/>
          </a:p>
          <a:p>
            <a:r>
              <a:rPr lang="en-GB" dirty="0"/>
              <a:t>Goals / Status</a:t>
            </a:r>
          </a:p>
          <a:p>
            <a:pPr lvl="1"/>
            <a:r>
              <a:rPr lang="en-GB" dirty="0"/>
              <a:t>Agenda set.</a:t>
            </a:r>
          </a:p>
          <a:p>
            <a:pPr lvl="1"/>
            <a:r>
              <a:rPr lang="en-GB" dirty="0"/>
              <a:t>Presenters Confirmed  (still need bio)</a:t>
            </a:r>
          </a:p>
          <a:p>
            <a:pPr lvl="1"/>
            <a:r>
              <a:rPr lang="en-GB" dirty="0"/>
              <a:t>IC meeting room (100 places) booked. </a:t>
            </a:r>
          </a:p>
          <a:p>
            <a:pPr lvl="1"/>
            <a:r>
              <a:rPr lang="en-GB" dirty="0"/>
              <a:t>Coffee and Lunch booked.</a:t>
            </a:r>
          </a:p>
          <a:p>
            <a:pPr lvl="1"/>
            <a:r>
              <a:rPr lang="en-GB" dirty="0"/>
              <a:t>Website live – set up by Truong.</a:t>
            </a:r>
          </a:p>
          <a:p>
            <a:pPr lvl="1"/>
            <a:r>
              <a:rPr lang="en-GB" dirty="0"/>
              <a:t>TC206 Bank account in place.</a:t>
            </a:r>
          </a:p>
          <a:p>
            <a:pPr lvl="1"/>
            <a:r>
              <a:rPr lang="en-GB" dirty="0"/>
              <a:t>Registration process live -  fee = £50/person.  - (3 people already registered)</a:t>
            </a:r>
          </a:p>
          <a:p>
            <a:pPr lvl="1"/>
            <a:r>
              <a:rPr lang="en-GB" dirty="0"/>
              <a:t>Budget – BGA Support - £5000 – </a:t>
            </a:r>
            <a:r>
              <a:rPr lang="en-GB" b="1" dirty="0"/>
              <a:t>Received.</a:t>
            </a:r>
            <a:endParaRPr lang="en-GB" dirty="0">
              <a:solidFill>
                <a:srgbClr val="FF0000"/>
              </a:solidFill>
            </a:endParaRPr>
          </a:p>
          <a:p>
            <a:pPr lvl="1"/>
            <a:r>
              <a:rPr lang="en-GB" dirty="0"/>
              <a:t>Fliers drafted by Truong. – put on BGA and ISSMGE TC206 sites.</a:t>
            </a:r>
          </a:p>
          <a:p>
            <a:pPr marL="0" indent="0">
              <a:buNone/>
            </a:pPr>
            <a:endParaRPr lang="en-GB" dirty="0"/>
          </a:p>
          <a:p>
            <a:endParaRPr lang="en-GB" dirty="0"/>
          </a:p>
          <a:p>
            <a:endParaRPr lang="en-GB" dirty="0"/>
          </a:p>
        </p:txBody>
      </p:sp>
      <p:sp>
        <p:nvSpPr>
          <p:cNvPr id="4" name="Text Placeholder 3">
            <a:extLst>
              <a:ext uri="{FF2B5EF4-FFF2-40B4-BE49-F238E27FC236}">
                <a16:creationId xmlns:a16="http://schemas.microsoft.com/office/drawing/2014/main" id="{36DC6447-4A8A-B50E-2431-DBD0BDBCA1BF}"/>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7875D6A9-0946-A493-F86F-0BEA53CA87A5}"/>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3774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8F4-4527-977D-CE62-BA28E5944429}"/>
              </a:ext>
            </a:extLst>
          </p:cNvPr>
          <p:cNvSpPr>
            <a:spLocks noGrp="1"/>
          </p:cNvSpPr>
          <p:nvPr>
            <p:ph type="title"/>
          </p:nvPr>
        </p:nvSpPr>
        <p:spPr>
          <a:xfrm>
            <a:off x="328613" y="344786"/>
            <a:ext cx="5988113" cy="1325563"/>
          </a:xfrm>
        </p:spPr>
        <p:txBody>
          <a:bodyPr/>
          <a:lstStyle/>
          <a:p>
            <a:r>
              <a:rPr lang="en-GB" b="1" dirty="0"/>
              <a:t>OM Conference - Flier </a:t>
            </a:r>
          </a:p>
        </p:txBody>
      </p:sp>
      <p:sp>
        <p:nvSpPr>
          <p:cNvPr id="3" name="Content Placeholder 2">
            <a:extLst>
              <a:ext uri="{FF2B5EF4-FFF2-40B4-BE49-F238E27FC236}">
                <a16:creationId xmlns:a16="http://schemas.microsoft.com/office/drawing/2014/main" id="{6D78AA08-C524-8FD3-1F41-E4DADFBD5A68}"/>
              </a:ext>
            </a:extLst>
          </p:cNvPr>
          <p:cNvSpPr>
            <a:spLocks noGrp="1"/>
          </p:cNvSpPr>
          <p:nvPr>
            <p:ph idx="1"/>
          </p:nvPr>
        </p:nvSpPr>
        <p:spPr>
          <a:xfrm>
            <a:off x="540772" y="1792586"/>
            <a:ext cx="5906632" cy="3663997"/>
          </a:xfrm>
        </p:spPr>
        <p:txBody>
          <a:bodyPr>
            <a:normAutofit/>
          </a:bodyPr>
          <a:lstStyle/>
          <a:p>
            <a:r>
              <a:rPr lang="en-GB" dirty="0">
                <a:latin typeface="Arial" panose="020B0604020202020204" pitchFamily="34" charset="0"/>
                <a:cs typeface="Arial" panose="020B0604020202020204" pitchFamily="34" charset="0"/>
              </a:rPr>
              <a:t>Copy attached to the meeting invite.</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Goal to circulate Flier </a:t>
            </a:r>
          </a:p>
          <a:p>
            <a:pPr lvl="1"/>
            <a:r>
              <a:rPr lang="en-GB" dirty="0">
                <a:latin typeface="Arial" panose="020B0604020202020204" pitchFamily="34" charset="0"/>
                <a:cs typeface="Arial" panose="020B0604020202020204" pitchFamily="34" charset="0"/>
              </a:rPr>
              <a:t>BGS website.</a:t>
            </a:r>
          </a:p>
          <a:p>
            <a:pPr lvl="1"/>
            <a:r>
              <a:rPr lang="en-GB" dirty="0">
                <a:latin typeface="Arial" panose="020B0604020202020204" pitchFamily="34" charset="0"/>
                <a:cs typeface="Arial" panose="020B0604020202020204" pitchFamily="34" charset="0"/>
              </a:rPr>
              <a:t>ICE meetings.</a:t>
            </a:r>
          </a:p>
          <a:p>
            <a:pPr lvl="1"/>
            <a:r>
              <a:rPr lang="en-GB" dirty="0">
                <a:latin typeface="Arial" panose="020B0604020202020204" pitchFamily="34" charset="0"/>
                <a:cs typeface="Arial" panose="020B0604020202020204" pitchFamily="34" charset="0"/>
              </a:rPr>
              <a:t>Advertise conference.</a:t>
            </a:r>
          </a:p>
          <a:p>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563ED5-5E43-AC97-C891-5723CED9907A}"/>
              </a:ext>
            </a:extLst>
          </p:cNvPr>
          <p:cNvSpPr>
            <a:spLocks noGrp="1"/>
          </p:cNvSpPr>
          <p:nvPr>
            <p:ph type="body" sz="quarter" idx="10"/>
          </p:nvPr>
        </p:nvSpPr>
        <p:spPr/>
        <p:txBody>
          <a:bodyPr/>
          <a:lstStyle/>
          <a:p>
            <a:endParaRPr lang="en-GB"/>
          </a:p>
        </p:txBody>
      </p:sp>
      <p:graphicFrame>
        <p:nvGraphicFramePr>
          <p:cNvPr id="9" name="Object 8">
            <a:extLst>
              <a:ext uri="{FF2B5EF4-FFF2-40B4-BE49-F238E27FC236}">
                <a16:creationId xmlns:a16="http://schemas.microsoft.com/office/drawing/2014/main" id="{ED9E6482-E862-E267-D41A-C6C47C81F912}"/>
              </a:ext>
            </a:extLst>
          </p:cNvPr>
          <p:cNvGraphicFramePr>
            <a:graphicFrameLocks noChangeAspect="1"/>
          </p:cNvGraphicFramePr>
          <p:nvPr/>
        </p:nvGraphicFramePr>
        <p:xfrm>
          <a:off x="7212892" y="70309"/>
          <a:ext cx="4650495" cy="6717382"/>
        </p:xfrm>
        <a:graphic>
          <a:graphicData uri="http://schemas.openxmlformats.org/presentationml/2006/ole">
            <mc:AlternateContent xmlns:mc="http://schemas.openxmlformats.org/markup-compatibility/2006">
              <mc:Choice xmlns:v="urn:schemas-microsoft-com:vml" Requires="v">
                <p:oleObj name="Acrobat Document" r:id="rId2" imgW="4114800" imgH="5943600" progId="Acrobat.Document.DC">
                  <p:embed/>
                </p:oleObj>
              </mc:Choice>
              <mc:Fallback>
                <p:oleObj name="Acrobat Document" r:id="rId2" imgW="4114800" imgH="5943600" progId="Acrobat.Document.DC">
                  <p:embed/>
                  <p:pic>
                    <p:nvPicPr>
                      <p:cNvPr id="9" name="Object 8">
                        <a:extLst>
                          <a:ext uri="{FF2B5EF4-FFF2-40B4-BE49-F238E27FC236}">
                            <a16:creationId xmlns:a16="http://schemas.microsoft.com/office/drawing/2014/main" id="{ED9E6482-E862-E267-D41A-C6C47C81F912}"/>
                          </a:ext>
                        </a:extLst>
                      </p:cNvPr>
                      <p:cNvPicPr/>
                      <p:nvPr/>
                    </p:nvPicPr>
                    <p:blipFill>
                      <a:blip r:embed="rId3"/>
                      <a:stretch>
                        <a:fillRect/>
                      </a:stretch>
                    </p:blipFill>
                    <p:spPr>
                      <a:xfrm>
                        <a:off x="7212892" y="70309"/>
                        <a:ext cx="4650495" cy="6717382"/>
                      </a:xfrm>
                      <a:prstGeom prst="rect">
                        <a:avLst/>
                      </a:prstGeom>
                    </p:spPr>
                  </p:pic>
                </p:oleObj>
              </mc:Fallback>
            </mc:AlternateContent>
          </a:graphicData>
        </a:graphic>
      </p:graphicFrame>
    </p:spTree>
    <p:extLst>
      <p:ext uri="{BB962C8B-B14F-4D97-AF65-F5344CB8AC3E}">
        <p14:creationId xmlns:p14="http://schemas.microsoft.com/office/powerpoint/2010/main" val="382860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A64A-7E8D-4188-1976-FB38229734DF}"/>
              </a:ext>
            </a:extLst>
          </p:cNvPr>
          <p:cNvSpPr>
            <a:spLocks noGrp="1"/>
          </p:cNvSpPr>
          <p:nvPr>
            <p:ph type="title"/>
          </p:nvPr>
        </p:nvSpPr>
        <p:spPr>
          <a:xfrm>
            <a:off x="400878" y="305491"/>
            <a:ext cx="2655888" cy="1284770"/>
          </a:xfrm>
        </p:spPr>
        <p:txBody>
          <a:bodyPr>
            <a:normAutofit fontScale="90000"/>
          </a:bodyPr>
          <a:lstStyle/>
          <a:p>
            <a:r>
              <a:rPr lang="en-GB" b="1" dirty="0"/>
              <a:t>Agenda</a:t>
            </a:r>
            <a:br>
              <a:rPr lang="en-GB" b="1" dirty="0"/>
            </a:br>
            <a:r>
              <a:rPr lang="en-GB" b="1" dirty="0"/>
              <a:t>Morning  </a:t>
            </a:r>
          </a:p>
        </p:txBody>
      </p:sp>
      <p:sp>
        <p:nvSpPr>
          <p:cNvPr id="4" name="Text Placeholder 3">
            <a:extLst>
              <a:ext uri="{FF2B5EF4-FFF2-40B4-BE49-F238E27FC236}">
                <a16:creationId xmlns:a16="http://schemas.microsoft.com/office/drawing/2014/main" id="{E8A42286-C2A5-BB53-873E-B5BE19F76092}"/>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C7C30F13-DAE0-95BD-4B84-C1019EF563EB}"/>
              </a:ext>
            </a:extLst>
          </p:cNvPr>
          <p:cNvSpPr>
            <a:spLocks noGrp="1"/>
          </p:cNvSpPr>
          <p:nvPr>
            <p:ph type="body" sz="quarter" idx="11"/>
          </p:nvPr>
        </p:nvSpPr>
        <p:spPr/>
        <p:txBody>
          <a:bodyPr/>
          <a:lstStyle/>
          <a:p>
            <a:endParaRPr lang="en-GB"/>
          </a:p>
        </p:txBody>
      </p:sp>
      <p:sp>
        <p:nvSpPr>
          <p:cNvPr id="12" name="Content Placeholder 11">
            <a:extLst>
              <a:ext uri="{FF2B5EF4-FFF2-40B4-BE49-F238E27FC236}">
                <a16:creationId xmlns:a16="http://schemas.microsoft.com/office/drawing/2014/main" id="{501AD508-06A4-488B-6EE3-003E97ADA4F5}"/>
              </a:ext>
            </a:extLst>
          </p:cNvPr>
          <p:cNvSpPr>
            <a:spLocks noGrp="1"/>
          </p:cNvSpPr>
          <p:nvPr>
            <p:ph idx="1"/>
          </p:nvPr>
        </p:nvSpPr>
        <p:spPr>
          <a:xfrm>
            <a:off x="172279" y="1947861"/>
            <a:ext cx="3574773" cy="1689861"/>
          </a:xfrm>
        </p:spPr>
        <p:txBody>
          <a:bodyPr/>
          <a:lstStyle/>
          <a:p>
            <a:r>
              <a:rPr lang="en-GB" dirty="0"/>
              <a:t>All Presenters agreed.</a:t>
            </a:r>
          </a:p>
        </p:txBody>
      </p:sp>
      <p:pic>
        <p:nvPicPr>
          <p:cNvPr id="14" name="Picture 13">
            <a:extLst>
              <a:ext uri="{FF2B5EF4-FFF2-40B4-BE49-F238E27FC236}">
                <a16:creationId xmlns:a16="http://schemas.microsoft.com/office/drawing/2014/main" id="{BFBE43F6-CD2E-8903-0DB9-DCEC03DA54AA}"/>
              </a:ext>
            </a:extLst>
          </p:cNvPr>
          <p:cNvPicPr>
            <a:picLocks noChangeAspect="1"/>
          </p:cNvPicPr>
          <p:nvPr/>
        </p:nvPicPr>
        <p:blipFill>
          <a:blip r:embed="rId2"/>
          <a:stretch>
            <a:fillRect/>
          </a:stretch>
        </p:blipFill>
        <p:spPr>
          <a:xfrm>
            <a:off x="4206378" y="161817"/>
            <a:ext cx="7657009" cy="6534366"/>
          </a:xfrm>
          <a:prstGeom prst="rect">
            <a:avLst/>
          </a:prstGeom>
        </p:spPr>
      </p:pic>
    </p:spTree>
    <p:extLst>
      <p:ext uri="{BB962C8B-B14F-4D97-AF65-F5344CB8AC3E}">
        <p14:creationId xmlns:p14="http://schemas.microsoft.com/office/powerpoint/2010/main" val="24677171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1233968207627288579","enableDocumentContentUpdater":false,"version":"2.0"}]]></TemplafySlideTemplateConfiguration>
</file>

<file path=customXml/itemProps1.xml><?xml version="1.0" encoding="utf-8"?>
<ds:datastoreItem xmlns:ds="http://schemas.openxmlformats.org/officeDocument/2006/customXml" ds:itemID="{A29A47B4-11FB-44DC-8E46-E9E6BF216DF5}">
  <ds:schemaRefs/>
</ds:datastoreItem>
</file>

<file path=customXml/itemProps2.xml><?xml version="1.0" encoding="utf-8"?>
<ds:datastoreItem xmlns:ds="http://schemas.openxmlformats.org/officeDocument/2006/customXml" ds:itemID="{DEA1E709-12CA-49D1-8A09-8E26E72C9465}">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otalTime>1854</TotalTime>
  <Words>2680</Words>
  <Application>Microsoft Office PowerPoint</Application>
  <PresentationFormat>Widescreen</PresentationFormat>
  <Paragraphs>375</Paragraphs>
  <Slides>35</Slides>
  <Notes>1</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ＭＳ Ｐゴシック</vt:lpstr>
      <vt:lpstr>PMingLiU</vt:lpstr>
      <vt:lpstr>Aptos</vt:lpstr>
      <vt:lpstr>Arial</vt:lpstr>
      <vt:lpstr>Arial Black</vt:lpstr>
      <vt:lpstr>Calibri</vt:lpstr>
      <vt:lpstr>Calibri Light</vt:lpstr>
      <vt:lpstr>Johnston100</vt:lpstr>
      <vt:lpstr>Johnston100 Light</vt:lpstr>
      <vt:lpstr>SansSerif</vt:lpstr>
      <vt:lpstr>Symbol</vt:lpstr>
      <vt:lpstr>Times New Roman</vt:lpstr>
      <vt:lpstr>Wingdings</vt:lpstr>
      <vt:lpstr>Tema do Office</vt:lpstr>
      <vt:lpstr>Acrobat Document</vt:lpstr>
      <vt:lpstr>ISSMGE - TC206 Technical Committee Meeting  10-12-2025 at 09:30hrs - UK time</vt:lpstr>
      <vt:lpstr>Agenda for 10-12-25 </vt:lpstr>
      <vt:lpstr>1) Minutes of meeting on 3-09-25  </vt:lpstr>
      <vt:lpstr>TC206 Management Group (monthly)</vt:lpstr>
      <vt:lpstr>TC206 Administration –  - Mr Alessandro Martucci is the new TC206 Secretary. </vt:lpstr>
      <vt:lpstr>3) Conference Summary</vt:lpstr>
      <vt:lpstr>OM CONFERENCE ON OM DEVELOPMENTS -17/3/2026  at Imperial College. (Truong Le)</vt:lpstr>
      <vt:lpstr>OM Conference - Flier </vt:lpstr>
      <vt:lpstr>Agenda Morning  </vt:lpstr>
      <vt:lpstr>Agenda PM</vt:lpstr>
      <vt:lpstr>ISSMGE 21st Int. Conf.  - Vienna - 14-19 June 2026   Ying Chen</vt:lpstr>
      <vt:lpstr>PowerPoint Presentation</vt:lpstr>
      <vt:lpstr>Other Conf / Publications:</vt:lpstr>
      <vt:lpstr>4)CIRIA Revised R185 on OM</vt:lpstr>
      <vt:lpstr>PowerPoint Presentation</vt:lpstr>
      <vt:lpstr>PowerPoint Presentation</vt:lpstr>
      <vt:lpstr>6) Working Group Updates</vt:lpstr>
      <vt:lpstr>TC206 Working Groups </vt:lpstr>
      <vt:lpstr>TC 206 Meeting</vt:lpstr>
      <vt:lpstr>PowerPoint Presentation</vt:lpstr>
      <vt:lpstr>PowerPoint Presentation</vt:lpstr>
      <vt:lpstr>TC206 / TC220 Monitoring Group</vt:lpstr>
      <vt:lpstr>TC206 / TC220 Monitoring Group</vt:lpstr>
      <vt:lpstr>Tunnelling Working Group - update by C Menkiti</vt:lpstr>
      <vt:lpstr>Eurocodes Group  -  Johan Spross</vt:lpstr>
      <vt:lpstr>Historical Assets – Mandy Korff / Duncan Nicholson</vt:lpstr>
      <vt:lpstr>Contracts Group  - update by Tony O’Brien</vt:lpstr>
      <vt:lpstr>CIRIA Revised R185 on OM </vt:lpstr>
      <vt:lpstr>7)Next Meetings</vt:lpstr>
      <vt:lpstr>Any Other Business</vt:lpstr>
      <vt:lpstr>PowerPoint Presentation</vt:lpstr>
      <vt:lpstr>Revised CIRIA R185 on OM</vt:lpstr>
      <vt:lpstr>Proposed Chapter Headings</vt:lpstr>
      <vt:lpstr>Our Team – Author’s Specialisms</vt:lpstr>
      <vt:lpstr>Our Approach</vt:lpstr>
    </vt:vector>
  </TitlesOfParts>
  <Company>FCTUC-DEC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revisor</dc:creator>
  <cp:lastModifiedBy>Duncan Nicholson</cp:lastModifiedBy>
  <cp:revision>20</cp:revision>
  <dcterms:created xsi:type="dcterms:W3CDTF">2024-06-05T16:20:45Z</dcterms:created>
  <dcterms:modified xsi:type="dcterms:W3CDTF">2025-12-08T22:17:13Z</dcterms:modified>
</cp:coreProperties>
</file>