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8"/>
  </p:notesMasterIdLst>
  <p:sldIdLst>
    <p:sldId id="553" r:id="rId4"/>
    <p:sldId id="3249" r:id="rId5"/>
    <p:sldId id="3220" r:id="rId6"/>
    <p:sldId id="3219" r:id="rId7"/>
    <p:sldId id="1765" r:id="rId8"/>
    <p:sldId id="3237" r:id="rId9"/>
    <p:sldId id="3254" r:id="rId10"/>
    <p:sldId id="3210" r:id="rId11"/>
    <p:sldId id="3269" r:id="rId12"/>
    <p:sldId id="3270" r:id="rId13"/>
    <p:sldId id="3271" r:id="rId14"/>
    <p:sldId id="3272" r:id="rId15"/>
    <p:sldId id="3273" r:id="rId16"/>
    <p:sldId id="3275" r:id="rId17"/>
    <p:sldId id="3276" r:id="rId18"/>
    <p:sldId id="256" r:id="rId19"/>
    <p:sldId id="3277" r:id="rId20"/>
    <p:sldId id="3258" r:id="rId21"/>
    <p:sldId id="3222" r:id="rId22"/>
    <p:sldId id="3259" r:id="rId23"/>
    <p:sldId id="373" r:id="rId24"/>
    <p:sldId id="3206" r:id="rId25"/>
    <p:sldId id="259" r:id="rId26"/>
    <p:sldId id="3207" r:id="rId27"/>
    <p:sldId id="3235" r:id="rId28"/>
    <p:sldId id="3263" r:id="rId29"/>
    <p:sldId id="3246" r:id="rId30"/>
    <p:sldId id="3213" r:id="rId31"/>
    <p:sldId id="3212" r:id="rId32"/>
    <p:sldId id="3217" r:id="rId33"/>
    <p:sldId id="1769" r:id="rId34"/>
    <p:sldId id="3278" r:id="rId35"/>
    <p:sldId id="1766" r:id="rId36"/>
    <p:sldId id="32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54DEB7-1869-4F24-9E00-4DD729087FD4}">
          <p14:sldIdLst>
            <p14:sldId id="553"/>
            <p14:sldId id="3249"/>
            <p14:sldId id="3220"/>
            <p14:sldId id="3219"/>
            <p14:sldId id="1765"/>
            <p14:sldId id="3237"/>
            <p14:sldId id="3254"/>
            <p14:sldId id="3210"/>
            <p14:sldId id="3269"/>
            <p14:sldId id="3270"/>
            <p14:sldId id="3271"/>
            <p14:sldId id="3272"/>
            <p14:sldId id="3273"/>
            <p14:sldId id="3275"/>
            <p14:sldId id="3276"/>
            <p14:sldId id="256"/>
            <p14:sldId id="3277"/>
            <p14:sldId id="3258"/>
            <p14:sldId id="3222"/>
            <p14:sldId id="3259"/>
            <p14:sldId id="373"/>
            <p14:sldId id="3206"/>
            <p14:sldId id="259"/>
            <p14:sldId id="3207"/>
            <p14:sldId id="3235"/>
            <p14:sldId id="3263"/>
            <p14:sldId id="3246"/>
            <p14:sldId id="3213"/>
            <p14:sldId id="3212"/>
            <p14:sldId id="3217"/>
            <p14:sldId id="1769"/>
            <p14:sldId id="3278"/>
            <p14:sldId id="1766"/>
            <p14:sldId id="3224"/>
          </p14:sldIdLst>
        </p14:section>
        <p14:section name="Unused Slides" id="{E044E820-F014-4EAD-A9E0-E0526C842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B5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B972F-8FAA-462A-B188-F4AC9DCDE983}" v="32" dt="2026-03-23T20:18:22.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5" autoAdjust="0"/>
    <p:restoredTop sz="94660"/>
  </p:normalViewPr>
  <p:slideViewPr>
    <p:cSldViewPr snapToGrid="0">
      <p:cViewPr varScale="1">
        <p:scale>
          <a:sx n="91" d="100"/>
          <a:sy n="91" d="100"/>
        </p:scale>
        <p:origin x="192" y="53"/>
      </p:cViewPr>
      <p:guideLst/>
    </p:cSldViewPr>
  </p:slid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6349E5F5-E66E-4810-8A1E-567E697E50A6}"/>
    <pc:docChg chg="undo custSel addSld delSld modSld sldOrd modSection">
      <pc:chgData name="Duncan Nicholson" userId="d00339fd-09dc-4151-a2a9-f88dc3c3a050" providerId="ADAL" clId="{6349E5F5-E66E-4810-8A1E-567E697E50A6}" dt="2026-03-23T20:30:15.339" v="2748" actId="1076"/>
      <pc:docMkLst>
        <pc:docMk/>
      </pc:docMkLst>
      <pc:sldChg chg="modSp add mod">
        <pc:chgData name="Duncan Nicholson" userId="d00339fd-09dc-4151-a2a9-f88dc3c3a050" providerId="ADAL" clId="{6349E5F5-E66E-4810-8A1E-567E697E50A6}" dt="2026-03-23T18:38:43.537" v="2109" actId="20577"/>
        <pc:sldMkLst>
          <pc:docMk/>
          <pc:sldMk cId="327164314" sldId="256"/>
        </pc:sldMkLst>
        <pc:spChg chg="mod">
          <ac:chgData name="Duncan Nicholson" userId="d00339fd-09dc-4151-a2a9-f88dc3c3a050" providerId="ADAL" clId="{6349E5F5-E66E-4810-8A1E-567E697E50A6}" dt="2026-03-23T18:38:43.537" v="2109" actId="20577"/>
          <ac:spMkLst>
            <pc:docMk/>
            <pc:sldMk cId="327164314" sldId="256"/>
            <ac:spMk id="4" creationId="{082ACE23-09DE-B51B-F7E7-0BDC192BA571}"/>
          </ac:spMkLst>
        </pc:spChg>
      </pc:sldChg>
      <pc:sldChg chg="modSp add mod">
        <pc:chgData name="Duncan Nicholson" userId="d00339fd-09dc-4151-a2a9-f88dc3c3a050" providerId="ADAL" clId="{6349E5F5-E66E-4810-8A1E-567E697E50A6}" dt="2026-03-23T18:21:33.476" v="1804" actId="20577"/>
        <pc:sldMkLst>
          <pc:docMk/>
          <pc:sldMk cId="297274295" sldId="259"/>
        </pc:sldMkLst>
        <pc:spChg chg="mod">
          <ac:chgData name="Duncan Nicholson" userId="d00339fd-09dc-4151-a2a9-f88dc3c3a050" providerId="ADAL" clId="{6349E5F5-E66E-4810-8A1E-567E697E50A6}" dt="2026-03-23T18:21:33.476" v="1804" actId="20577"/>
          <ac:spMkLst>
            <pc:docMk/>
            <pc:sldMk cId="297274295" sldId="259"/>
            <ac:spMk id="2" creationId="{AD27B24F-5756-02F8-2EFB-C3CD102C152D}"/>
          </ac:spMkLst>
        </pc:spChg>
        <pc:spChg chg="mod">
          <ac:chgData name="Duncan Nicholson" userId="d00339fd-09dc-4151-a2a9-f88dc3c3a050" providerId="ADAL" clId="{6349E5F5-E66E-4810-8A1E-567E697E50A6}" dt="2026-03-23T18:16:33.254" v="1744" actId="14100"/>
          <ac:spMkLst>
            <pc:docMk/>
            <pc:sldMk cId="297274295" sldId="259"/>
            <ac:spMk id="3" creationId="{64270CC7-126A-F3F6-FA46-D259FBEE8C1C}"/>
          </ac:spMkLst>
        </pc:spChg>
      </pc:sldChg>
      <pc:sldChg chg="del">
        <pc:chgData name="Duncan Nicholson" userId="d00339fd-09dc-4151-a2a9-f88dc3c3a050" providerId="ADAL" clId="{6349E5F5-E66E-4810-8A1E-567E697E50A6}" dt="2026-03-23T18:45:34.444" v="2125" actId="47"/>
        <pc:sldMkLst>
          <pc:docMk/>
          <pc:sldMk cId="2367131346" sldId="273"/>
        </pc:sldMkLst>
      </pc:sldChg>
      <pc:sldChg chg="add">
        <pc:chgData name="Duncan Nicholson" userId="d00339fd-09dc-4151-a2a9-f88dc3c3a050" providerId="ADAL" clId="{6349E5F5-E66E-4810-8A1E-567E697E50A6}" dt="2026-03-23T18:44:49.590" v="2123"/>
        <pc:sldMkLst>
          <pc:docMk/>
          <pc:sldMk cId="839247342" sldId="373"/>
        </pc:sldMkLst>
      </pc:sldChg>
      <pc:sldChg chg="del">
        <pc:chgData name="Duncan Nicholson" userId="d00339fd-09dc-4151-a2a9-f88dc3c3a050" providerId="ADAL" clId="{6349E5F5-E66E-4810-8A1E-567E697E50A6}" dt="2026-03-23T18:44:42.475" v="2122" actId="2696"/>
        <pc:sldMkLst>
          <pc:docMk/>
          <pc:sldMk cId="3019027391" sldId="373"/>
        </pc:sldMkLst>
      </pc:sldChg>
      <pc:sldChg chg="del">
        <pc:chgData name="Duncan Nicholson" userId="d00339fd-09dc-4151-a2a9-f88dc3c3a050" providerId="ADAL" clId="{6349E5F5-E66E-4810-8A1E-567E697E50A6}" dt="2026-03-23T18:44:31.335" v="2121" actId="47"/>
        <pc:sldMkLst>
          <pc:docMk/>
          <pc:sldMk cId="2566313657" sldId="386"/>
        </pc:sldMkLst>
      </pc:sldChg>
      <pc:sldChg chg="modSp mod">
        <pc:chgData name="Duncan Nicholson" userId="d00339fd-09dc-4151-a2a9-f88dc3c3a050" providerId="ADAL" clId="{6349E5F5-E66E-4810-8A1E-567E697E50A6}" dt="2026-03-23T15:35:36.006" v="710" actId="1076"/>
        <pc:sldMkLst>
          <pc:docMk/>
          <pc:sldMk cId="2269087906" sldId="553"/>
        </pc:sldMkLst>
        <pc:spChg chg="mod">
          <ac:chgData name="Duncan Nicholson" userId="d00339fd-09dc-4151-a2a9-f88dc3c3a050" providerId="ADAL" clId="{6349E5F5-E66E-4810-8A1E-567E697E50A6}" dt="2026-03-23T15:35:36.006" v="710" actId="1076"/>
          <ac:spMkLst>
            <pc:docMk/>
            <pc:sldMk cId="2269087906" sldId="553"/>
            <ac:spMk id="2" creationId="{00000000-0000-0000-0000-000000000000}"/>
          </ac:spMkLst>
        </pc:spChg>
      </pc:sldChg>
      <pc:sldChg chg="modSp add del mod">
        <pc:chgData name="Duncan Nicholson" userId="d00339fd-09dc-4151-a2a9-f88dc3c3a050" providerId="ADAL" clId="{6349E5F5-E66E-4810-8A1E-567E697E50A6}" dt="2026-03-23T18:45:21.155" v="2124" actId="47"/>
        <pc:sldMkLst>
          <pc:docMk/>
          <pc:sldMk cId="197267663" sldId="1036"/>
        </pc:sldMkLst>
        <pc:spChg chg="mod">
          <ac:chgData name="Duncan Nicholson" userId="d00339fd-09dc-4151-a2a9-f88dc3c3a050" providerId="ADAL" clId="{6349E5F5-E66E-4810-8A1E-567E697E50A6}" dt="2026-03-23T18:14:01.062" v="1674" actId="14100"/>
          <ac:spMkLst>
            <pc:docMk/>
            <pc:sldMk cId="197267663" sldId="1036"/>
            <ac:spMk id="2" creationId="{80E3630B-1B19-04CD-43EF-49094922C591}"/>
          </ac:spMkLst>
        </pc:spChg>
      </pc:sldChg>
      <pc:sldChg chg="modSp mod">
        <pc:chgData name="Duncan Nicholson" userId="d00339fd-09dc-4151-a2a9-f88dc3c3a050" providerId="ADAL" clId="{6349E5F5-E66E-4810-8A1E-567E697E50A6}" dt="2026-03-23T18:23:51.217" v="1813" actId="20577"/>
        <pc:sldMkLst>
          <pc:docMk/>
          <pc:sldMk cId="1620594349" sldId="1766"/>
        </pc:sldMkLst>
        <pc:spChg chg="mod">
          <ac:chgData name="Duncan Nicholson" userId="d00339fd-09dc-4151-a2a9-f88dc3c3a050" providerId="ADAL" clId="{6349E5F5-E66E-4810-8A1E-567E697E50A6}" dt="2026-03-23T18:23:51.217" v="1813" actId="20577"/>
          <ac:spMkLst>
            <pc:docMk/>
            <pc:sldMk cId="1620594349" sldId="1766"/>
            <ac:spMk id="3" creationId="{ABD6B1D9-37CE-DD79-4938-E0C903BB204B}"/>
          </ac:spMkLst>
        </pc:spChg>
      </pc:sldChg>
      <pc:sldChg chg="addSp delSp modSp add mod">
        <pc:chgData name="Duncan Nicholson" userId="d00339fd-09dc-4151-a2a9-f88dc3c3a050" providerId="ADAL" clId="{6349E5F5-E66E-4810-8A1E-567E697E50A6}" dt="2026-03-23T18:13:33.992" v="1673" actId="1076"/>
        <pc:sldMkLst>
          <pc:docMk/>
          <pc:sldMk cId="1192519674" sldId="3206"/>
        </pc:sldMkLst>
        <pc:spChg chg="mod">
          <ac:chgData name="Duncan Nicholson" userId="d00339fd-09dc-4151-a2a9-f88dc3c3a050" providerId="ADAL" clId="{6349E5F5-E66E-4810-8A1E-567E697E50A6}" dt="2026-03-23T18:13:09.631" v="1669" actId="14100"/>
          <ac:spMkLst>
            <pc:docMk/>
            <pc:sldMk cId="1192519674" sldId="3206"/>
            <ac:spMk id="2" creationId="{9EAE229A-7BA0-1434-00C6-0539CA1EDAF8}"/>
          </ac:spMkLst>
        </pc:spChg>
        <pc:spChg chg="mod">
          <ac:chgData name="Duncan Nicholson" userId="d00339fd-09dc-4151-a2a9-f88dc3c3a050" providerId="ADAL" clId="{6349E5F5-E66E-4810-8A1E-567E697E50A6}" dt="2026-03-23T18:13:05.054" v="1668" actId="1076"/>
          <ac:spMkLst>
            <pc:docMk/>
            <pc:sldMk cId="1192519674" sldId="3206"/>
            <ac:spMk id="3" creationId="{2C1021B4-FB37-AB5F-086E-C999B489C1B6}"/>
          </ac:spMkLst>
        </pc:spChg>
        <pc:spChg chg="del">
          <ac:chgData name="Duncan Nicholson" userId="d00339fd-09dc-4151-a2a9-f88dc3c3a050" providerId="ADAL" clId="{6349E5F5-E66E-4810-8A1E-567E697E50A6}" dt="2026-03-23T18:13:23.226" v="1671" actId="21"/>
          <ac:spMkLst>
            <pc:docMk/>
            <pc:sldMk cId="1192519674" sldId="3206"/>
            <ac:spMk id="10" creationId="{3FD25EF0-E562-B92A-A0AF-D71F1A699D93}"/>
          </ac:spMkLst>
        </pc:spChg>
        <pc:spChg chg="mod">
          <ac:chgData name="Duncan Nicholson" userId="d00339fd-09dc-4151-a2a9-f88dc3c3a050" providerId="ADAL" clId="{6349E5F5-E66E-4810-8A1E-567E697E50A6}" dt="2026-03-23T18:13:18.748" v="1670" actId="1076"/>
          <ac:spMkLst>
            <pc:docMk/>
            <pc:sldMk cId="1192519674" sldId="3206"/>
            <ac:spMk id="11" creationId="{3965202E-887D-C6CC-1558-B1CB0AFAF2D4}"/>
          </ac:spMkLst>
        </pc:spChg>
        <pc:spChg chg="add mod">
          <ac:chgData name="Duncan Nicholson" userId="d00339fd-09dc-4151-a2a9-f88dc3c3a050" providerId="ADAL" clId="{6349E5F5-E66E-4810-8A1E-567E697E50A6}" dt="2026-03-23T18:13:33.992" v="1673" actId="1076"/>
          <ac:spMkLst>
            <pc:docMk/>
            <pc:sldMk cId="1192519674" sldId="3206"/>
            <ac:spMk id="26" creationId="{3FD25EF0-E562-B92A-A0AF-D71F1A699D93}"/>
          </ac:spMkLst>
        </pc:spChg>
      </pc:sldChg>
      <pc:sldChg chg="modSp add mod">
        <pc:chgData name="Duncan Nicholson" userId="d00339fd-09dc-4151-a2a9-f88dc3c3a050" providerId="ADAL" clId="{6349E5F5-E66E-4810-8A1E-567E697E50A6}" dt="2026-03-23T18:20:38" v="1798" actId="1076"/>
        <pc:sldMkLst>
          <pc:docMk/>
          <pc:sldMk cId="1601933465" sldId="3207"/>
        </pc:sldMkLst>
        <pc:spChg chg="mod">
          <ac:chgData name="Duncan Nicholson" userId="d00339fd-09dc-4151-a2a9-f88dc3c3a050" providerId="ADAL" clId="{6349E5F5-E66E-4810-8A1E-567E697E50A6}" dt="2026-03-23T18:20:38" v="1798" actId="1076"/>
          <ac:spMkLst>
            <pc:docMk/>
            <pc:sldMk cId="1601933465" sldId="3207"/>
            <ac:spMk id="2" creationId="{AD27B24F-5756-02F8-2EFB-C3CD102C152D}"/>
          </ac:spMkLst>
        </pc:spChg>
      </pc:sldChg>
      <pc:sldChg chg="addSp delSp modSp add mod modTransition">
        <pc:chgData name="Duncan Nicholson" userId="d00339fd-09dc-4151-a2a9-f88dc3c3a050" providerId="ADAL" clId="{6349E5F5-E66E-4810-8A1E-567E697E50A6}" dt="2026-03-23T20:10:27.536" v="2287" actId="20577"/>
        <pc:sldMkLst>
          <pc:docMk/>
          <pc:sldMk cId="3901598244" sldId="3210"/>
        </pc:sldMkLst>
        <pc:spChg chg="mod">
          <ac:chgData name="Duncan Nicholson" userId="d00339fd-09dc-4151-a2a9-f88dc3c3a050" providerId="ADAL" clId="{6349E5F5-E66E-4810-8A1E-567E697E50A6}" dt="2026-03-23T16:09:35.624" v="714" actId="14100"/>
          <ac:spMkLst>
            <pc:docMk/>
            <pc:sldMk cId="3901598244" sldId="3210"/>
            <ac:spMk id="2" creationId="{8D39DDF3-79A3-076C-F39F-C4952278CBFD}"/>
          </ac:spMkLst>
        </pc:spChg>
        <pc:spChg chg="del mod">
          <ac:chgData name="Duncan Nicholson" userId="d00339fd-09dc-4151-a2a9-f88dc3c3a050" providerId="ADAL" clId="{6349E5F5-E66E-4810-8A1E-567E697E50A6}" dt="2026-03-23T18:57:03.532" v="2127" actId="21"/>
          <ac:spMkLst>
            <pc:docMk/>
            <pc:sldMk cId="3901598244" sldId="3210"/>
            <ac:spMk id="3" creationId="{5895D53C-715B-8F0D-B984-F24B4C0FC591}"/>
          </ac:spMkLst>
        </pc:spChg>
        <pc:spChg chg="add mod">
          <ac:chgData name="Duncan Nicholson" userId="d00339fd-09dc-4151-a2a9-f88dc3c3a050" providerId="ADAL" clId="{6349E5F5-E66E-4810-8A1E-567E697E50A6}" dt="2026-03-23T18:57:20.632" v="2131" actId="14100"/>
          <ac:spMkLst>
            <pc:docMk/>
            <pc:sldMk cId="3901598244" sldId="3210"/>
            <ac:spMk id="6" creationId="{7BEED5EC-6E3E-C331-7130-060D1DB83CC2}"/>
          </ac:spMkLst>
        </pc:spChg>
        <pc:spChg chg="add mod">
          <ac:chgData name="Duncan Nicholson" userId="d00339fd-09dc-4151-a2a9-f88dc3c3a050" providerId="ADAL" clId="{6349E5F5-E66E-4810-8A1E-567E697E50A6}" dt="2026-03-23T20:10:27.536" v="2287" actId="20577"/>
          <ac:spMkLst>
            <pc:docMk/>
            <pc:sldMk cId="3901598244" sldId="3210"/>
            <ac:spMk id="7" creationId="{5895D53C-715B-8F0D-B984-F24B4C0FC591}"/>
          </ac:spMkLst>
        </pc:spChg>
        <pc:picChg chg="mod">
          <ac:chgData name="Duncan Nicholson" userId="d00339fd-09dc-4151-a2a9-f88dc3c3a050" providerId="ADAL" clId="{6349E5F5-E66E-4810-8A1E-567E697E50A6}" dt="2026-03-23T16:54:08.408" v="1415" actId="1076"/>
          <ac:picMkLst>
            <pc:docMk/>
            <pc:sldMk cId="3901598244" sldId="3210"/>
            <ac:picMk id="5" creationId="{858EAA8F-241C-C1F0-553A-ED085EFC8389}"/>
          </ac:picMkLst>
        </pc:picChg>
      </pc:sldChg>
      <pc:sldChg chg="modSp mod ord">
        <pc:chgData name="Duncan Nicholson" userId="d00339fd-09dc-4151-a2a9-f88dc3c3a050" providerId="ADAL" clId="{6349E5F5-E66E-4810-8A1E-567E697E50A6}" dt="2026-03-23T18:25:43.581" v="1867"/>
        <pc:sldMkLst>
          <pc:docMk/>
          <pc:sldMk cId="118528362" sldId="3213"/>
        </pc:sldMkLst>
        <pc:spChg chg="mod">
          <ac:chgData name="Duncan Nicholson" userId="d00339fd-09dc-4151-a2a9-f88dc3c3a050" providerId="ADAL" clId="{6349E5F5-E66E-4810-8A1E-567E697E50A6}" dt="2026-03-23T18:24:21.298" v="1864" actId="20577"/>
          <ac:spMkLst>
            <pc:docMk/>
            <pc:sldMk cId="118528362" sldId="3213"/>
            <ac:spMk id="2" creationId="{C3B3DCBA-96A0-B36D-D1C0-8BAB3BAF460D}"/>
          </ac:spMkLst>
        </pc:spChg>
      </pc:sldChg>
      <pc:sldChg chg="modSp del mod">
        <pc:chgData name="Duncan Nicholson" userId="d00339fd-09dc-4151-a2a9-f88dc3c3a050" providerId="ADAL" clId="{6349E5F5-E66E-4810-8A1E-567E697E50A6}" dt="2026-03-23T18:39:05.667" v="2110" actId="47"/>
        <pc:sldMkLst>
          <pc:docMk/>
          <pc:sldMk cId="2156180485" sldId="3218"/>
        </pc:sldMkLst>
        <pc:spChg chg="mod">
          <ac:chgData name="Duncan Nicholson" userId="d00339fd-09dc-4151-a2a9-f88dc3c3a050" providerId="ADAL" clId="{6349E5F5-E66E-4810-8A1E-567E697E50A6}" dt="2026-03-23T18:07:40.415" v="1659" actId="27636"/>
          <ac:spMkLst>
            <pc:docMk/>
            <pc:sldMk cId="2156180485" sldId="3218"/>
            <ac:spMk id="3" creationId="{6A99F170-69D3-DB67-6AAA-D66A6E11BAA9}"/>
          </ac:spMkLst>
        </pc:spChg>
      </pc:sldChg>
      <pc:sldChg chg="modSp">
        <pc:chgData name="Duncan Nicholson" userId="d00339fd-09dc-4151-a2a9-f88dc3c3a050" providerId="ADAL" clId="{6349E5F5-E66E-4810-8A1E-567E697E50A6}" dt="2026-03-23T15:08:34.052" v="709" actId="1076"/>
        <pc:sldMkLst>
          <pc:docMk/>
          <pc:sldMk cId="1265411858" sldId="3219"/>
        </pc:sldMkLst>
        <pc:spChg chg="mod">
          <ac:chgData name="Duncan Nicholson" userId="d00339fd-09dc-4151-a2a9-f88dc3c3a050" providerId="ADAL" clId="{6349E5F5-E66E-4810-8A1E-567E697E50A6}" dt="2026-03-23T15:08:34.052" v="709" actId="1076"/>
          <ac:spMkLst>
            <pc:docMk/>
            <pc:sldMk cId="1265411858" sldId="3219"/>
            <ac:spMk id="5" creationId="{C652180D-34C7-8517-E283-4D21F1997CDD}"/>
          </ac:spMkLst>
        </pc:spChg>
      </pc:sldChg>
      <pc:sldChg chg="modSp mod">
        <pc:chgData name="Duncan Nicholson" userId="d00339fd-09dc-4151-a2a9-f88dc3c3a050" providerId="ADAL" clId="{6349E5F5-E66E-4810-8A1E-567E697E50A6}" dt="2026-03-23T18:40:16.642" v="2119" actId="27636"/>
        <pc:sldMkLst>
          <pc:docMk/>
          <pc:sldMk cId="1999172650" sldId="3222"/>
        </pc:sldMkLst>
        <pc:spChg chg="mod">
          <ac:chgData name="Duncan Nicholson" userId="d00339fd-09dc-4151-a2a9-f88dc3c3a050" providerId="ADAL" clId="{6349E5F5-E66E-4810-8A1E-567E697E50A6}" dt="2026-03-23T18:40:16.642" v="2119" actId="27636"/>
          <ac:spMkLst>
            <pc:docMk/>
            <pc:sldMk cId="1999172650" sldId="3222"/>
            <ac:spMk id="3" creationId="{2F66063D-4181-8087-F972-B94A4DEDFF68}"/>
          </ac:spMkLst>
        </pc:spChg>
      </pc:sldChg>
      <pc:sldChg chg="modSp mod">
        <pc:chgData name="Duncan Nicholson" userId="d00339fd-09dc-4151-a2a9-f88dc3c3a050" providerId="ADAL" clId="{6349E5F5-E66E-4810-8A1E-567E697E50A6}" dt="2026-03-23T18:26:17.407" v="1911" actId="20577"/>
        <pc:sldMkLst>
          <pc:docMk/>
          <pc:sldMk cId="579873382" sldId="3235"/>
        </pc:sldMkLst>
        <pc:spChg chg="mod">
          <ac:chgData name="Duncan Nicholson" userId="d00339fd-09dc-4151-a2a9-f88dc3c3a050" providerId="ADAL" clId="{6349E5F5-E66E-4810-8A1E-567E697E50A6}" dt="2026-03-23T18:19:10.917" v="1773" actId="20577"/>
          <ac:spMkLst>
            <pc:docMk/>
            <pc:sldMk cId="579873382" sldId="3235"/>
            <ac:spMk id="2" creationId="{D18A14A6-D08D-A6F2-E393-0C6669A68FFD}"/>
          </ac:spMkLst>
        </pc:spChg>
        <pc:spChg chg="mod">
          <ac:chgData name="Duncan Nicholson" userId="d00339fd-09dc-4151-a2a9-f88dc3c3a050" providerId="ADAL" clId="{6349E5F5-E66E-4810-8A1E-567E697E50A6}" dt="2026-03-23T18:26:17.407" v="1911" actId="20577"/>
          <ac:spMkLst>
            <pc:docMk/>
            <pc:sldMk cId="579873382" sldId="3235"/>
            <ac:spMk id="3" creationId="{3D3C2E16-D4B8-D5B1-D28A-F4DCBE76A85D}"/>
          </ac:spMkLst>
        </pc:spChg>
      </pc:sldChg>
      <pc:sldChg chg="del">
        <pc:chgData name="Duncan Nicholson" userId="d00339fd-09dc-4151-a2a9-f88dc3c3a050" providerId="ADAL" clId="{6349E5F5-E66E-4810-8A1E-567E697E50A6}" dt="2026-03-23T18:25:10.836" v="1865" actId="47"/>
        <pc:sldMkLst>
          <pc:docMk/>
          <pc:sldMk cId="2870227690" sldId="3247"/>
        </pc:sldMkLst>
      </pc:sldChg>
      <pc:sldChg chg="modSp mod">
        <pc:chgData name="Duncan Nicholson" userId="d00339fd-09dc-4151-a2a9-f88dc3c3a050" providerId="ADAL" clId="{6349E5F5-E66E-4810-8A1E-567E697E50A6}" dt="2026-03-23T17:54:58.905" v="1425" actId="20577"/>
        <pc:sldMkLst>
          <pc:docMk/>
          <pc:sldMk cId="2099675892" sldId="3249"/>
        </pc:sldMkLst>
        <pc:spChg chg="mod">
          <ac:chgData name="Duncan Nicholson" userId="d00339fd-09dc-4151-a2a9-f88dc3c3a050" providerId="ADAL" clId="{6349E5F5-E66E-4810-8A1E-567E697E50A6}" dt="2026-03-23T17:54:58.905" v="1425" actId="20577"/>
          <ac:spMkLst>
            <pc:docMk/>
            <pc:sldMk cId="2099675892" sldId="3249"/>
            <ac:spMk id="3" creationId="{63D560E5-0D25-4364-8DD8-42658FCACDB4}"/>
          </ac:spMkLst>
        </pc:spChg>
        <pc:spChg chg="mod">
          <ac:chgData name="Duncan Nicholson" userId="d00339fd-09dc-4151-a2a9-f88dc3c3a050" providerId="ADAL" clId="{6349E5F5-E66E-4810-8A1E-567E697E50A6}" dt="2026-03-23T15:07:21.445" v="708" actId="207"/>
          <ac:spMkLst>
            <pc:docMk/>
            <pc:sldMk cId="2099675892" sldId="3249"/>
            <ac:spMk id="6" creationId="{B47237DF-3A25-5BAB-F1C7-1DCA7C5F245D}"/>
          </ac:spMkLst>
        </pc:spChg>
      </pc:sldChg>
      <pc:sldChg chg="del">
        <pc:chgData name="Duncan Nicholson" userId="d00339fd-09dc-4151-a2a9-f88dc3c3a050" providerId="ADAL" clId="{6349E5F5-E66E-4810-8A1E-567E697E50A6}" dt="2026-03-23T18:22:49.227" v="1807" actId="47"/>
        <pc:sldMkLst>
          <pc:docMk/>
          <pc:sldMk cId="1700991133" sldId="3251"/>
        </pc:sldMkLst>
      </pc:sldChg>
      <pc:sldChg chg="del">
        <pc:chgData name="Duncan Nicholson" userId="d00339fd-09dc-4151-a2a9-f88dc3c3a050" providerId="ADAL" clId="{6349E5F5-E66E-4810-8A1E-567E697E50A6}" dt="2026-03-23T17:55:38.470" v="1426" actId="47"/>
        <pc:sldMkLst>
          <pc:docMk/>
          <pc:sldMk cId="4237744751" sldId="3253"/>
        </pc:sldMkLst>
      </pc:sldChg>
      <pc:sldChg chg="addSp modSp mod">
        <pc:chgData name="Duncan Nicholson" userId="d00339fd-09dc-4151-a2a9-f88dc3c3a050" providerId="ADAL" clId="{6349E5F5-E66E-4810-8A1E-567E697E50A6}" dt="2026-03-23T18:59:47.281" v="2258" actId="5793"/>
        <pc:sldMkLst>
          <pc:docMk/>
          <pc:sldMk cId="3828603176" sldId="3254"/>
        </pc:sldMkLst>
        <pc:spChg chg="mod">
          <ac:chgData name="Duncan Nicholson" userId="d00339fd-09dc-4151-a2a9-f88dc3c3a050" providerId="ADAL" clId="{6349E5F5-E66E-4810-8A1E-567E697E50A6}" dt="2026-03-23T18:59:47.281" v="2258" actId="5793"/>
          <ac:spMkLst>
            <pc:docMk/>
            <pc:sldMk cId="3828603176" sldId="3254"/>
            <ac:spMk id="2" creationId="{818BF8F4-4527-977D-CE62-BA28E5944429}"/>
          </ac:spMkLst>
        </pc:spChg>
        <pc:spChg chg="mod">
          <ac:chgData name="Duncan Nicholson" userId="d00339fd-09dc-4151-a2a9-f88dc3c3a050" providerId="ADAL" clId="{6349E5F5-E66E-4810-8A1E-567E697E50A6}" dt="2026-03-23T16:54:59.916" v="1420" actId="6549"/>
          <ac:spMkLst>
            <pc:docMk/>
            <pc:sldMk cId="3828603176" sldId="3254"/>
            <ac:spMk id="3" creationId="{6D78AA08-C524-8FD3-1F41-E4DADFBD5A68}"/>
          </ac:spMkLst>
        </pc:spChg>
        <pc:spChg chg="add mod">
          <ac:chgData name="Duncan Nicholson" userId="d00339fd-09dc-4151-a2a9-f88dc3c3a050" providerId="ADAL" clId="{6349E5F5-E66E-4810-8A1E-567E697E50A6}" dt="2026-03-23T18:59:36.084" v="2253" actId="20577"/>
          <ac:spMkLst>
            <pc:docMk/>
            <pc:sldMk cId="3828603176" sldId="3254"/>
            <ac:spMk id="5" creationId="{075C2B8F-5FA0-2EBC-CBEA-449D3A7856AB}"/>
          </ac:spMkLst>
        </pc:spChg>
      </pc:sldChg>
      <pc:sldChg chg="del">
        <pc:chgData name="Duncan Nicholson" userId="d00339fd-09dc-4151-a2a9-f88dc3c3a050" providerId="ADAL" clId="{6349E5F5-E66E-4810-8A1E-567E697E50A6}" dt="2026-03-23T16:09:51.336" v="715" actId="47"/>
        <pc:sldMkLst>
          <pc:docMk/>
          <pc:sldMk cId="2467717188" sldId="3255"/>
        </pc:sldMkLst>
      </pc:sldChg>
      <pc:sldChg chg="del">
        <pc:chgData name="Duncan Nicholson" userId="d00339fd-09dc-4151-a2a9-f88dc3c3a050" providerId="ADAL" clId="{6349E5F5-E66E-4810-8A1E-567E697E50A6}" dt="2026-03-23T16:09:56.257" v="716" actId="47"/>
        <pc:sldMkLst>
          <pc:docMk/>
          <pc:sldMk cId="3995269241" sldId="3256"/>
        </pc:sldMkLst>
      </pc:sldChg>
      <pc:sldChg chg="del">
        <pc:chgData name="Duncan Nicholson" userId="d00339fd-09dc-4151-a2a9-f88dc3c3a050" providerId="ADAL" clId="{6349E5F5-E66E-4810-8A1E-567E697E50A6}" dt="2026-03-23T18:39:06.800" v="2111" actId="47"/>
        <pc:sldMkLst>
          <pc:docMk/>
          <pc:sldMk cId="1865785976" sldId="3257"/>
        </pc:sldMkLst>
      </pc:sldChg>
      <pc:sldChg chg="modSp add mod">
        <pc:chgData name="Duncan Nicholson" userId="d00339fd-09dc-4151-a2a9-f88dc3c3a050" providerId="ADAL" clId="{6349E5F5-E66E-4810-8A1E-567E697E50A6}" dt="2026-03-23T18:36:05.482" v="2091" actId="14100"/>
        <pc:sldMkLst>
          <pc:docMk/>
          <pc:sldMk cId="3226659031" sldId="3258"/>
        </pc:sldMkLst>
        <pc:spChg chg="mod">
          <ac:chgData name="Duncan Nicholson" userId="d00339fd-09dc-4151-a2a9-f88dc3c3a050" providerId="ADAL" clId="{6349E5F5-E66E-4810-8A1E-567E697E50A6}" dt="2026-03-23T18:35:38.654" v="2090" actId="1076"/>
          <ac:spMkLst>
            <pc:docMk/>
            <pc:sldMk cId="3226659031" sldId="3258"/>
            <ac:spMk id="4" creationId="{6D167B32-370E-F1E9-816A-69980A7D6D4D}"/>
          </ac:spMkLst>
        </pc:spChg>
        <pc:graphicFrameChg chg="mod modGraphic">
          <ac:chgData name="Duncan Nicholson" userId="d00339fd-09dc-4151-a2a9-f88dc3c3a050" providerId="ADAL" clId="{6349E5F5-E66E-4810-8A1E-567E697E50A6}" dt="2026-03-23T18:36:05.482" v="2091" actId="14100"/>
          <ac:graphicFrameMkLst>
            <pc:docMk/>
            <pc:sldMk cId="3226659031" sldId="3258"/>
            <ac:graphicFrameMk id="5" creationId="{DB6F53DE-90B5-E354-F761-1FCC158F94CD}"/>
          </ac:graphicFrameMkLst>
        </pc:graphicFrameChg>
      </pc:sldChg>
      <pc:sldChg chg="addSp modSp mod">
        <pc:chgData name="Duncan Nicholson" userId="d00339fd-09dc-4151-a2a9-f88dc3c3a050" providerId="ADAL" clId="{6349E5F5-E66E-4810-8A1E-567E697E50A6}" dt="2026-03-23T18:17:20.359" v="1766" actId="1076"/>
        <pc:sldMkLst>
          <pc:docMk/>
          <pc:sldMk cId="2418094620" sldId="3259"/>
        </pc:sldMkLst>
        <pc:spChg chg="mod">
          <ac:chgData name="Duncan Nicholson" userId="d00339fd-09dc-4151-a2a9-f88dc3c3a050" providerId="ADAL" clId="{6349E5F5-E66E-4810-8A1E-567E697E50A6}" dt="2026-03-23T18:17:13.189" v="1764" actId="20577"/>
          <ac:spMkLst>
            <pc:docMk/>
            <pc:sldMk cId="2418094620" sldId="3259"/>
            <ac:spMk id="2" creationId="{DA0E377D-BBC4-A37A-7B6D-0E8344F99B4F}"/>
          </ac:spMkLst>
        </pc:spChg>
        <pc:spChg chg="mod">
          <ac:chgData name="Duncan Nicholson" userId="d00339fd-09dc-4151-a2a9-f88dc3c3a050" providerId="ADAL" clId="{6349E5F5-E66E-4810-8A1E-567E697E50A6}" dt="2026-03-23T18:17:20.359" v="1766" actId="1076"/>
          <ac:spMkLst>
            <pc:docMk/>
            <pc:sldMk cId="2418094620" sldId="3259"/>
            <ac:spMk id="3" creationId="{8088F2FE-5C6C-1393-692E-D6F163862B59}"/>
          </ac:spMkLst>
        </pc:spChg>
        <pc:picChg chg="add mod">
          <ac:chgData name="Duncan Nicholson" userId="d00339fd-09dc-4151-a2a9-f88dc3c3a050" providerId="ADAL" clId="{6349E5F5-E66E-4810-8A1E-567E697E50A6}" dt="2026-03-23T18:09:44.091" v="1661"/>
          <ac:picMkLst>
            <pc:docMk/>
            <pc:sldMk cId="2418094620" sldId="3259"/>
            <ac:picMk id="6" creationId="{EB02B463-81B5-ABB3-E3B2-157B2580CA06}"/>
          </ac:picMkLst>
        </pc:picChg>
      </pc:sldChg>
      <pc:sldChg chg="del">
        <pc:chgData name="Duncan Nicholson" userId="d00339fd-09dc-4151-a2a9-f88dc3c3a050" providerId="ADAL" clId="{6349E5F5-E66E-4810-8A1E-567E697E50A6}" dt="2026-03-23T16:42:58.345" v="1353" actId="47"/>
        <pc:sldMkLst>
          <pc:docMk/>
          <pc:sldMk cId="1263667646" sldId="3260"/>
        </pc:sldMkLst>
      </pc:sldChg>
      <pc:sldChg chg="del">
        <pc:chgData name="Duncan Nicholson" userId="d00339fd-09dc-4151-a2a9-f88dc3c3a050" providerId="ADAL" clId="{6349E5F5-E66E-4810-8A1E-567E697E50A6}" dt="2026-03-23T16:14:18.638" v="718" actId="47"/>
        <pc:sldMkLst>
          <pc:docMk/>
          <pc:sldMk cId="2756122907" sldId="3261"/>
        </pc:sldMkLst>
      </pc:sldChg>
      <pc:sldChg chg="del">
        <pc:chgData name="Duncan Nicholson" userId="d00339fd-09dc-4151-a2a9-f88dc3c3a050" providerId="ADAL" clId="{6349E5F5-E66E-4810-8A1E-567E697E50A6}" dt="2026-03-23T18:19:43.166" v="1774" actId="47"/>
        <pc:sldMkLst>
          <pc:docMk/>
          <pc:sldMk cId="781434559" sldId="3262"/>
        </pc:sldMkLst>
      </pc:sldChg>
      <pc:sldChg chg="del">
        <pc:chgData name="Duncan Nicholson" userId="d00339fd-09dc-4151-a2a9-f88dc3c3a050" providerId="ADAL" clId="{6349E5F5-E66E-4810-8A1E-567E697E50A6}" dt="2026-03-23T18:22:03.571" v="1805" actId="47"/>
        <pc:sldMkLst>
          <pc:docMk/>
          <pc:sldMk cId="542312874" sldId="3264"/>
        </pc:sldMkLst>
      </pc:sldChg>
      <pc:sldChg chg="del">
        <pc:chgData name="Duncan Nicholson" userId="d00339fd-09dc-4151-a2a9-f88dc3c3a050" providerId="ADAL" clId="{6349E5F5-E66E-4810-8A1E-567E697E50A6}" dt="2026-03-23T18:22:15.376" v="1806" actId="47"/>
        <pc:sldMkLst>
          <pc:docMk/>
          <pc:sldMk cId="1714580052" sldId="3265"/>
        </pc:sldMkLst>
      </pc:sldChg>
      <pc:sldChg chg="del">
        <pc:chgData name="Duncan Nicholson" userId="d00339fd-09dc-4151-a2a9-f88dc3c3a050" providerId="ADAL" clId="{6349E5F5-E66E-4810-8A1E-567E697E50A6}" dt="2026-03-23T18:44:26.979" v="2120" actId="47"/>
        <pc:sldMkLst>
          <pc:docMk/>
          <pc:sldMk cId="2504759028" sldId="3266"/>
        </pc:sldMkLst>
      </pc:sldChg>
      <pc:sldChg chg="del">
        <pc:chgData name="Duncan Nicholson" userId="d00339fd-09dc-4151-a2a9-f88dc3c3a050" providerId="ADAL" clId="{6349E5F5-E66E-4810-8A1E-567E697E50A6}" dt="2026-03-23T18:45:36.583" v="2126" actId="47"/>
        <pc:sldMkLst>
          <pc:docMk/>
          <pc:sldMk cId="3171689319" sldId="3267"/>
        </pc:sldMkLst>
      </pc:sldChg>
      <pc:sldChg chg="addSp delSp modSp new del mod">
        <pc:chgData name="Duncan Nicholson" userId="d00339fd-09dc-4151-a2a9-f88dc3c3a050" providerId="ADAL" clId="{6349E5F5-E66E-4810-8A1E-567E697E50A6}" dt="2026-03-23T18:07:28.445" v="1654" actId="47"/>
        <pc:sldMkLst>
          <pc:docMk/>
          <pc:sldMk cId="3775407297" sldId="3268"/>
        </pc:sldMkLst>
        <pc:spChg chg="del">
          <ac:chgData name="Duncan Nicholson" userId="d00339fd-09dc-4151-a2a9-f88dc3c3a050" providerId="ADAL" clId="{6349E5F5-E66E-4810-8A1E-567E697E50A6}" dt="2026-03-23T18:02:45.481" v="1513"/>
          <ac:spMkLst>
            <pc:docMk/>
            <pc:sldMk cId="3775407297" sldId="3268"/>
            <ac:spMk id="3" creationId="{B276C380-DA7D-2F58-F306-DB7BDA63ECA6}"/>
          </ac:spMkLst>
        </pc:spChg>
        <pc:spChg chg="add mod">
          <ac:chgData name="Duncan Nicholson" userId="d00339fd-09dc-4151-a2a9-f88dc3c3a050" providerId="ADAL" clId="{6349E5F5-E66E-4810-8A1E-567E697E50A6}" dt="2026-03-23T18:03:13.999" v="1517" actId="21"/>
          <ac:spMkLst>
            <pc:docMk/>
            <pc:sldMk cId="3775407297" sldId="3268"/>
            <ac:spMk id="10" creationId="{83FFECD2-1B6A-C0CC-246B-4B527FD6B52C}"/>
          </ac:spMkLst>
        </pc:spChg>
        <pc:picChg chg="add del mod ord modCrop">
          <ac:chgData name="Duncan Nicholson" userId="d00339fd-09dc-4151-a2a9-f88dc3c3a050" providerId="ADAL" clId="{6349E5F5-E66E-4810-8A1E-567E697E50A6}" dt="2026-03-23T18:03:13.999" v="1517" actId="21"/>
          <ac:picMkLst>
            <pc:docMk/>
            <pc:sldMk cId="3775407297" sldId="3268"/>
            <ac:picMk id="7" creationId="{799166F1-3C93-28F2-47D7-D447ABAB265A}"/>
          </ac:picMkLst>
        </pc:picChg>
        <pc:picChg chg="add del mod modCrop">
          <ac:chgData name="Duncan Nicholson" userId="d00339fd-09dc-4151-a2a9-f88dc3c3a050" providerId="ADAL" clId="{6349E5F5-E66E-4810-8A1E-567E697E50A6}" dt="2026-03-23T18:01:54.673" v="1506" actId="21"/>
          <ac:picMkLst>
            <pc:docMk/>
            <pc:sldMk cId="3775407297" sldId="3268"/>
            <ac:picMk id="9" creationId="{AF0311B4-F2F5-C81F-5441-6E569F7937A6}"/>
          </ac:picMkLst>
        </pc:picChg>
      </pc:sldChg>
      <pc:sldChg chg="modSp add mod">
        <pc:chgData name="Duncan Nicholson" userId="d00339fd-09dc-4151-a2a9-f88dc3c3a050" providerId="ADAL" clId="{6349E5F5-E66E-4810-8A1E-567E697E50A6}" dt="2026-03-23T17:56:31.705" v="1445" actId="20577"/>
        <pc:sldMkLst>
          <pc:docMk/>
          <pc:sldMk cId="795989558" sldId="3269"/>
        </pc:sldMkLst>
        <pc:spChg chg="mod">
          <ac:chgData name="Duncan Nicholson" userId="d00339fd-09dc-4151-a2a9-f88dc3c3a050" providerId="ADAL" clId="{6349E5F5-E66E-4810-8A1E-567E697E50A6}" dt="2026-03-23T17:56:31.705" v="1445" actId="20577"/>
          <ac:spMkLst>
            <pc:docMk/>
            <pc:sldMk cId="795989558" sldId="3269"/>
            <ac:spMk id="3" creationId="{FE459348-0221-EEAD-023A-21517E8DB5DE}"/>
          </ac:spMkLst>
        </pc:spChg>
      </pc:sldChg>
      <pc:sldChg chg="delSp modSp add mod">
        <pc:chgData name="Duncan Nicholson" userId="d00339fd-09dc-4151-a2a9-f88dc3c3a050" providerId="ADAL" clId="{6349E5F5-E66E-4810-8A1E-567E697E50A6}" dt="2026-03-23T17:56:58.051" v="1446" actId="20577"/>
        <pc:sldMkLst>
          <pc:docMk/>
          <pc:sldMk cId="417167541" sldId="3270"/>
        </pc:sldMkLst>
        <pc:spChg chg="mod">
          <ac:chgData name="Duncan Nicholson" userId="d00339fd-09dc-4151-a2a9-f88dc3c3a050" providerId="ADAL" clId="{6349E5F5-E66E-4810-8A1E-567E697E50A6}" dt="2026-03-23T16:29:41.327" v="835" actId="20577"/>
          <ac:spMkLst>
            <pc:docMk/>
            <pc:sldMk cId="417167541" sldId="3270"/>
            <ac:spMk id="2" creationId="{96D9E667-AEBC-AC42-DC50-032F65A03F09}"/>
          </ac:spMkLst>
        </pc:spChg>
        <pc:spChg chg="mod">
          <ac:chgData name="Duncan Nicholson" userId="d00339fd-09dc-4151-a2a9-f88dc3c3a050" providerId="ADAL" clId="{6349E5F5-E66E-4810-8A1E-567E697E50A6}" dt="2026-03-23T17:56:58.051" v="1446" actId="20577"/>
          <ac:spMkLst>
            <pc:docMk/>
            <pc:sldMk cId="417167541" sldId="3270"/>
            <ac:spMk id="3" creationId="{D251FD27-2C30-D44B-F358-A77F89B02A48}"/>
          </ac:spMkLst>
        </pc:spChg>
        <pc:spChg chg="del">
          <ac:chgData name="Duncan Nicholson" userId="d00339fd-09dc-4151-a2a9-f88dc3c3a050" providerId="ADAL" clId="{6349E5F5-E66E-4810-8A1E-567E697E50A6}" dt="2026-03-23T16:25:14.264" v="769" actId="478"/>
          <ac:spMkLst>
            <pc:docMk/>
            <pc:sldMk cId="417167541" sldId="3270"/>
            <ac:spMk id="4" creationId="{3E4B0C25-EC7A-17BD-7131-70BC8A0C022A}"/>
          </ac:spMkLst>
        </pc:spChg>
        <pc:spChg chg="del">
          <ac:chgData name="Duncan Nicholson" userId="d00339fd-09dc-4151-a2a9-f88dc3c3a050" providerId="ADAL" clId="{6349E5F5-E66E-4810-8A1E-567E697E50A6}" dt="2026-03-23T16:25:22.777" v="770" actId="478"/>
          <ac:spMkLst>
            <pc:docMk/>
            <pc:sldMk cId="417167541" sldId="3270"/>
            <ac:spMk id="5" creationId="{A309C44B-84F6-A89F-5C66-B163473E3AF5}"/>
          </ac:spMkLst>
        </pc:spChg>
      </pc:sldChg>
      <pc:sldChg chg="modSp add mod">
        <pc:chgData name="Duncan Nicholson" userId="d00339fd-09dc-4151-a2a9-f88dc3c3a050" providerId="ADAL" clId="{6349E5F5-E66E-4810-8A1E-567E697E50A6}" dt="2026-03-23T17:57:31.523" v="1459" actId="20577"/>
        <pc:sldMkLst>
          <pc:docMk/>
          <pc:sldMk cId="2414020741" sldId="3271"/>
        </pc:sldMkLst>
        <pc:spChg chg="mod">
          <ac:chgData name="Duncan Nicholson" userId="d00339fd-09dc-4151-a2a9-f88dc3c3a050" providerId="ADAL" clId="{6349E5F5-E66E-4810-8A1E-567E697E50A6}" dt="2026-03-23T16:30:14.851" v="858" actId="20577"/>
          <ac:spMkLst>
            <pc:docMk/>
            <pc:sldMk cId="2414020741" sldId="3271"/>
            <ac:spMk id="2" creationId="{104392BE-6FE8-DCBF-BB0E-FA644AF8F5A5}"/>
          </ac:spMkLst>
        </pc:spChg>
        <pc:spChg chg="mod">
          <ac:chgData name="Duncan Nicholson" userId="d00339fd-09dc-4151-a2a9-f88dc3c3a050" providerId="ADAL" clId="{6349E5F5-E66E-4810-8A1E-567E697E50A6}" dt="2026-03-23T17:57:31.523" v="1459" actId="20577"/>
          <ac:spMkLst>
            <pc:docMk/>
            <pc:sldMk cId="2414020741" sldId="3271"/>
            <ac:spMk id="3" creationId="{9F14A51B-47DF-2EBF-3907-4684B192A3CC}"/>
          </ac:spMkLst>
        </pc:spChg>
      </pc:sldChg>
      <pc:sldChg chg="delSp modSp add mod">
        <pc:chgData name="Duncan Nicholson" userId="d00339fd-09dc-4151-a2a9-f88dc3c3a050" providerId="ADAL" clId="{6349E5F5-E66E-4810-8A1E-567E697E50A6}" dt="2026-03-23T17:58:07.407" v="1463" actId="27636"/>
        <pc:sldMkLst>
          <pc:docMk/>
          <pc:sldMk cId="3021592146" sldId="3272"/>
        </pc:sldMkLst>
        <pc:spChg chg="mod">
          <ac:chgData name="Duncan Nicholson" userId="d00339fd-09dc-4151-a2a9-f88dc3c3a050" providerId="ADAL" clId="{6349E5F5-E66E-4810-8A1E-567E697E50A6}" dt="2026-03-23T17:58:07.407" v="1463" actId="27636"/>
          <ac:spMkLst>
            <pc:docMk/>
            <pc:sldMk cId="3021592146" sldId="3272"/>
            <ac:spMk id="3" creationId="{086B137C-776E-E58C-0399-9C39B4D5DBF4}"/>
          </ac:spMkLst>
        </pc:spChg>
        <pc:spChg chg="del">
          <ac:chgData name="Duncan Nicholson" userId="d00339fd-09dc-4151-a2a9-f88dc3c3a050" providerId="ADAL" clId="{6349E5F5-E66E-4810-8A1E-567E697E50A6}" dt="2026-03-23T17:57:59.560" v="1460" actId="478"/>
          <ac:spMkLst>
            <pc:docMk/>
            <pc:sldMk cId="3021592146" sldId="3272"/>
            <ac:spMk id="4" creationId="{C6166137-2B10-5BD2-54CC-2223D2CA727D}"/>
          </ac:spMkLst>
        </pc:spChg>
        <pc:spChg chg="del">
          <ac:chgData name="Duncan Nicholson" userId="d00339fd-09dc-4151-a2a9-f88dc3c3a050" providerId="ADAL" clId="{6349E5F5-E66E-4810-8A1E-567E697E50A6}" dt="2026-03-23T17:58:02.806" v="1461" actId="478"/>
          <ac:spMkLst>
            <pc:docMk/>
            <pc:sldMk cId="3021592146" sldId="3272"/>
            <ac:spMk id="5" creationId="{9BABFB4F-9455-B523-FA71-457DA0C25A4A}"/>
          </ac:spMkLst>
        </pc:spChg>
      </pc:sldChg>
      <pc:sldChg chg="delSp modSp add mod">
        <pc:chgData name="Duncan Nicholson" userId="d00339fd-09dc-4151-a2a9-f88dc3c3a050" providerId="ADAL" clId="{6349E5F5-E66E-4810-8A1E-567E697E50A6}" dt="2026-03-23T18:07:20.376" v="1653" actId="478"/>
        <pc:sldMkLst>
          <pc:docMk/>
          <pc:sldMk cId="630367858" sldId="3273"/>
        </pc:sldMkLst>
        <pc:spChg chg="mod">
          <ac:chgData name="Duncan Nicholson" userId="d00339fd-09dc-4151-a2a9-f88dc3c3a050" providerId="ADAL" clId="{6349E5F5-E66E-4810-8A1E-567E697E50A6}" dt="2026-03-23T18:07:12.032" v="1651" actId="20577"/>
          <ac:spMkLst>
            <pc:docMk/>
            <pc:sldMk cId="630367858" sldId="3273"/>
            <ac:spMk id="3" creationId="{D642E7FE-5A31-E8D8-A967-4C619E4AE5CE}"/>
          </ac:spMkLst>
        </pc:spChg>
        <pc:spChg chg="del">
          <ac:chgData name="Duncan Nicholson" userId="d00339fd-09dc-4151-a2a9-f88dc3c3a050" providerId="ADAL" clId="{6349E5F5-E66E-4810-8A1E-567E697E50A6}" dt="2026-03-23T18:07:17.061" v="1652" actId="478"/>
          <ac:spMkLst>
            <pc:docMk/>
            <pc:sldMk cId="630367858" sldId="3273"/>
            <ac:spMk id="4" creationId="{1E0B22F3-7A09-FB87-AAC8-52029F3CA2CE}"/>
          </ac:spMkLst>
        </pc:spChg>
        <pc:spChg chg="del">
          <ac:chgData name="Duncan Nicholson" userId="d00339fd-09dc-4151-a2a9-f88dc3c3a050" providerId="ADAL" clId="{6349E5F5-E66E-4810-8A1E-567E697E50A6}" dt="2026-03-23T18:07:20.376" v="1653" actId="478"/>
          <ac:spMkLst>
            <pc:docMk/>
            <pc:sldMk cId="630367858" sldId="3273"/>
            <ac:spMk id="5" creationId="{B06EAECF-F64A-2AE5-B1A2-4923F7D1A013}"/>
          </ac:spMkLst>
        </pc:spChg>
      </pc:sldChg>
      <pc:sldChg chg="add del">
        <pc:chgData name="Duncan Nicholson" userId="d00339fd-09dc-4151-a2a9-f88dc3c3a050" providerId="ADAL" clId="{6349E5F5-E66E-4810-8A1E-567E697E50A6}" dt="2026-03-23T17:58:30.192" v="1464" actId="47"/>
        <pc:sldMkLst>
          <pc:docMk/>
          <pc:sldMk cId="3848295015" sldId="3274"/>
        </pc:sldMkLst>
      </pc:sldChg>
      <pc:sldChg chg="addSp delSp modSp new mod">
        <pc:chgData name="Duncan Nicholson" userId="d00339fd-09dc-4151-a2a9-f88dc3c3a050" providerId="ADAL" clId="{6349E5F5-E66E-4810-8A1E-567E697E50A6}" dt="2026-03-23T18:06:35.983" v="1630" actId="1076"/>
        <pc:sldMkLst>
          <pc:docMk/>
          <pc:sldMk cId="210115622" sldId="3275"/>
        </pc:sldMkLst>
        <pc:spChg chg="mod">
          <ac:chgData name="Duncan Nicholson" userId="d00339fd-09dc-4151-a2a9-f88dc3c3a050" providerId="ADAL" clId="{6349E5F5-E66E-4810-8A1E-567E697E50A6}" dt="2026-03-23T18:04:17.438" v="1561" actId="1076"/>
          <ac:spMkLst>
            <pc:docMk/>
            <pc:sldMk cId="210115622" sldId="3275"/>
            <ac:spMk id="2" creationId="{D62D138C-02F1-D01F-EDCD-FFC623F25AA8}"/>
          </ac:spMkLst>
        </pc:spChg>
        <pc:spChg chg="del">
          <ac:chgData name="Duncan Nicholson" userId="d00339fd-09dc-4151-a2a9-f88dc3c3a050" providerId="ADAL" clId="{6349E5F5-E66E-4810-8A1E-567E697E50A6}" dt="2026-03-23T17:58:54.611" v="1466"/>
          <ac:spMkLst>
            <pc:docMk/>
            <pc:sldMk cId="210115622" sldId="3275"/>
            <ac:spMk id="3" creationId="{B780F0AE-31BC-C8DF-95EC-791E3A822DA3}"/>
          </ac:spMkLst>
        </pc:spChg>
        <pc:spChg chg="del">
          <ac:chgData name="Duncan Nicholson" userId="d00339fd-09dc-4151-a2a9-f88dc3c3a050" providerId="ADAL" clId="{6349E5F5-E66E-4810-8A1E-567E697E50A6}" dt="2026-03-23T18:05:16.399" v="1570" actId="478"/>
          <ac:spMkLst>
            <pc:docMk/>
            <pc:sldMk cId="210115622" sldId="3275"/>
            <ac:spMk id="4" creationId="{D6265EA1-D1B6-7C7F-7E10-0296A33E26B7}"/>
          </ac:spMkLst>
        </pc:spChg>
        <pc:spChg chg="del">
          <ac:chgData name="Duncan Nicholson" userId="d00339fd-09dc-4151-a2a9-f88dc3c3a050" providerId="ADAL" clId="{6349E5F5-E66E-4810-8A1E-567E697E50A6}" dt="2026-03-23T18:05:12.297" v="1569" actId="478"/>
          <ac:spMkLst>
            <pc:docMk/>
            <pc:sldMk cId="210115622" sldId="3275"/>
            <ac:spMk id="5" creationId="{242CA214-97C5-C96F-DA66-5C8E69B9EC0B}"/>
          </ac:spMkLst>
        </pc:spChg>
        <pc:spChg chg="add mod">
          <ac:chgData name="Duncan Nicholson" userId="d00339fd-09dc-4151-a2a9-f88dc3c3a050" providerId="ADAL" clId="{6349E5F5-E66E-4810-8A1E-567E697E50A6}" dt="2026-03-23T18:06:03.723" v="1600" actId="1076"/>
          <ac:spMkLst>
            <pc:docMk/>
            <pc:sldMk cId="210115622" sldId="3275"/>
            <ac:spMk id="13" creationId="{C8E8CBEB-180E-1C90-85C8-EC6941B914DD}"/>
          </ac:spMkLst>
        </pc:spChg>
        <pc:spChg chg="add mod">
          <ac:chgData name="Duncan Nicholson" userId="d00339fd-09dc-4151-a2a9-f88dc3c3a050" providerId="ADAL" clId="{6349E5F5-E66E-4810-8A1E-567E697E50A6}" dt="2026-03-23T18:06:19.717" v="1615" actId="1076"/>
          <ac:spMkLst>
            <pc:docMk/>
            <pc:sldMk cId="210115622" sldId="3275"/>
            <ac:spMk id="14" creationId="{8DB6ACC5-7D3F-35D5-3E33-38E1868984BB}"/>
          </ac:spMkLst>
        </pc:spChg>
        <pc:spChg chg="add mod">
          <ac:chgData name="Duncan Nicholson" userId="d00339fd-09dc-4151-a2a9-f88dc3c3a050" providerId="ADAL" clId="{6349E5F5-E66E-4810-8A1E-567E697E50A6}" dt="2026-03-23T18:06:35.983" v="1630" actId="1076"/>
          <ac:spMkLst>
            <pc:docMk/>
            <pc:sldMk cId="210115622" sldId="3275"/>
            <ac:spMk id="15" creationId="{794B66FC-DC48-DD55-EA01-677B5634516B}"/>
          </ac:spMkLst>
        </pc:spChg>
        <pc:picChg chg="add mod ord modCrop">
          <ac:chgData name="Duncan Nicholson" userId="d00339fd-09dc-4151-a2a9-f88dc3c3a050" providerId="ADAL" clId="{6349E5F5-E66E-4810-8A1E-567E697E50A6}" dt="2026-03-23T18:05:02.807" v="1567" actId="1076"/>
          <ac:picMkLst>
            <pc:docMk/>
            <pc:sldMk cId="210115622" sldId="3275"/>
            <ac:picMk id="7" creationId="{8A6F34C3-6630-F652-8057-774997ED044C}"/>
          </ac:picMkLst>
        </pc:picChg>
        <pc:picChg chg="add del mod">
          <ac:chgData name="Duncan Nicholson" userId="d00339fd-09dc-4151-a2a9-f88dc3c3a050" providerId="ADAL" clId="{6349E5F5-E66E-4810-8A1E-567E697E50A6}" dt="2026-03-23T18:00:24.305" v="1481" actId="21"/>
          <ac:picMkLst>
            <pc:docMk/>
            <pc:sldMk cId="210115622" sldId="3275"/>
            <ac:picMk id="9" creationId="{AF0311B4-F2F5-C81F-5441-6E569F7937A6}"/>
          </ac:picMkLst>
        </pc:picChg>
        <pc:picChg chg="add del mod">
          <ac:chgData name="Duncan Nicholson" userId="d00339fd-09dc-4151-a2a9-f88dc3c3a050" providerId="ADAL" clId="{6349E5F5-E66E-4810-8A1E-567E697E50A6}" dt="2026-03-23T18:01:48.344" v="1505" actId="478"/>
          <ac:picMkLst>
            <pc:docMk/>
            <pc:sldMk cId="210115622" sldId="3275"/>
            <ac:picMk id="10" creationId="{72D5D01B-453E-0654-303F-4F897B56BAA6}"/>
          </ac:picMkLst>
        </pc:picChg>
        <pc:picChg chg="add mod">
          <ac:chgData name="Duncan Nicholson" userId="d00339fd-09dc-4151-a2a9-f88dc3c3a050" providerId="ADAL" clId="{6349E5F5-E66E-4810-8A1E-567E697E50A6}" dt="2026-03-23T18:05:27.667" v="1573" actId="1076"/>
          <ac:picMkLst>
            <pc:docMk/>
            <pc:sldMk cId="210115622" sldId="3275"/>
            <ac:picMk id="11" creationId="{AF0311B4-F2F5-C81F-5441-6E569F7937A6}"/>
          </ac:picMkLst>
        </pc:picChg>
        <pc:picChg chg="add mod">
          <ac:chgData name="Duncan Nicholson" userId="d00339fd-09dc-4151-a2a9-f88dc3c3a050" providerId="ADAL" clId="{6349E5F5-E66E-4810-8A1E-567E697E50A6}" dt="2026-03-23T18:05:21.774" v="1571" actId="1076"/>
          <ac:picMkLst>
            <pc:docMk/>
            <pc:sldMk cId="210115622" sldId="3275"/>
            <ac:picMk id="12" creationId="{799166F1-3C93-28F2-47D7-D447ABAB265A}"/>
          </ac:picMkLst>
        </pc:picChg>
      </pc:sldChg>
      <pc:sldChg chg="modSp add mod">
        <pc:chgData name="Duncan Nicholson" userId="d00339fd-09dc-4151-a2a9-f88dc3c3a050" providerId="ADAL" clId="{6349E5F5-E66E-4810-8A1E-567E697E50A6}" dt="2026-03-23T18:38:03.407" v="2103" actId="20577"/>
        <pc:sldMkLst>
          <pc:docMk/>
          <pc:sldMk cId="821172526" sldId="3276"/>
        </pc:sldMkLst>
        <pc:spChg chg="mod">
          <ac:chgData name="Duncan Nicholson" userId="d00339fd-09dc-4151-a2a9-f88dc3c3a050" providerId="ADAL" clId="{6349E5F5-E66E-4810-8A1E-567E697E50A6}" dt="2026-03-23T18:29:13.431" v="1913" actId="27636"/>
          <ac:spMkLst>
            <pc:docMk/>
            <pc:sldMk cId="821172526" sldId="3276"/>
            <ac:spMk id="2" creationId="{1AE2B4F7-D236-670A-6636-96FE1D618111}"/>
          </ac:spMkLst>
        </pc:spChg>
        <pc:spChg chg="mod">
          <ac:chgData name="Duncan Nicholson" userId="d00339fd-09dc-4151-a2a9-f88dc3c3a050" providerId="ADAL" clId="{6349E5F5-E66E-4810-8A1E-567E697E50A6}" dt="2026-03-23T18:38:03.407" v="2103" actId="20577"/>
          <ac:spMkLst>
            <pc:docMk/>
            <pc:sldMk cId="821172526" sldId="3276"/>
            <ac:spMk id="3" creationId="{6A99F170-69D3-DB67-6AAA-D66A6E11BAA9}"/>
          </ac:spMkLst>
        </pc:spChg>
      </pc:sldChg>
      <pc:sldChg chg="delSp modSp add mod">
        <pc:chgData name="Duncan Nicholson" userId="d00339fd-09dc-4151-a2a9-f88dc3c3a050" providerId="ADAL" clId="{6349E5F5-E66E-4810-8A1E-567E697E50A6}" dt="2026-03-23T18:37:17.460" v="2101" actId="20577"/>
        <pc:sldMkLst>
          <pc:docMk/>
          <pc:sldMk cId="2329428852" sldId="3277"/>
        </pc:sldMkLst>
        <pc:spChg chg="del">
          <ac:chgData name="Duncan Nicholson" userId="d00339fd-09dc-4151-a2a9-f88dc3c3a050" providerId="ADAL" clId="{6349E5F5-E66E-4810-8A1E-567E697E50A6}" dt="2026-03-23T18:36:42.996" v="2098" actId="478"/>
          <ac:spMkLst>
            <pc:docMk/>
            <pc:sldMk cId="2329428852" sldId="3277"/>
            <ac:spMk id="2" creationId="{52031A36-240D-C6D8-35A3-D5CB958FCBC1}"/>
          </ac:spMkLst>
        </pc:spChg>
        <pc:spChg chg="mod">
          <ac:chgData name="Duncan Nicholson" userId="d00339fd-09dc-4151-a2a9-f88dc3c3a050" providerId="ADAL" clId="{6349E5F5-E66E-4810-8A1E-567E697E50A6}" dt="2026-03-23T18:37:17.460" v="2101" actId="20577"/>
          <ac:spMkLst>
            <pc:docMk/>
            <pc:sldMk cId="2329428852" sldId="3277"/>
            <ac:spMk id="4" creationId="{D57B24BF-2D52-A94E-1F0F-6F710F01E350}"/>
          </ac:spMkLst>
        </pc:spChg>
        <pc:graphicFrameChg chg="mod">
          <ac:chgData name="Duncan Nicholson" userId="d00339fd-09dc-4151-a2a9-f88dc3c3a050" providerId="ADAL" clId="{6349E5F5-E66E-4810-8A1E-567E697E50A6}" dt="2026-03-23T18:36:37.078" v="2097" actId="1076"/>
          <ac:graphicFrameMkLst>
            <pc:docMk/>
            <pc:sldMk cId="2329428852" sldId="3277"/>
            <ac:graphicFrameMk id="5" creationId="{F507BB02-AA4A-E6E8-0DC9-C6A4B54DC010}"/>
          </ac:graphicFrameMkLst>
        </pc:graphicFrameChg>
        <pc:graphicFrameChg chg="mod">
          <ac:chgData name="Duncan Nicholson" userId="d00339fd-09dc-4151-a2a9-f88dc3c3a050" providerId="ADAL" clId="{6349E5F5-E66E-4810-8A1E-567E697E50A6}" dt="2026-03-23T18:36:56.908" v="2100" actId="1076"/>
          <ac:graphicFrameMkLst>
            <pc:docMk/>
            <pc:sldMk cId="2329428852" sldId="3277"/>
            <ac:graphicFrameMk id="6" creationId="{5E4DA019-3FA1-6D0D-293E-8CE46AF2F1AD}"/>
          </ac:graphicFrameMkLst>
        </pc:graphicFrameChg>
        <pc:graphicFrameChg chg="mod">
          <ac:chgData name="Duncan Nicholson" userId="d00339fd-09dc-4151-a2a9-f88dc3c3a050" providerId="ADAL" clId="{6349E5F5-E66E-4810-8A1E-567E697E50A6}" dt="2026-03-23T18:36:49.184" v="2099" actId="1076"/>
          <ac:graphicFrameMkLst>
            <pc:docMk/>
            <pc:sldMk cId="2329428852" sldId="3277"/>
            <ac:graphicFrameMk id="7" creationId="{463CEEDA-5413-E811-E476-C349C1BBFEC5}"/>
          </ac:graphicFrameMkLst>
        </pc:graphicFrameChg>
      </pc:sldChg>
      <pc:sldChg chg="modSp new mod">
        <pc:chgData name="Duncan Nicholson" userId="d00339fd-09dc-4151-a2a9-f88dc3c3a050" providerId="ADAL" clId="{6349E5F5-E66E-4810-8A1E-567E697E50A6}" dt="2026-03-23T20:30:15.339" v="2748" actId="1076"/>
        <pc:sldMkLst>
          <pc:docMk/>
          <pc:sldMk cId="2580659259" sldId="3278"/>
        </pc:sldMkLst>
        <pc:spChg chg="mod">
          <ac:chgData name="Duncan Nicholson" userId="d00339fd-09dc-4151-a2a9-f88dc3c3a050" providerId="ADAL" clId="{6349E5F5-E66E-4810-8A1E-567E697E50A6}" dt="2026-03-23T20:30:15.339" v="2748" actId="1076"/>
          <ac:spMkLst>
            <pc:docMk/>
            <pc:sldMk cId="2580659259" sldId="3278"/>
            <ac:spMk id="2" creationId="{BDD2F999-A35C-FB49-2970-181823B09F02}"/>
          </ac:spMkLst>
        </pc:spChg>
        <pc:spChg chg="mod">
          <ac:chgData name="Duncan Nicholson" userId="d00339fd-09dc-4151-a2a9-f88dc3c3a050" providerId="ADAL" clId="{6349E5F5-E66E-4810-8A1E-567E697E50A6}" dt="2026-03-23T20:29:59.333" v="2745" actId="1076"/>
          <ac:spMkLst>
            <pc:docMk/>
            <pc:sldMk cId="2580659259" sldId="3278"/>
            <ac:spMk id="3" creationId="{7F9E8D32-331A-3358-1807-B92273268D7C}"/>
          </ac:spMkLst>
        </pc:spChg>
      </pc:sldChg>
      <pc:sldMasterChg chg="delSldLayout">
        <pc:chgData name="Duncan Nicholson" userId="d00339fd-09dc-4151-a2a9-f88dc3c3a050" providerId="ADAL" clId="{6349E5F5-E66E-4810-8A1E-567E697E50A6}" dt="2026-03-23T18:44:31.335" v="2121" actId="47"/>
        <pc:sldMasterMkLst>
          <pc:docMk/>
          <pc:sldMasterMk cId="3222389606" sldId="2147483648"/>
        </pc:sldMasterMkLst>
        <pc:sldLayoutChg chg="del">
          <pc:chgData name="Duncan Nicholson" userId="d00339fd-09dc-4151-a2a9-f88dc3c3a050" providerId="ADAL" clId="{6349E5F5-E66E-4810-8A1E-567E697E50A6}" dt="2026-03-23T18:22:15.376" v="1806" actId="47"/>
          <pc:sldLayoutMkLst>
            <pc:docMk/>
            <pc:sldMasterMk cId="3222389606" sldId="2147483648"/>
            <pc:sldLayoutMk cId="4131688039" sldId="2147483662"/>
          </pc:sldLayoutMkLst>
        </pc:sldLayoutChg>
        <pc:sldLayoutChg chg="del">
          <pc:chgData name="Duncan Nicholson" userId="d00339fd-09dc-4151-a2a9-f88dc3c3a050" providerId="ADAL" clId="{6349E5F5-E66E-4810-8A1E-567E697E50A6}" dt="2026-03-23T18:44:31.335" v="2121" actId="47"/>
          <pc:sldLayoutMkLst>
            <pc:docMk/>
            <pc:sldMasterMk cId="3222389606" sldId="2147483648"/>
            <pc:sldLayoutMk cId="3839914961"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E657A5E6-4358-4CCB-9E1F-AA78C3086CE7}">
      <dgm:prSet phldrT="[Text]"/>
      <dgm:spPr/>
      <dgm:t>
        <a:bodyPr/>
        <a:lstStyle/>
        <a:p>
          <a:r>
            <a:rPr lang="en-GB"/>
            <a:t>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a:t>July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4186" y="368580"/>
          <a:ext cx="1970381" cy="760567"/>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529621" y="558721"/>
          <a:ext cx="1663877" cy="7605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March 26</a:t>
          </a:r>
        </a:p>
      </dsp:txBody>
      <dsp:txXfrm>
        <a:off x="551897" y="580997"/>
        <a:ext cx="1619325" cy="716015"/>
      </dsp:txXfrm>
    </dsp:sp>
    <dsp:sp modelId="{7D9A333C-9A98-4F01-900D-6E705281CF0F}">
      <dsp:nvSpPr>
        <dsp:cNvPr id="0" name=""/>
        <dsp:cNvSpPr/>
      </dsp:nvSpPr>
      <dsp:spPr>
        <a:xfrm>
          <a:off x="2254799" y="368580"/>
          <a:ext cx="1970381" cy="760567"/>
        </a:xfrm>
        <a:prstGeom prst="chevron">
          <a:avLst>
            <a:gd name="adj" fmla="val 4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2780234" y="558721"/>
          <a:ext cx="1663877" cy="7605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July 26</a:t>
          </a:r>
        </a:p>
      </dsp:txBody>
      <dsp:txXfrm>
        <a:off x="2802510" y="580997"/>
        <a:ext cx="1619325" cy="716015"/>
      </dsp:txXfrm>
    </dsp:sp>
    <dsp:sp modelId="{D1E8340F-ED81-47A7-A6EE-9759740FE75A}">
      <dsp:nvSpPr>
        <dsp:cNvPr id="0" name=""/>
        <dsp:cNvSpPr/>
      </dsp:nvSpPr>
      <dsp:spPr>
        <a:xfrm>
          <a:off x="4505412" y="368580"/>
          <a:ext cx="1970381" cy="760567"/>
        </a:xfrm>
        <a:prstGeom prst="chevron">
          <a:avLst>
            <a:gd name="adj" fmla="val 4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5030847" y="558721"/>
          <a:ext cx="1663877" cy="7605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Sep 26</a:t>
          </a:r>
        </a:p>
      </dsp:txBody>
      <dsp:txXfrm>
        <a:off x="5053123" y="580997"/>
        <a:ext cx="1619325" cy="716015"/>
      </dsp:txXfrm>
    </dsp:sp>
    <dsp:sp modelId="{882D1D77-3D5F-4B1C-B57D-FCD7987A056D}">
      <dsp:nvSpPr>
        <dsp:cNvPr id="0" name=""/>
        <dsp:cNvSpPr/>
      </dsp:nvSpPr>
      <dsp:spPr>
        <a:xfrm>
          <a:off x="6756026" y="368580"/>
          <a:ext cx="1970381" cy="760567"/>
        </a:xfrm>
        <a:prstGeom prst="chevron">
          <a:avLst>
            <a:gd name="adj" fmla="val 4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7281461" y="558721"/>
          <a:ext cx="1663877" cy="7605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Dec 26</a:t>
          </a:r>
        </a:p>
      </dsp:txBody>
      <dsp:txXfrm>
        <a:off x="7303737" y="580997"/>
        <a:ext cx="1619325" cy="7160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39950-B9F0-4B03-B3E6-43BB73CE9685}"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B393-1CC1-4339-ABC3-91D696C72F1C}" type="slidenum">
              <a:rPr lang="en-GB" smtClean="0"/>
              <a:t>‹#›</a:t>
            </a:fld>
            <a:endParaRPr lang="en-GB"/>
          </a:p>
        </p:txBody>
      </p:sp>
    </p:spTree>
    <p:extLst>
      <p:ext uri="{BB962C8B-B14F-4D97-AF65-F5344CB8AC3E}">
        <p14:creationId xmlns:p14="http://schemas.microsoft.com/office/powerpoint/2010/main" val="209817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22</a:t>
            </a:fld>
            <a:endParaRPr lang="en-GB"/>
          </a:p>
        </p:txBody>
      </p:sp>
      <p:sp>
        <p:nvSpPr>
          <p:cNvPr id="5" name="Date Placeholder 4"/>
          <p:cNvSpPr>
            <a:spLocks noGrp="1"/>
          </p:cNvSpPr>
          <p:nvPr>
            <p:ph type="dt" idx="1"/>
          </p:nvPr>
        </p:nvSpPr>
        <p:spPr/>
        <p:txBody>
          <a:bodyPr/>
          <a:lstStyle/>
          <a:p>
            <a:fld id="{BF8440AE-93C9-41C7-A56D-8656F85B993E}" type="datetime1">
              <a:rPr lang="en-GB" smtClean="0"/>
              <a:t>23/03/2026</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707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59703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39947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159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87612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129605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5060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70171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US"/>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837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9EC01A09-7BB1-4F39-9B1E-8039EA757B95}" type="datetimeFigureOut">
              <a:rPr lang="en-US" smtClean="0"/>
              <a:t>3/23/2026</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3430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US"/>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9EC01A09-7BB1-4F39-9B1E-8039EA757B95}" type="datetimeFigureOut">
              <a:rPr lang="en-US" smtClean="0"/>
              <a:t>3/23/2026</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8918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9EC01A09-7BB1-4F39-9B1E-8039EA757B95}" type="datetimeFigureOut">
              <a:rPr lang="en-US" smtClean="0"/>
              <a:t>3/23/2026</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55141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EC01A09-7BB1-4F39-9B1E-8039EA757B95}" type="datetimeFigureOut">
              <a:rPr lang="en-US" smtClean="0"/>
              <a:t>3/23/2026</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407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3/23/2026</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0609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3/23/2026</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410610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1A09-7BB1-4F39-9B1E-8039EA757B95}" type="datetimeFigureOut">
              <a:rPr lang="en-US" smtClean="0"/>
              <a:t>3/23/2026</a:t>
            </a:fld>
            <a:endParaRPr lang="en-US"/>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B604D-6664-4632-BD14-487D23A5A25F}" type="slidenum">
              <a:rPr lang="en-US" smtClean="0"/>
              <a:t>‹#›</a:t>
            </a:fld>
            <a:endParaRPr lang="en-US"/>
          </a:p>
        </p:txBody>
      </p:sp>
    </p:spTree>
    <p:extLst>
      <p:ext uri="{BB962C8B-B14F-4D97-AF65-F5344CB8AC3E}">
        <p14:creationId xmlns:p14="http://schemas.microsoft.com/office/powerpoint/2010/main" val="322238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emf"/><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xml"/><Relationship Id="rId1" Type="http://schemas.openxmlformats.org/officeDocument/2006/relationships/customXml" Target="../../customXml/item1.xml"/><Relationship Id="rId4"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2" Type="http://schemas.openxmlformats.org/officeDocument/2006/relationships/hyperlink" Target="https://www.emeraldgrouppublishing.com/calls-for-papers/call-papers-new-developments-observational-method"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517" y="1439276"/>
            <a:ext cx="11138274" cy="1732971"/>
          </a:xfrm>
        </p:spPr>
        <p:txBody>
          <a:bodyPr>
            <a:normAutofit fontScale="90000"/>
          </a:bodyPr>
          <a:lstStyle/>
          <a:p>
            <a:r>
              <a:rPr lang="en-GB" sz="5400" b="1" dirty="0">
                <a:solidFill>
                  <a:schemeClr val="accent2"/>
                </a:solidFill>
                <a:latin typeface="Arial" panose="020B0604020202020204" pitchFamily="34" charset="0"/>
                <a:cs typeface="Arial" panose="020B0604020202020204" pitchFamily="34" charset="0"/>
              </a:rPr>
              <a:t>ISSMGE - TC206</a:t>
            </a:r>
            <a:br>
              <a:rPr lang="en-GB" sz="4400" b="1" dirty="0">
                <a:solidFill>
                  <a:schemeClr val="accent2"/>
                </a:solidFill>
                <a:latin typeface="Arial" panose="020B0604020202020204" pitchFamily="34" charset="0"/>
                <a:cs typeface="Arial" panose="020B0604020202020204" pitchFamily="34" charset="0"/>
              </a:rPr>
            </a:br>
            <a:r>
              <a:rPr lang="en-GB" sz="4400" b="1" dirty="0">
                <a:solidFill>
                  <a:schemeClr val="accent2"/>
                </a:solidFill>
                <a:latin typeface="Arial" panose="020B0604020202020204" pitchFamily="34" charset="0"/>
                <a:cs typeface="Arial" panose="020B0604020202020204" pitchFamily="34" charset="0"/>
              </a:rPr>
              <a:t>Technical Committee Meeting </a:t>
            </a:r>
            <a:br>
              <a:rPr lang="en-GB" sz="4400" b="1" dirty="0">
                <a:solidFill>
                  <a:schemeClr val="accent2"/>
                </a:solidFill>
                <a:latin typeface="Arial" panose="020B0604020202020204" pitchFamily="34" charset="0"/>
                <a:cs typeface="Arial" panose="020B0604020202020204" pitchFamily="34" charset="0"/>
              </a:rPr>
            </a:br>
            <a:r>
              <a:rPr lang="en-GB" sz="3200" b="1" dirty="0">
                <a:solidFill>
                  <a:schemeClr val="accent2"/>
                </a:solidFill>
                <a:latin typeface="Arial" panose="020B0604020202020204" pitchFamily="34" charset="0"/>
                <a:cs typeface="Arial" panose="020B0604020202020204" pitchFamily="34" charset="0"/>
              </a:rPr>
              <a:t>24-03-2026 at 09:30hrs - UK time</a:t>
            </a:r>
            <a:endParaRPr lang="en-GB" sz="4400" b="1" dirty="0">
              <a:solidFill>
                <a:srgbClr val="28AAE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9346" y="4552238"/>
            <a:ext cx="8948056" cy="1365703"/>
          </a:xfrm>
        </p:spPr>
        <p:txBody>
          <a:bodyPr>
            <a:normAutofit/>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Chairperson TC206 </a:t>
            </a:r>
          </a:p>
          <a:p>
            <a:r>
              <a:rPr lang="en-GB" b="1" dirty="0">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Alessandro Martucci </a:t>
            </a:r>
            <a:r>
              <a:rPr lang="en-GB" b="1" dirty="0">
                <a:latin typeface="Arial" panose="020B0604020202020204" pitchFamily="34" charset="0"/>
                <a:cs typeface="Arial" panose="020B0604020202020204" pitchFamily="34" charset="0"/>
              </a:rPr>
              <a:t> - Secretary</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16881" y="344424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E667-AEBC-AC42-DC50-032F65A03F09}"/>
              </a:ext>
            </a:extLst>
          </p:cNvPr>
          <p:cNvSpPr>
            <a:spLocks noGrp="1"/>
          </p:cNvSpPr>
          <p:nvPr>
            <p:ph type="title"/>
          </p:nvPr>
        </p:nvSpPr>
        <p:spPr>
          <a:xfrm>
            <a:off x="583074" y="176212"/>
            <a:ext cx="11025851" cy="1325563"/>
          </a:xfrm>
        </p:spPr>
        <p:txBody>
          <a:bodyPr/>
          <a:lstStyle/>
          <a:p>
            <a:r>
              <a:rPr lang="en-GB" dirty="0"/>
              <a:t>Session 1  - Links with ISSMGE Technical Committees 10.00hrs to 10.45</a:t>
            </a:r>
          </a:p>
        </p:txBody>
      </p:sp>
      <p:sp>
        <p:nvSpPr>
          <p:cNvPr id="3" name="Content Placeholder 2">
            <a:extLst>
              <a:ext uri="{FF2B5EF4-FFF2-40B4-BE49-F238E27FC236}">
                <a16:creationId xmlns:a16="http://schemas.microsoft.com/office/drawing/2014/main" id="{D251FD27-2C30-D44B-F358-A77F89B02A48}"/>
              </a:ext>
            </a:extLst>
          </p:cNvPr>
          <p:cNvSpPr>
            <a:spLocks noGrp="1"/>
          </p:cNvSpPr>
          <p:nvPr>
            <p:ph idx="1"/>
          </p:nvPr>
        </p:nvSpPr>
        <p:spPr>
          <a:xfrm>
            <a:off x="583074" y="1501775"/>
            <a:ext cx="10921979" cy="4980048"/>
          </a:xfrm>
          <a:solidFill>
            <a:schemeClr val="bg1"/>
          </a:solidFill>
        </p:spPr>
        <p:txBody>
          <a:bodyPr>
            <a:normAutofit lnSpcReduction="10000"/>
          </a:bodyPr>
          <a:lstStyle/>
          <a:p>
            <a:r>
              <a:rPr lang="en-GB" dirty="0"/>
              <a:t>Chair – Duncan Nicholson</a:t>
            </a:r>
          </a:p>
          <a:p>
            <a:r>
              <a:rPr lang="en-GB" dirty="0"/>
              <a:t>ISSMGE TC overview –  Marcelo Sánchez  				10 Min</a:t>
            </a:r>
          </a:p>
          <a:p>
            <a:r>
              <a:rPr lang="en-GB" dirty="0"/>
              <a:t>TC 220- 		Field Monitoring (Andrew Ridley),    		10 Min </a:t>
            </a:r>
          </a:p>
          <a:p>
            <a:r>
              <a:rPr lang="en-GB" dirty="0"/>
              <a:t>ERTC7/TC 103,  - Numerical  (Franz Tschuchnigg), 		10 Min </a:t>
            </a:r>
          </a:p>
          <a:p>
            <a:r>
              <a:rPr lang="en-GB" dirty="0"/>
              <a:t>TC 204  - 		Tunnels,  (Andrea Franza). 			10 Min </a:t>
            </a:r>
          </a:p>
          <a:p>
            <a:r>
              <a:rPr lang="en-GB" dirty="0"/>
              <a:t>Panel Discussion 							 	5 Min</a:t>
            </a:r>
          </a:p>
          <a:p>
            <a:endParaRPr lang="en-GB" dirty="0"/>
          </a:p>
          <a:p>
            <a:r>
              <a:rPr lang="en-GB" dirty="0"/>
              <a:t>Other Tech Committees – </a:t>
            </a:r>
          </a:p>
          <a:p>
            <a:r>
              <a:rPr lang="en-GB" dirty="0"/>
              <a:t>TC207 -Walls (Prof Ong), TC208 - Slopes (Prof Cotecchia), </a:t>
            </a:r>
          </a:p>
          <a:p>
            <a:r>
              <a:rPr lang="en-GB" dirty="0"/>
              <a:t>TC 222 -  BIM,    TC 304  - Risk,    TC 309 – Machine Learning.</a:t>
            </a:r>
          </a:p>
        </p:txBody>
      </p:sp>
    </p:spTree>
    <p:extLst>
      <p:ext uri="{BB962C8B-B14F-4D97-AF65-F5344CB8AC3E}">
        <p14:creationId xmlns:p14="http://schemas.microsoft.com/office/powerpoint/2010/main" val="41716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92BE-6FE8-DCBF-BB0E-FA644AF8F5A5}"/>
              </a:ext>
            </a:extLst>
          </p:cNvPr>
          <p:cNvSpPr>
            <a:spLocks noGrp="1"/>
          </p:cNvSpPr>
          <p:nvPr>
            <p:ph type="title"/>
          </p:nvPr>
        </p:nvSpPr>
        <p:spPr/>
        <p:txBody>
          <a:bodyPr/>
          <a:lstStyle/>
          <a:p>
            <a:r>
              <a:rPr lang="en-GB" dirty="0"/>
              <a:t>Session 2  Keynote Presentations</a:t>
            </a:r>
          </a:p>
        </p:txBody>
      </p:sp>
      <p:sp>
        <p:nvSpPr>
          <p:cNvPr id="3" name="Content Placeholder 2">
            <a:extLst>
              <a:ext uri="{FF2B5EF4-FFF2-40B4-BE49-F238E27FC236}">
                <a16:creationId xmlns:a16="http://schemas.microsoft.com/office/drawing/2014/main" id="{9F14A51B-47DF-2EBF-3907-4684B192A3CC}"/>
              </a:ext>
            </a:extLst>
          </p:cNvPr>
          <p:cNvSpPr>
            <a:spLocks noGrp="1"/>
          </p:cNvSpPr>
          <p:nvPr>
            <p:ph idx="1"/>
          </p:nvPr>
        </p:nvSpPr>
        <p:spPr/>
        <p:txBody>
          <a:bodyPr/>
          <a:lstStyle/>
          <a:p>
            <a:r>
              <a:rPr lang="en-GB" dirty="0"/>
              <a:t>Chair – Ying Chen</a:t>
            </a:r>
          </a:p>
          <a:p>
            <a:r>
              <a:rPr lang="en-GB" dirty="0"/>
              <a:t>1) Suzanne Lacasse – 	Risk  (Teams).</a:t>
            </a:r>
          </a:p>
          <a:p>
            <a:r>
              <a:rPr lang="en-GB" dirty="0"/>
              <a:t>2) Jamie Standing – 	I&amp;M</a:t>
            </a:r>
          </a:p>
          <a:p>
            <a:r>
              <a:rPr lang="en-GB" dirty="0"/>
              <a:t>3) Colin Eddie 	- 	Tunnels</a:t>
            </a:r>
          </a:p>
        </p:txBody>
      </p:sp>
      <p:sp>
        <p:nvSpPr>
          <p:cNvPr id="4" name="Text Placeholder 3">
            <a:extLst>
              <a:ext uri="{FF2B5EF4-FFF2-40B4-BE49-F238E27FC236}">
                <a16:creationId xmlns:a16="http://schemas.microsoft.com/office/drawing/2014/main" id="{A4AF5A26-BBF3-8B1A-577B-7B6964C4C0B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3069657-8E69-90DA-627F-7514005E0E0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1402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DF3E-46E1-53E7-4F35-D554A0AD780B}"/>
              </a:ext>
            </a:extLst>
          </p:cNvPr>
          <p:cNvSpPr>
            <a:spLocks noGrp="1"/>
          </p:cNvSpPr>
          <p:nvPr>
            <p:ph type="title"/>
          </p:nvPr>
        </p:nvSpPr>
        <p:spPr/>
        <p:txBody>
          <a:bodyPr/>
          <a:lstStyle/>
          <a:p>
            <a:r>
              <a:rPr lang="en-GB" dirty="0"/>
              <a:t>Session 3  - RTBA </a:t>
            </a:r>
          </a:p>
        </p:txBody>
      </p:sp>
      <p:sp>
        <p:nvSpPr>
          <p:cNvPr id="3" name="Content Placeholder 2">
            <a:extLst>
              <a:ext uri="{FF2B5EF4-FFF2-40B4-BE49-F238E27FC236}">
                <a16:creationId xmlns:a16="http://schemas.microsoft.com/office/drawing/2014/main" id="{086B137C-776E-E58C-0399-9C39B4D5DBF4}"/>
              </a:ext>
            </a:extLst>
          </p:cNvPr>
          <p:cNvSpPr>
            <a:spLocks noGrp="1"/>
          </p:cNvSpPr>
          <p:nvPr>
            <p:ph idx="1"/>
          </p:nvPr>
        </p:nvSpPr>
        <p:spPr>
          <a:xfrm>
            <a:off x="328613" y="1510631"/>
            <a:ext cx="11541809" cy="4982244"/>
          </a:xfrm>
        </p:spPr>
        <p:txBody>
          <a:bodyPr>
            <a:normAutofit/>
          </a:bodyPr>
          <a:lstStyle/>
          <a:p>
            <a:r>
              <a:rPr lang="en-GB" dirty="0"/>
              <a:t>14.00 Franz – Chair</a:t>
            </a:r>
          </a:p>
          <a:p>
            <a:r>
              <a:rPr lang="en-GB" dirty="0"/>
              <a:t>14.05 - David Taborda 	–	 Surrogate modelling.</a:t>
            </a:r>
          </a:p>
          <a:p>
            <a:r>
              <a:rPr lang="en-GB" dirty="0"/>
              <a:t>14.35 – Hock Liong Liew -	 HS2 – OM retaining wall with RTBA. </a:t>
            </a:r>
          </a:p>
          <a:p>
            <a:r>
              <a:rPr lang="en-GB" dirty="0"/>
              <a:t>14.55 - Stuart Hardy -		RTBA – program development and testing </a:t>
            </a:r>
          </a:p>
          <a:p>
            <a:r>
              <a:rPr lang="en-GB" dirty="0"/>
              <a:t>15.15 – Luca	-		Monitoring slopes and stability.</a:t>
            </a:r>
          </a:p>
          <a:p>
            <a:r>
              <a:rPr lang="en-GB" dirty="0"/>
              <a:t>15.35 – Tea</a:t>
            </a:r>
          </a:p>
          <a:p>
            <a:r>
              <a:rPr lang="en-GB" dirty="0"/>
              <a:t>16.00 – Fadi Haddad -		Real time </a:t>
            </a:r>
            <a:r>
              <a:rPr lang="en-GB" dirty="0" err="1"/>
              <a:t>D’wall</a:t>
            </a:r>
            <a:r>
              <a:rPr lang="en-GB" dirty="0"/>
              <a:t> monitoring and tool steering </a:t>
            </a:r>
          </a:p>
          <a:p>
            <a:r>
              <a:rPr lang="en-GB" dirty="0"/>
              <a:t>16.20 – Ignasi Aliguer -		Real time TBM monitoring and control.	</a:t>
            </a:r>
          </a:p>
          <a:p>
            <a:r>
              <a:rPr lang="en-GB" dirty="0"/>
              <a:t>16.40 – Discussion </a:t>
            </a:r>
          </a:p>
          <a:p>
            <a:endParaRPr lang="en-GB" dirty="0"/>
          </a:p>
        </p:txBody>
      </p:sp>
    </p:spTree>
    <p:extLst>
      <p:ext uri="{BB962C8B-B14F-4D97-AF65-F5344CB8AC3E}">
        <p14:creationId xmlns:p14="http://schemas.microsoft.com/office/powerpoint/2010/main" val="302159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3CB5-87D4-36EE-BEB0-38D713D0B869}"/>
              </a:ext>
            </a:extLst>
          </p:cNvPr>
          <p:cNvSpPr>
            <a:spLocks noGrp="1"/>
          </p:cNvSpPr>
          <p:nvPr>
            <p:ph type="title"/>
          </p:nvPr>
        </p:nvSpPr>
        <p:spPr/>
        <p:txBody>
          <a:bodyPr/>
          <a:lstStyle/>
          <a:p>
            <a:r>
              <a:rPr lang="en-GB" dirty="0"/>
              <a:t>Session 4 </a:t>
            </a:r>
          </a:p>
        </p:txBody>
      </p:sp>
      <p:sp>
        <p:nvSpPr>
          <p:cNvPr id="3" name="Content Placeholder 2">
            <a:extLst>
              <a:ext uri="{FF2B5EF4-FFF2-40B4-BE49-F238E27FC236}">
                <a16:creationId xmlns:a16="http://schemas.microsoft.com/office/drawing/2014/main" id="{D642E7FE-5A31-E8D8-A967-4C619E4AE5CE}"/>
              </a:ext>
            </a:extLst>
          </p:cNvPr>
          <p:cNvSpPr>
            <a:spLocks noGrp="1"/>
          </p:cNvSpPr>
          <p:nvPr>
            <p:ph idx="1"/>
          </p:nvPr>
        </p:nvSpPr>
        <p:spPr/>
        <p:txBody>
          <a:bodyPr>
            <a:normAutofit/>
          </a:bodyPr>
          <a:lstStyle/>
          <a:p>
            <a:r>
              <a:rPr lang="en-GB" dirty="0"/>
              <a:t>17.00 – Hoe Intro and short presentation stimulating questions using the CIRIA Questionnaire.  </a:t>
            </a:r>
          </a:p>
          <a:p>
            <a:endParaRPr lang="en-GB" dirty="0"/>
          </a:p>
          <a:p>
            <a:r>
              <a:rPr lang="en-GB" dirty="0"/>
              <a:t>17.50 – Duncan Wrap up and Photo</a:t>
            </a:r>
          </a:p>
          <a:p>
            <a:endParaRPr lang="en-GB" dirty="0"/>
          </a:p>
          <a:p>
            <a:r>
              <a:rPr lang="en-GB" dirty="0"/>
              <a:t>18.00 – Closing drinks </a:t>
            </a:r>
          </a:p>
          <a:p>
            <a:endParaRPr lang="en-GB" dirty="0"/>
          </a:p>
          <a:p>
            <a:r>
              <a:rPr lang="en-GB" dirty="0"/>
              <a:t>Meal on 17/3/26</a:t>
            </a:r>
          </a:p>
        </p:txBody>
      </p:sp>
    </p:spTree>
    <p:extLst>
      <p:ext uri="{BB962C8B-B14F-4D97-AF65-F5344CB8AC3E}">
        <p14:creationId xmlns:p14="http://schemas.microsoft.com/office/powerpoint/2010/main" val="63036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138C-02F1-D01F-EDCD-FFC623F25AA8}"/>
              </a:ext>
            </a:extLst>
          </p:cNvPr>
          <p:cNvSpPr>
            <a:spLocks noGrp="1"/>
          </p:cNvSpPr>
          <p:nvPr>
            <p:ph type="title"/>
          </p:nvPr>
        </p:nvSpPr>
        <p:spPr>
          <a:xfrm>
            <a:off x="0" y="718473"/>
            <a:ext cx="4063409" cy="1325563"/>
          </a:xfrm>
        </p:spPr>
        <p:txBody>
          <a:bodyPr>
            <a:normAutofit fontScale="90000"/>
          </a:bodyPr>
          <a:lstStyle/>
          <a:p>
            <a:r>
              <a:rPr lang="en-GB" dirty="0"/>
              <a:t>OM Conference</a:t>
            </a:r>
            <a:br>
              <a:rPr lang="en-GB" dirty="0"/>
            </a:br>
            <a:r>
              <a:rPr lang="en-GB" dirty="0"/>
              <a:t>17/3/26</a:t>
            </a:r>
            <a:br>
              <a:rPr lang="en-GB" dirty="0"/>
            </a:br>
            <a:r>
              <a:rPr lang="en-GB" dirty="0"/>
              <a:t>Imperial College  </a:t>
            </a:r>
          </a:p>
        </p:txBody>
      </p:sp>
      <p:pic>
        <p:nvPicPr>
          <p:cNvPr id="7" name="Content Placeholder 6">
            <a:extLst>
              <a:ext uri="{FF2B5EF4-FFF2-40B4-BE49-F238E27FC236}">
                <a16:creationId xmlns:a16="http://schemas.microsoft.com/office/drawing/2014/main" id="{8A6F34C3-6630-F652-8057-774997ED04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907" t="26542" r="12576" b="31753"/>
          <a:stretch>
            <a:fillRect/>
          </a:stretch>
        </p:blipFill>
        <p:spPr>
          <a:xfrm>
            <a:off x="3902148" y="176212"/>
            <a:ext cx="8006317" cy="2993729"/>
          </a:xfrm>
          <a:prstGeom prst="rect">
            <a:avLst/>
          </a:prstGeom>
        </p:spPr>
      </p:pic>
      <p:pic>
        <p:nvPicPr>
          <p:cNvPr id="11" name="Picture 10">
            <a:extLst>
              <a:ext uri="{FF2B5EF4-FFF2-40B4-BE49-F238E27FC236}">
                <a16:creationId xmlns:a16="http://schemas.microsoft.com/office/drawing/2014/main" id="{AF0311B4-F2F5-C81F-5441-6E569F7937A6}"/>
              </a:ext>
            </a:extLst>
          </p:cNvPr>
          <p:cNvPicPr>
            <a:picLocks noChangeAspect="1"/>
          </p:cNvPicPr>
          <p:nvPr/>
        </p:nvPicPr>
        <p:blipFill>
          <a:blip r:embed="rId3">
            <a:extLst>
              <a:ext uri="{28A0092B-C50C-407E-A947-70E740481C1C}">
                <a14:useLocalDpi xmlns:a14="http://schemas.microsoft.com/office/drawing/2010/main" val="0"/>
              </a:ext>
            </a:extLst>
          </a:blip>
          <a:srcRect l="11616" t="32998" r="6504" b="6612"/>
          <a:stretch>
            <a:fillRect/>
          </a:stretch>
        </p:blipFill>
        <p:spPr>
          <a:xfrm>
            <a:off x="180753" y="3495781"/>
            <a:ext cx="4825169" cy="2669114"/>
          </a:xfrm>
          <a:prstGeom prst="rect">
            <a:avLst/>
          </a:prstGeom>
        </p:spPr>
      </p:pic>
      <p:pic>
        <p:nvPicPr>
          <p:cNvPr id="12" name="Content Placeholder 6">
            <a:extLst>
              <a:ext uri="{FF2B5EF4-FFF2-40B4-BE49-F238E27FC236}">
                <a16:creationId xmlns:a16="http://schemas.microsoft.com/office/drawing/2014/main" id="{799166F1-3C93-28F2-47D7-D447ABAB265A}"/>
              </a:ext>
            </a:extLst>
          </p:cNvPr>
          <p:cNvPicPr>
            <a:picLocks noChangeAspect="1"/>
          </p:cNvPicPr>
          <p:nvPr/>
        </p:nvPicPr>
        <p:blipFill>
          <a:blip r:embed="rId4">
            <a:extLst>
              <a:ext uri="{28A0092B-C50C-407E-A947-70E740481C1C}">
                <a14:useLocalDpi xmlns:a14="http://schemas.microsoft.com/office/drawing/2010/main" val="0"/>
              </a:ext>
            </a:extLst>
          </a:blip>
          <a:srcRect l="5154" t="20110" b="13915"/>
          <a:stretch>
            <a:fillRect/>
          </a:stretch>
        </p:blipFill>
        <p:spPr>
          <a:xfrm>
            <a:off x="6996221" y="3957891"/>
            <a:ext cx="4230441" cy="2207004"/>
          </a:xfrm>
          <a:prstGeom prst="rect">
            <a:avLst/>
          </a:prstGeom>
        </p:spPr>
      </p:pic>
      <p:sp>
        <p:nvSpPr>
          <p:cNvPr id="13" name="TextBox 12">
            <a:extLst>
              <a:ext uri="{FF2B5EF4-FFF2-40B4-BE49-F238E27FC236}">
                <a16:creationId xmlns:a16="http://schemas.microsoft.com/office/drawing/2014/main" id="{C8E8CBEB-180E-1C90-85C8-EC6941B914DD}"/>
              </a:ext>
            </a:extLst>
          </p:cNvPr>
          <p:cNvSpPr txBox="1"/>
          <p:nvPr/>
        </p:nvSpPr>
        <p:spPr>
          <a:xfrm>
            <a:off x="7527852" y="3244334"/>
            <a:ext cx="2266070" cy="369332"/>
          </a:xfrm>
          <a:prstGeom prst="rect">
            <a:avLst/>
          </a:prstGeom>
          <a:noFill/>
        </p:spPr>
        <p:txBody>
          <a:bodyPr wrap="none" rtlCol="0">
            <a:spAutoFit/>
          </a:bodyPr>
          <a:lstStyle/>
          <a:p>
            <a:r>
              <a:rPr lang="en-GB" dirty="0"/>
              <a:t>Conference Attendees</a:t>
            </a:r>
          </a:p>
        </p:txBody>
      </p:sp>
      <p:sp>
        <p:nvSpPr>
          <p:cNvPr id="14" name="TextBox 13">
            <a:extLst>
              <a:ext uri="{FF2B5EF4-FFF2-40B4-BE49-F238E27FC236}">
                <a16:creationId xmlns:a16="http://schemas.microsoft.com/office/drawing/2014/main" id="{8DB6ACC5-7D3F-35D5-3E33-38E1868984BB}"/>
              </a:ext>
            </a:extLst>
          </p:cNvPr>
          <p:cNvSpPr txBox="1"/>
          <p:nvPr/>
        </p:nvSpPr>
        <p:spPr>
          <a:xfrm>
            <a:off x="1446027" y="6306069"/>
            <a:ext cx="1541063" cy="369332"/>
          </a:xfrm>
          <a:prstGeom prst="rect">
            <a:avLst/>
          </a:prstGeom>
          <a:noFill/>
        </p:spPr>
        <p:txBody>
          <a:bodyPr wrap="none" rtlCol="0">
            <a:spAutoFit/>
          </a:bodyPr>
          <a:lstStyle/>
          <a:p>
            <a:r>
              <a:rPr lang="en-GB" dirty="0"/>
              <a:t>Lecture Room </a:t>
            </a:r>
          </a:p>
        </p:txBody>
      </p:sp>
      <p:sp>
        <p:nvSpPr>
          <p:cNvPr id="15" name="TextBox 14">
            <a:extLst>
              <a:ext uri="{FF2B5EF4-FFF2-40B4-BE49-F238E27FC236}">
                <a16:creationId xmlns:a16="http://schemas.microsoft.com/office/drawing/2014/main" id="{794B66FC-DC48-DD55-EA01-677B5634516B}"/>
              </a:ext>
            </a:extLst>
          </p:cNvPr>
          <p:cNvSpPr txBox="1"/>
          <p:nvPr/>
        </p:nvSpPr>
        <p:spPr>
          <a:xfrm>
            <a:off x="8043529" y="6226845"/>
            <a:ext cx="1449308" cy="369332"/>
          </a:xfrm>
          <a:prstGeom prst="rect">
            <a:avLst/>
          </a:prstGeom>
          <a:noFill/>
        </p:spPr>
        <p:txBody>
          <a:bodyPr wrap="none" rtlCol="0">
            <a:spAutoFit/>
          </a:bodyPr>
          <a:lstStyle/>
          <a:p>
            <a:r>
              <a:rPr lang="en-GB" dirty="0"/>
              <a:t>Panel Session</a:t>
            </a:r>
          </a:p>
        </p:txBody>
      </p:sp>
    </p:spTree>
    <p:extLst>
      <p:ext uri="{BB962C8B-B14F-4D97-AF65-F5344CB8AC3E}">
        <p14:creationId xmlns:p14="http://schemas.microsoft.com/office/powerpoint/2010/main" val="21011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a:bodyPr>
          <a:lstStyle/>
          <a:p>
            <a:r>
              <a:rPr lang="en-GB" sz="3600" dirty="0"/>
              <a:t>ISSMGE 21</a:t>
            </a:r>
            <a:r>
              <a:rPr lang="en-GB" sz="3600" baseline="30000" dirty="0"/>
              <a:t>st</a:t>
            </a:r>
            <a:r>
              <a:rPr lang="en-GB" sz="3600" dirty="0"/>
              <a:t> Int. Conf.  - Vienna - 14-19 June 2026  </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253330"/>
            <a:ext cx="11030893" cy="4838997"/>
          </a:xfrm>
        </p:spPr>
        <p:txBody>
          <a:bodyPr>
            <a:normAutofit/>
          </a:bodyPr>
          <a:lstStyle/>
          <a:p>
            <a:pPr lvl="1"/>
            <a:r>
              <a:rPr lang="en-GB"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 – focus on collaboration and teams.  - Link to 2 papers</a:t>
            </a:r>
          </a:p>
          <a:p>
            <a:pPr lvl="1"/>
            <a:endParaRPr lang="en-GB" dirty="0">
              <a:latin typeface="Calibri" panose="020F0502020204030204" pitchFamily="34" charset="0"/>
              <a:ea typeface="PMingLiU" panose="02020500000000000000" pitchFamily="18" charset="-120"/>
              <a:cs typeface="PMingLiU" panose="02020500000000000000" pitchFamily="18" charset="-120"/>
            </a:endParaRPr>
          </a:p>
          <a:p>
            <a:pPr lvl="1"/>
            <a:r>
              <a:rPr lang="en-GB" dirty="0">
                <a:latin typeface="Calibri" panose="020F0502020204030204" pitchFamily="34" charset="0"/>
                <a:ea typeface="PMingLiU" panose="02020500000000000000" pitchFamily="18" charset="-120"/>
                <a:cs typeface="PMingLiU" panose="02020500000000000000" pitchFamily="18" charset="-120"/>
              </a:rPr>
              <a:t>25 OM Papers passed to TC206 (23/12/25).</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dirty="0">
                <a:latin typeface="Calibri" panose="020F0502020204030204" pitchFamily="34" charset="0"/>
                <a:ea typeface="PMingLiU" panose="02020500000000000000" pitchFamily="18" charset="-120"/>
                <a:cs typeface="PMingLiU" panose="02020500000000000000" pitchFamily="18" charset="-120"/>
              </a:rPr>
              <a:t>. – TC206 to define 6 paper for 10-12 min. presentations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Poster Session – </a:t>
            </a:r>
            <a:r>
              <a:rPr lang="en-GB" dirty="0">
                <a:latin typeface="Calibri" panose="020F0502020204030204" pitchFamily="34" charset="0"/>
                <a:ea typeface="PMingLiU" panose="02020500000000000000" pitchFamily="18" charset="-120"/>
                <a:cs typeface="PMingLiU" panose="02020500000000000000" pitchFamily="18" charset="-120"/>
              </a:rPr>
              <a:t>TC206 to allocate 13 places.</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TC206 Paper Selection Team – 5 people  - Duncan, Ying, Alesandro, Hock, Mandy, </a:t>
            </a:r>
          </a:p>
          <a:p>
            <a:pPr lvl="1"/>
            <a:endParaRPr lang="en-GB" sz="2000" dirty="0">
              <a:latin typeface="PMingLiU" panose="02020500000000000000" pitchFamily="18" charset="-120"/>
              <a:ea typeface="PMingLiU" panose="02020500000000000000" pitchFamily="18" charset="-120"/>
              <a:cs typeface="PMingLiU" panose="02020500000000000000" pitchFamily="18" charset="-120"/>
            </a:endParaRPr>
          </a:p>
          <a:p>
            <a:pPr lvl="1"/>
            <a:r>
              <a:rPr lang="en-GB" dirty="0"/>
              <a:t>“Workshop” Session booked (90 minutes?) – TC206  to organise.  </a:t>
            </a:r>
          </a:p>
          <a:p>
            <a:pPr lvl="2"/>
            <a:r>
              <a:rPr lang="en-GB" dirty="0"/>
              <a:t>This is 2 discussion topics???</a:t>
            </a:r>
          </a:p>
          <a:p>
            <a:pPr lvl="1"/>
            <a:endParaRPr lang="en-GB" dirty="0"/>
          </a:p>
          <a:p>
            <a:pPr lvl="1"/>
            <a:r>
              <a:rPr lang="en-GB"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2117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136654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Vienna Conf – </a:t>
            </a:r>
            <a:r>
              <a:rPr lang="en-GB" dirty="0"/>
              <a:t>14-19 June 2026. </a:t>
            </a:r>
            <a:r>
              <a:rPr lang="en-GB" dirty="0">
                <a:latin typeface="Arial" panose="020B0604020202020204" pitchFamily="34" charset="0"/>
                <a:ea typeface="MS PGothic" panose="020B0600070205080204" pitchFamily="34" charset="-128"/>
                <a:cs typeface="Arial" panose="020B0604020202020204" pitchFamily="34" charset="0"/>
              </a:rPr>
              <a:t> </a:t>
            </a:r>
          </a:p>
          <a:p>
            <a:r>
              <a:rPr lang="en-GB" dirty="0">
                <a:latin typeface="Arial" panose="020B0604020202020204" pitchFamily="34" charset="0"/>
                <a:ea typeface="MS PGothic" panose="020B0600070205080204" pitchFamily="34" charset="-128"/>
                <a:cs typeface="Arial" panose="020B0604020202020204" pitchFamily="34" charset="0"/>
              </a:rPr>
              <a:t>Rules for OM Presentation Session:</a:t>
            </a:r>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505860" y="1983037"/>
            <a:ext cx="11004007" cy="395505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Oral presentation: </a:t>
            </a:r>
            <a:r>
              <a:rPr lang="en-GB" sz="2000" dirty="0">
                <a:latin typeface="Arial" panose="020B0604020202020204" pitchFamily="34" charset="0"/>
                <a:ea typeface="MS PGothic" panose="020B0600070205080204" pitchFamily="34" charset="-128"/>
                <a:cs typeface="Arial" panose="020B0604020202020204" pitchFamily="34" charset="0"/>
              </a:rPr>
              <a:t>10 to 12 minutes within a dedicated session. (6 No in 90 mins)</a:t>
            </a:r>
          </a:p>
          <a:p>
            <a:pPr marL="342900" indent="-342900">
              <a:lnSpc>
                <a:spcPct val="110000"/>
              </a:lnSpc>
              <a:spcAft>
                <a:spcPts val="600"/>
              </a:spcAft>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and short presentation: </a:t>
            </a:r>
            <a:r>
              <a:rPr lang="en-GB" sz="2000" dirty="0">
                <a:latin typeface="Arial" panose="020B0604020202020204" pitchFamily="34" charset="0"/>
                <a:ea typeface="MS PGothic" panose="020B0600070205080204" pitchFamily="34" charset="-128"/>
                <a:cs typeface="Arial" panose="020B0604020202020204" pitchFamily="34" charset="0"/>
              </a:rPr>
              <a:t>a poster and one MS PowerPoint slide.  (13 No)</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sessions will start with short presentations of one slide and two minutes each.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After the short presentations, there will be 30 to 40 minutes for discussion.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Associated posters placed at back of lecture room.</a:t>
            </a:r>
          </a:p>
          <a:p>
            <a:pPr marL="800100" lvl="1" indent="-342900">
              <a:lnSpc>
                <a:spcPct val="110000"/>
              </a:lnSpc>
              <a:spcAft>
                <a:spcPts val="600"/>
              </a:spcAft>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spcAft>
                <a:spcPts val="600"/>
              </a:spcAft>
              <a:buFont typeface="Symbol" panose="05050102010706020507" pitchFamily="18" charset="2"/>
              <a:buChar char=""/>
            </a:pPr>
            <a:r>
              <a:rPr lang="en-GB" sz="2000" b="1" dirty="0">
                <a:latin typeface="Arial" panose="020B0604020202020204" pitchFamily="34" charset="0"/>
                <a:ea typeface="MS PGothic" panose="020B0600070205080204" pitchFamily="34" charset="-128"/>
                <a:cs typeface="Arial" panose="020B0604020202020204" pitchFamily="34" charset="0"/>
              </a:rPr>
              <a:t>Poster presentation: </a:t>
            </a:r>
            <a:r>
              <a:rPr lang="en-GB" sz="2000" dirty="0">
                <a:latin typeface="Arial" panose="020B0604020202020204" pitchFamily="34" charset="0"/>
                <a:ea typeface="MS PGothic" panose="020B0600070205080204" pitchFamily="34" charset="-128"/>
                <a:cs typeface="Arial" panose="020B0604020202020204" pitchFamily="34" charset="0"/>
              </a:rPr>
              <a:t>A conventional poster only presentation.</a:t>
            </a:r>
          </a:p>
        </p:txBody>
      </p:sp>
    </p:spTree>
    <p:extLst>
      <p:ext uri="{BB962C8B-B14F-4D97-AF65-F5344CB8AC3E}">
        <p14:creationId xmlns:p14="http://schemas.microsoft.com/office/powerpoint/2010/main" val="32716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B24BF-2D52-A94E-1F0F-6F710F01E350}"/>
              </a:ext>
            </a:extLst>
          </p:cNvPr>
          <p:cNvSpPr txBox="1"/>
          <p:nvPr/>
        </p:nvSpPr>
        <p:spPr>
          <a:xfrm>
            <a:off x="309840" y="279071"/>
            <a:ext cx="11736847" cy="3231654"/>
          </a:xfrm>
          <a:prstGeom prst="rect">
            <a:avLst/>
          </a:prstGeom>
          <a:noFill/>
        </p:spPr>
        <p:txBody>
          <a:bodyPr wrap="square">
            <a:spAutoFit/>
          </a:bodyPr>
          <a:lstStyle/>
          <a:p>
            <a:pPr>
              <a:buNone/>
            </a:pPr>
            <a:r>
              <a:rPr lang="en-GB" sz="2400" b="1" dirty="0">
                <a:effectLst/>
                <a:latin typeface="Aptos" panose="020B0004020202020204" pitchFamily="34" charset="0"/>
                <a:ea typeface="Times New Roman" panose="02020603050405020304" pitchFamily="18" charset="0"/>
                <a:cs typeface="Aptos" panose="020B0004020202020204" pitchFamily="34" charset="0"/>
              </a:rPr>
              <a:t>Oral and Poster Papers:  Reviewed by Ying, Mandy, Alessandro, Hock,  Duncan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6 papers for Oral selected – Vienna accepted.</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13 papers for posters  -  1 slide, 2 minutes) plus a poster. </a:t>
            </a:r>
          </a:p>
          <a:p>
            <a:pPr>
              <a:buNone/>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six papers for workshop removed from the short oral + poster session. Otherwise, authors would have to present their work twice in different formats.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Leave 7 papers for the short oral + poster session.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The 3 papers that you did not select will be posters only.</a:t>
            </a:r>
          </a:p>
          <a:p>
            <a:pPr>
              <a:buNone/>
            </a:pPr>
            <a:r>
              <a:rPr lang="en-GB" dirty="0">
                <a:latin typeface="Aptos" panose="020B0004020202020204" pitchFamily="34" charset="0"/>
                <a:ea typeface="Aptos" panose="020B0004020202020204" pitchFamily="34" charset="0"/>
                <a:cs typeface="Aptos" panose="020B0004020202020204" pitchFamily="34" charset="0"/>
              </a:rPr>
              <a:t>Authors Notification 10/2/26</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F507BB02-AA4A-E6E8-0DC9-C6A4B54DC010}"/>
              </a:ext>
            </a:extLst>
          </p:cNvPr>
          <p:cNvGraphicFramePr>
            <a:graphicFrameLocks noGrp="1"/>
          </p:cNvGraphicFramePr>
          <p:nvPr>
            <p:extLst>
              <p:ext uri="{D42A27DB-BD31-4B8C-83A1-F6EECF244321}">
                <p14:modId xmlns:p14="http://schemas.microsoft.com/office/powerpoint/2010/main" val="2636799777"/>
              </p:ext>
            </p:extLst>
          </p:nvPr>
        </p:nvGraphicFramePr>
        <p:xfrm>
          <a:off x="417927" y="3510725"/>
          <a:ext cx="3038706" cy="1975422"/>
        </p:xfrm>
        <a:graphic>
          <a:graphicData uri="http://schemas.openxmlformats.org/drawingml/2006/table">
            <a:tbl>
              <a:tblPr firstRow="1" firstCol="1" bandRow="1">
                <a:tableStyleId>{5C22544A-7EE6-4342-B048-85BDC9FD1C3A}</a:tableStyleId>
              </a:tblPr>
              <a:tblGrid>
                <a:gridCol w="1519353">
                  <a:extLst>
                    <a:ext uri="{9D8B030D-6E8A-4147-A177-3AD203B41FA5}">
                      <a16:colId xmlns:a16="http://schemas.microsoft.com/office/drawing/2014/main" val="374945219"/>
                    </a:ext>
                  </a:extLst>
                </a:gridCol>
                <a:gridCol w="1519353">
                  <a:extLst>
                    <a:ext uri="{9D8B030D-6E8A-4147-A177-3AD203B41FA5}">
                      <a16:colId xmlns:a16="http://schemas.microsoft.com/office/drawing/2014/main" val="1889789096"/>
                    </a:ext>
                  </a:extLst>
                </a:gridCol>
              </a:tblGrid>
              <a:tr h="304986">
                <a:tc>
                  <a:txBody>
                    <a:bodyPr/>
                    <a:lstStyle/>
                    <a:p>
                      <a:pPr>
                        <a:buNone/>
                      </a:pPr>
                      <a:r>
                        <a:rPr lang="en-GB" sz="1600" b="1">
                          <a:effectLst/>
                        </a:rPr>
                        <a:t>Session</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Paper No</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95097026"/>
                  </a:ext>
                </a:extLst>
              </a:tr>
              <a:tr h="304986">
                <a:tc rowSpan="6">
                  <a:txBody>
                    <a:bodyPr/>
                    <a:lstStyle/>
                    <a:p>
                      <a:pPr>
                        <a:buNone/>
                      </a:pPr>
                      <a:r>
                        <a:rPr lang="en-GB" sz="1600" b="1" dirty="0">
                          <a:effectLst/>
                        </a:rPr>
                        <a:t>Oral</a:t>
                      </a:r>
                      <a:br>
                        <a:rPr lang="en-GB" sz="1600" b="1" dirty="0">
                          <a:effectLst/>
                        </a:rPr>
                      </a:br>
                      <a:r>
                        <a:rPr lang="en-GB" sz="1600" b="1" dirty="0">
                          <a:effectLst/>
                        </a:rPr>
                        <a:t>6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202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54303189"/>
                  </a:ext>
                </a:extLst>
              </a:tr>
              <a:tr h="255819">
                <a:tc vMerge="1">
                  <a:txBody>
                    <a:bodyPr/>
                    <a:lstStyle/>
                    <a:p>
                      <a:endParaRPr lang="en-GB"/>
                    </a:p>
                  </a:txBody>
                  <a:tcPr/>
                </a:tc>
                <a:tc>
                  <a:txBody>
                    <a:bodyPr/>
                    <a:lstStyle/>
                    <a:p>
                      <a:pPr>
                        <a:buNone/>
                      </a:pPr>
                      <a:r>
                        <a:rPr lang="en-GB" sz="1600" b="1">
                          <a:effectLst/>
                        </a:rPr>
                        <a:t>231</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49277825"/>
                  </a:ext>
                </a:extLst>
              </a:tr>
              <a:tr h="294999">
                <a:tc vMerge="1">
                  <a:txBody>
                    <a:bodyPr/>
                    <a:lstStyle/>
                    <a:p>
                      <a:endParaRPr lang="en-GB"/>
                    </a:p>
                  </a:txBody>
                  <a:tcPr/>
                </a:tc>
                <a:tc>
                  <a:txBody>
                    <a:bodyPr/>
                    <a:lstStyle/>
                    <a:p>
                      <a:pPr>
                        <a:buNone/>
                      </a:pPr>
                      <a:r>
                        <a:rPr lang="en-GB" sz="1600" b="1">
                          <a:effectLst/>
                        </a:rPr>
                        <a:t>240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40526565"/>
                  </a:ext>
                </a:extLst>
              </a:tr>
              <a:tr h="324960">
                <a:tc vMerge="1">
                  <a:txBody>
                    <a:bodyPr/>
                    <a:lstStyle/>
                    <a:p>
                      <a:endParaRPr lang="en-GB"/>
                    </a:p>
                  </a:txBody>
                  <a:tcPr/>
                </a:tc>
                <a:tc>
                  <a:txBody>
                    <a:bodyPr/>
                    <a:lstStyle/>
                    <a:p>
                      <a:pPr>
                        <a:buNone/>
                      </a:pPr>
                      <a:r>
                        <a:rPr lang="en-GB" sz="1600" b="1">
                          <a:effectLst/>
                        </a:rPr>
                        <a:t>872</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17623475"/>
                  </a:ext>
                </a:extLst>
              </a:tr>
              <a:tr h="121987">
                <a:tc vMerge="1">
                  <a:txBody>
                    <a:bodyPr/>
                    <a:lstStyle/>
                    <a:p>
                      <a:endParaRPr lang="en-GB"/>
                    </a:p>
                  </a:txBody>
                  <a:tcPr/>
                </a:tc>
                <a:tc>
                  <a:txBody>
                    <a:bodyPr/>
                    <a:lstStyle/>
                    <a:p>
                      <a:pPr>
                        <a:buNone/>
                      </a:pPr>
                      <a:r>
                        <a:rPr lang="en-GB" sz="1600" b="1">
                          <a:effectLst/>
                        </a:rPr>
                        <a:t>923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83485601"/>
                  </a:ext>
                </a:extLst>
              </a:tr>
              <a:tr h="245832">
                <a:tc vMerge="1">
                  <a:txBody>
                    <a:bodyPr/>
                    <a:lstStyle/>
                    <a:p>
                      <a:endParaRPr lang="en-GB"/>
                    </a:p>
                  </a:txBody>
                  <a:tcPr/>
                </a:tc>
                <a:tc>
                  <a:txBody>
                    <a:bodyPr/>
                    <a:lstStyle/>
                    <a:p>
                      <a:pPr>
                        <a:buNone/>
                      </a:pPr>
                      <a:r>
                        <a:rPr lang="en-GB" sz="1600" b="1" dirty="0">
                          <a:effectLst/>
                        </a:rPr>
                        <a:t>1028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895376492"/>
                  </a:ext>
                </a:extLst>
              </a:tr>
            </a:tbl>
          </a:graphicData>
        </a:graphic>
      </p:graphicFrame>
      <p:graphicFrame>
        <p:nvGraphicFramePr>
          <p:cNvPr id="6" name="Table 5">
            <a:extLst>
              <a:ext uri="{FF2B5EF4-FFF2-40B4-BE49-F238E27FC236}">
                <a16:creationId xmlns:a16="http://schemas.microsoft.com/office/drawing/2014/main" id="{5E4DA019-3FA1-6D0D-293E-8CE46AF2F1AD}"/>
              </a:ext>
            </a:extLst>
          </p:cNvPr>
          <p:cNvGraphicFramePr>
            <a:graphicFrameLocks noGrp="1"/>
          </p:cNvGraphicFramePr>
          <p:nvPr>
            <p:extLst>
              <p:ext uri="{D42A27DB-BD31-4B8C-83A1-F6EECF244321}">
                <p14:modId xmlns:p14="http://schemas.microsoft.com/office/powerpoint/2010/main" val="3522999449"/>
              </p:ext>
            </p:extLst>
          </p:nvPr>
        </p:nvGraphicFramePr>
        <p:xfrm>
          <a:off x="8140423" y="3429000"/>
          <a:ext cx="3006398" cy="1233843"/>
        </p:xfrm>
        <a:graphic>
          <a:graphicData uri="http://schemas.openxmlformats.org/drawingml/2006/table">
            <a:tbl>
              <a:tblPr firstRow="1" firstCol="1" bandRow="1">
                <a:tableStyleId>{5C22544A-7EE6-4342-B048-85BDC9FD1C3A}</a:tableStyleId>
              </a:tblPr>
              <a:tblGrid>
                <a:gridCol w="1503199">
                  <a:extLst>
                    <a:ext uri="{9D8B030D-6E8A-4147-A177-3AD203B41FA5}">
                      <a16:colId xmlns:a16="http://schemas.microsoft.com/office/drawing/2014/main" val="1417074745"/>
                    </a:ext>
                  </a:extLst>
                </a:gridCol>
                <a:gridCol w="1503199">
                  <a:extLst>
                    <a:ext uri="{9D8B030D-6E8A-4147-A177-3AD203B41FA5}">
                      <a16:colId xmlns:a16="http://schemas.microsoft.com/office/drawing/2014/main" val="3901352492"/>
                    </a:ext>
                  </a:extLst>
                </a:gridCol>
              </a:tblGrid>
              <a:tr h="411281">
                <a:tc rowSpan="3">
                  <a:txBody>
                    <a:bodyPr/>
                    <a:lstStyle/>
                    <a:p>
                      <a:pPr>
                        <a:buNone/>
                      </a:pPr>
                      <a:r>
                        <a:rPr lang="en-GB" sz="1600" b="1" dirty="0">
                          <a:effectLst/>
                        </a:rPr>
                        <a:t>Not selected</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a:effectLst/>
                        </a:rPr>
                        <a:t>146</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877542774"/>
                  </a:ext>
                </a:extLst>
              </a:tr>
              <a:tr h="411281">
                <a:tc vMerge="1">
                  <a:txBody>
                    <a:bodyPr/>
                    <a:lstStyle/>
                    <a:p>
                      <a:endParaRPr lang="en-GB"/>
                    </a:p>
                  </a:txBody>
                  <a:tcPr/>
                </a:tc>
                <a:tc>
                  <a:txBody>
                    <a:bodyPr/>
                    <a:lstStyle/>
                    <a:p>
                      <a:pPr>
                        <a:buNone/>
                      </a:pPr>
                      <a:r>
                        <a:rPr lang="en-GB" sz="1600" b="1" dirty="0">
                          <a:effectLst/>
                        </a:rPr>
                        <a:t>440</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012529643"/>
                  </a:ext>
                </a:extLst>
              </a:tr>
              <a:tr h="411281">
                <a:tc vMerge="1">
                  <a:txBody>
                    <a:bodyPr/>
                    <a:lstStyle/>
                    <a:p>
                      <a:endParaRPr lang="en-GB"/>
                    </a:p>
                  </a:txBody>
                  <a:tcPr/>
                </a:tc>
                <a:tc>
                  <a:txBody>
                    <a:bodyPr/>
                    <a:lstStyle/>
                    <a:p>
                      <a:pPr>
                        <a:buNone/>
                      </a:pPr>
                      <a:r>
                        <a:rPr lang="en-GB" sz="1600" b="1" dirty="0">
                          <a:effectLst/>
                        </a:rPr>
                        <a:t>2293</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92363348"/>
                  </a:ext>
                </a:extLst>
              </a:tr>
            </a:tbl>
          </a:graphicData>
        </a:graphic>
      </p:graphicFrame>
      <p:graphicFrame>
        <p:nvGraphicFramePr>
          <p:cNvPr id="7" name="Table 6">
            <a:extLst>
              <a:ext uri="{FF2B5EF4-FFF2-40B4-BE49-F238E27FC236}">
                <a16:creationId xmlns:a16="http://schemas.microsoft.com/office/drawing/2014/main" id="{463CEEDA-5413-E811-E476-C349C1BBFEC5}"/>
              </a:ext>
            </a:extLst>
          </p:cNvPr>
          <p:cNvGraphicFramePr>
            <a:graphicFrameLocks noGrp="1"/>
          </p:cNvGraphicFramePr>
          <p:nvPr>
            <p:extLst>
              <p:ext uri="{D42A27DB-BD31-4B8C-83A1-F6EECF244321}">
                <p14:modId xmlns:p14="http://schemas.microsoft.com/office/powerpoint/2010/main" val="2292374906"/>
              </p:ext>
            </p:extLst>
          </p:nvPr>
        </p:nvGraphicFramePr>
        <p:xfrm>
          <a:off x="4443665" y="3429000"/>
          <a:ext cx="2340610" cy="3169920"/>
        </p:xfrm>
        <a:graphic>
          <a:graphicData uri="http://schemas.openxmlformats.org/drawingml/2006/table">
            <a:tbl>
              <a:tblPr firstRow="1" firstCol="1" bandRow="1">
                <a:tableStyleId>{5C22544A-7EE6-4342-B048-85BDC9FD1C3A}</a:tableStyleId>
              </a:tblPr>
              <a:tblGrid>
                <a:gridCol w="1170305">
                  <a:extLst>
                    <a:ext uri="{9D8B030D-6E8A-4147-A177-3AD203B41FA5}">
                      <a16:colId xmlns:a16="http://schemas.microsoft.com/office/drawing/2014/main" val="408847720"/>
                    </a:ext>
                  </a:extLst>
                </a:gridCol>
                <a:gridCol w="1170305">
                  <a:extLst>
                    <a:ext uri="{9D8B030D-6E8A-4147-A177-3AD203B41FA5}">
                      <a16:colId xmlns:a16="http://schemas.microsoft.com/office/drawing/2014/main" val="1672846082"/>
                    </a:ext>
                  </a:extLst>
                </a:gridCol>
              </a:tblGrid>
              <a:tr h="203200">
                <a:tc rowSpan="13">
                  <a:txBody>
                    <a:bodyPr/>
                    <a:lstStyle/>
                    <a:p>
                      <a:pPr>
                        <a:buNone/>
                      </a:pPr>
                      <a:r>
                        <a:rPr lang="en-GB" sz="1600" b="1" dirty="0">
                          <a:effectLst/>
                        </a:rPr>
                        <a:t>Posters</a:t>
                      </a:r>
                      <a:br>
                        <a:rPr lang="en-GB" sz="1600" b="1" dirty="0">
                          <a:effectLst/>
                        </a:rPr>
                      </a:br>
                      <a:r>
                        <a:rPr lang="en-GB" sz="1600" b="1" dirty="0">
                          <a:effectLst/>
                        </a:rPr>
                        <a:t>13 No</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1600" b="1" dirty="0">
                          <a:effectLst/>
                        </a:rPr>
                        <a:t>168</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104212132"/>
                  </a:ext>
                </a:extLst>
              </a:tr>
              <a:tr h="0">
                <a:tc vMerge="1">
                  <a:txBody>
                    <a:bodyPr/>
                    <a:lstStyle/>
                    <a:p>
                      <a:endParaRPr lang="en-GB"/>
                    </a:p>
                  </a:txBody>
                  <a:tcPr/>
                </a:tc>
                <a:tc>
                  <a:txBody>
                    <a:bodyPr/>
                    <a:lstStyle/>
                    <a:p>
                      <a:pPr>
                        <a:buNone/>
                      </a:pPr>
                      <a:r>
                        <a:rPr lang="en-GB" sz="1600" b="1">
                          <a:effectLst/>
                        </a:rPr>
                        <a:t>348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33590499"/>
                  </a:ext>
                </a:extLst>
              </a:tr>
              <a:tr h="203200">
                <a:tc vMerge="1">
                  <a:txBody>
                    <a:bodyPr/>
                    <a:lstStyle/>
                    <a:p>
                      <a:endParaRPr lang="en-GB"/>
                    </a:p>
                  </a:txBody>
                  <a:tcPr/>
                </a:tc>
                <a:tc>
                  <a:txBody>
                    <a:bodyPr/>
                    <a:lstStyle/>
                    <a:p>
                      <a:pPr>
                        <a:buNone/>
                      </a:pPr>
                      <a:r>
                        <a:rPr lang="en-GB" sz="1600" b="1">
                          <a:effectLst/>
                        </a:rPr>
                        <a:t>458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5885793"/>
                  </a:ext>
                </a:extLst>
              </a:tr>
              <a:tr h="203200">
                <a:tc vMerge="1">
                  <a:txBody>
                    <a:bodyPr/>
                    <a:lstStyle/>
                    <a:p>
                      <a:endParaRPr lang="en-GB"/>
                    </a:p>
                  </a:txBody>
                  <a:tcPr/>
                </a:tc>
                <a:tc>
                  <a:txBody>
                    <a:bodyPr/>
                    <a:lstStyle/>
                    <a:p>
                      <a:pPr>
                        <a:buNone/>
                      </a:pPr>
                      <a:r>
                        <a:rPr lang="en-GB" sz="1600" b="1">
                          <a:effectLst/>
                        </a:rPr>
                        <a:t>840</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795672468"/>
                  </a:ext>
                </a:extLst>
              </a:tr>
              <a:tr h="203200">
                <a:tc vMerge="1">
                  <a:txBody>
                    <a:bodyPr/>
                    <a:lstStyle/>
                    <a:p>
                      <a:endParaRPr lang="en-GB"/>
                    </a:p>
                  </a:txBody>
                  <a:tcPr/>
                </a:tc>
                <a:tc>
                  <a:txBody>
                    <a:bodyPr/>
                    <a:lstStyle/>
                    <a:p>
                      <a:pPr>
                        <a:buNone/>
                      </a:pPr>
                      <a:r>
                        <a:rPr lang="en-GB" sz="1600" b="1">
                          <a:effectLst/>
                        </a:rPr>
                        <a:t>917</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595119302"/>
                  </a:ext>
                </a:extLst>
              </a:tr>
              <a:tr h="203200">
                <a:tc vMerge="1">
                  <a:txBody>
                    <a:bodyPr/>
                    <a:lstStyle/>
                    <a:p>
                      <a:endParaRPr lang="en-GB"/>
                    </a:p>
                  </a:txBody>
                  <a:tcPr/>
                </a:tc>
                <a:tc>
                  <a:txBody>
                    <a:bodyPr/>
                    <a:lstStyle/>
                    <a:p>
                      <a:pPr>
                        <a:buNone/>
                      </a:pPr>
                      <a:r>
                        <a:rPr lang="en-GB" sz="1600" b="1">
                          <a:effectLst/>
                        </a:rPr>
                        <a:t>975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00096328"/>
                  </a:ext>
                </a:extLst>
              </a:tr>
              <a:tr h="203200">
                <a:tc vMerge="1">
                  <a:txBody>
                    <a:bodyPr/>
                    <a:lstStyle/>
                    <a:p>
                      <a:endParaRPr lang="en-GB"/>
                    </a:p>
                  </a:txBody>
                  <a:tcPr/>
                </a:tc>
                <a:tc>
                  <a:txBody>
                    <a:bodyPr/>
                    <a:lstStyle/>
                    <a:p>
                      <a:pPr>
                        <a:buNone/>
                      </a:pPr>
                      <a:r>
                        <a:rPr lang="en-GB" sz="1600" b="1">
                          <a:effectLst/>
                        </a:rPr>
                        <a:t>1145</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11572610"/>
                  </a:ext>
                </a:extLst>
              </a:tr>
              <a:tr h="203200">
                <a:tc vMerge="1">
                  <a:txBody>
                    <a:bodyPr/>
                    <a:lstStyle/>
                    <a:p>
                      <a:endParaRPr lang="en-GB"/>
                    </a:p>
                  </a:txBody>
                  <a:tcPr/>
                </a:tc>
                <a:tc>
                  <a:txBody>
                    <a:bodyPr/>
                    <a:lstStyle/>
                    <a:p>
                      <a:pPr>
                        <a:buNone/>
                      </a:pPr>
                      <a:r>
                        <a:rPr lang="en-GB" sz="1600" b="1">
                          <a:effectLst/>
                        </a:rPr>
                        <a:t>1154</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70084593"/>
                  </a:ext>
                </a:extLst>
              </a:tr>
              <a:tr h="203200">
                <a:tc vMerge="1">
                  <a:txBody>
                    <a:bodyPr/>
                    <a:lstStyle/>
                    <a:p>
                      <a:endParaRPr lang="en-GB"/>
                    </a:p>
                  </a:txBody>
                  <a:tcPr/>
                </a:tc>
                <a:tc>
                  <a:txBody>
                    <a:bodyPr/>
                    <a:lstStyle/>
                    <a:p>
                      <a:pPr>
                        <a:buNone/>
                      </a:pPr>
                      <a:r>
                        <a:rPr lang="en-GB" sz="1600" b="1">
                          <a:effectLst/>
                        </a:rPr>
                        <a:t>1168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78576895"/>
                  </a:ext>
                </a:extLst>
              </a:tr>
              <a:tr h="203200">
                <a:tc vMerge="1">
                  <a:txBody>
                    <a:bodyPr/>
                    <a:lstStyle/>
                    <a:p>
                      <a:endParaRPr lang="en-GB"/>
                    </a:p>
                  </a:txBody>
                  <a:tcPr/>
                </a:tc>
                <a:tc>
                  <a:txBody>
                    <a:bodyPr/>
                    <a:lstStyle/>
                    <a:p>
                      <a:pPr>
                        <a:buNone/>
                      </a:pPr>
                      <a:r>
                        <a:rPr lang="en-GB" sz="1600" b="1">
                          <a:effectLst/>
                        </a:rPr>
                        <a:t>1823</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90597306"/>
                  </a:ext>
                </a:extLst>
              </a:tr>
              <a:tr h="203200">
                <a:tc vMerge="1">
                  <a:txBody>
                    <a:bodyPr/>
                    <a:lstStyle/>
                    <a:p>
                      <a:endParaRPr lang="en-GB"/>
                    </a:p>
                  </a:txBody>
                  <a:tcPr/>
                </a:tc>
                <a:tc>
                  <a:txBody>
                    <a:bodyPr/>
                    <a:lstStyle/>
                    <a:p>
                      <a:pPr>
                        <a:buNone/>
                      </a:pPr>
                      <a:r>
                        <a:rPr lang="en-GB" sz="1600" b="1">
                          <a:effectLst/>
                        </a:rPr>
                        <a:t>2008</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891976542"/>
                  </a:ext>
                </a:extLst>
              </a:tr>
              <a:tr h="203200">
                <a:tc vMerge="1">
                  <a:txBody>
                    <a:bodyPr/>
                    <a:lstStyle/>
                    <a:p>
                      <a:endParaRPr lang="en-GB"/>
                    </a:p>
                  </a:txBody>
                  <a:tcPr/>
                </a:tc>
                <a:tc>
                  <a:txBody>
                    <a:bodyPr/>
                    <a:lstStyle/>
                    <a:p>
                      <a:pPr>
                        <a:buNone/>
                      </a:pPr>
                      <a:r>
                        <a:rPr lang="en-GB" sz="1600" b="1">
                          <a:effectLst/>
                        </a:rPr>
                        <a:t>2269</a:t>
                      </a:r>
                      <a:endParaRPr lang="en-GB" sz="16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146054066"/>
                  </a:ext>
                </a:extLst>
              </a:tr>
              <a:tr h="203200">
                <a:tc vMerge="1">
                  <a:txBody>
                    <a:bodyPr/>
                    <a:lstStyle/>
                    <a:p>
                      <a:endParaRPr lang="en-GB"/>
                    </a:p>
                  </a:txBody>
                  <a:tcPr/>
                </a:tc>
                <a:tc>
                  <a:txBody>
                    <a:bodyPr/>
                    <a:lstStyle/>
                    <a:p>
                      <a:pPr>
                        <a:buNone/>
                      </a:pPr>
                      <a:r>
                        <a:rPr lang="en-GB" sz="1600" b="1" dirty="0">
                          <a:effectLst/>
                        </a:rPr>
                        <a:t>2392</a:t>
                      </a:r>
                      <a:endParaRPr lang="en-GB" sz="16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59508323"/>
                  </a:ext>
                </a:extLst>
              </a:tr>
            </a:tbl>
          </a:graphicData>
        </a:graphic>
      </p:graphicFrame>
    </p:spTree>
    <p:extLst>
      <p:ext uri="{BB962C8B-B14F-4D97-AF65-F5344CB8AC3E}">
        <p14:creationId xmlns:p14="http://schemas.microsoft.com/office/powerpoint/2010/main" val="232942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68B73B-056E-F938-593E-92B05B11038B}"/>
              </a:ext>
            </a:extLst>
          </p:cNvPr>
          <p:cNvSpPr>
            <a:spLocks noGrp="1"/>
          </p:cNvSpPr>
          <p:nvPr>
            <p:ph type="ftr" sz="quarter" idx="11"/>
          </p:nvPr>
        </p:nvSpPr>
        <p:spPr/>
        <p:txBody>
          <a:bodyPr/>
          <a:lstStyle/>
          <a:p>
            <a:endParaRPr lang="en-GB" dirty="0"/>
          </a:p>
        </p:txBody>
      </p:sp>
      <p:sp>
        <p:nvSpPr>
          <p:cNvPr id="4" name="TextBox 3">
            <a:extLst>
              <a:ext uri="{FF2B5EF4-FFF2-40B4-BE49-F238E27FC236}">
                <a16:creationId xmlns:a16="http://schemas.microsoft.com/office/drawing/2014/main" id="{6D167B32-370E-F1E9-816A-69980A7D6D4D}"/>
              </a:ext>
            </a:extLst>
          </p:cNvPr>
          <p:cNvSpPr txBox="1"/>
          <p:nvPr/>
        </p:nvSpPr>
        <p:spPr>
          <a:xfrm>
            <a:off x="922608" y="1209166"/>
            <a:ext cx="6231983" cy="3600986"/>
          </a:xfrm>
          <a:prstGeom prst="rect">
            <a:avLst/>
          </a:prstGeom>
          <a:noFill/>
        </p:spPr>
        <p:txBody>
          <a:bodyPr wrap="square">
            <a:spAutoFit/>
          </a:bodyPr>
          <a:lstStyle/>
          <a:p>
            <a:pPr>
              <a:buNone/>
            </a:pPr>
            <a:r>
              <a:rPr lang="en-GB" sz="2800" b="1" dirty="0">
                <a:effectLst/>
                <a:latin typeface="Aptos" panose="020B0004020202020204" pitchFamily="34" charset="0"/>
                <a:ea typeface="Times New Roman" panose="02020603050405020304" pitchFamily="18" charset="0"/>
                <a:cs typeface="Aptos" panose="020B0004020202020204" pitchFamily="34" charset="0"/>
              </a:rPr>
              <a:t>TC206 Workshop Papers:</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2000" dirty="0">
                <a:effectLst/>
                <a:latin typeface="Aptos" panose="020B0004020202020204" pitchFamily="34" charset="0"/>
                <a:ea typeface="Times New Roman" panose="02020603050405020304" pitchFamily="18" charset="0"/>
                <a:cs typeface="Aptos" panose="020B0004020202020204" pitchFamily="34" charset="0"/>
              </a:rPr>
              <a:t>These 6 papers receive the status “Workshop presentation” in </a:t>
            </a:r>
            <a:r>
              <a:rPr lang="en-GB" sz="2000" dirty="0" err="1">
                <a:effectLst/>
                <a:latin typeface="Aptos" panose="020B0004020202020204" pitchFamily="34" charset="0"/>
                <a:ea typeface="Times New Roman" panose="02020603050405020304" pitchFamily="18" charset="0"/>
                <a:cs typeface="Aptos" panose="020B0004020202020204" pitchFamily="34" charset="0"/>
              </a:rPr>
              <a:t>Conftool</a:t>
            </a:r>
            <a:r>
              <a:rPr lang="en-GB" sz="2000" dirty="0">
                <a:effectLst/>
                <a:latin typeface="Aptos" panose="020B0004020202020204" pitchFamily="34" charset="0"/>
                <a:ea typeface="Times New Roman" panose="02020603050405020304" pitchFamily="18" charset="0"/>
                <a:cs typeface="Aptos" panose="020B0004020202020204" pitchFamily="34" charset="0"/>
              </a:rPr>
              <a:t>.</a:t>
            </a:r>
          </a:p>
          <a:p>
            <a:pPr>
              <a:buNone/>
            </a:pPr>
            <a:endParaRPr lang="en-GB" sz="20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2000" dirty="0">
                <a:effectLst/>
                <a:latin typeface="Aptos" panose="020B0004020202020204" pitchFamily="34" charset="0"/>
                <a:ea typeface="Times New Roman" panose="02020603050405020304" pitchFamily="18" charset="0"/>
                <a:cs typeface="Aptos" panose="020B0004020202020204" pitchFamily="34" charset="0"/>
              </a:rPr>
              <a:t> Contract Discussions  - 30 Minutes </a:t>
            </a:r>
          </a:p>
          <a:p>
            <a:pPr>
              <a:buNone/>
            </a:pPr>
            <a:r>
              <a:rPr lang="en-GB" sz="2000" dirty="0">
                <a:latin typeface="Aptos" panose="020B0004020202020204" pitchFamily="34" charset="0"/>
                <a:ea typeface="Times New Roman" panose="02020603050405020304" pitchFamily="18" charset="0"/>
                <a:cs typeface="Aptos" panose="020B0004020202020204" pitchFamily="34" charset="0"/>
              </a:rPr>
              <a:t>(</a:t>
            </a:r>
            <a:r>
              <a:rPr lang="en-GB" sz="2000" dirty="0">
                <a:effectLst/>
                <a:latin typeface="Aptos" panose="020B0004020202020204" pitchFamily="34" charset="0"/>
                <a:ea typeface="Times New Roman" panose="02020603050405020304" pitchFamily="18" charset="0"/>
                <a:cs typeface="Aptos" panose="020B0004020202020204" pitchFamily="34" charset="0"/>
              </a:rPr>
              <a:t>Contract Group Organising)</a:t>
            </a:r>
          </a:p>
          <a:p>
            <a:pPr>
              <a:buNone/>
            </a:pPr>
            <a:endParaRPr lang="en-GB" sz="2000" dirty="0">
              <a:latin typeface="Aptos" panose="020B0004020202020204" pitchFamily="34" charset="0"/>
              <a:ea typeface="Times New Roman" panose="02020603050405020304" pitchFamily="18" charset="0"/>
              <a:cs typeface="Aptos" panose="020B0004020202020204" pitchFamily="34" charset="0"/>
            </a:endParaRPr>
          </a:p>
          <a:p>
            <a:pPr>
              <a:buNone/>
            </a:pPr>
            <a:endParaRPr lang="en-GB" sz="2000" dirty="0">
              <a:effectLst/>
              <a:latin typeface="Aptos" panose="020B0004020202020204" pitchFamily="34" charset="0"/>
              <a:ea typeface="Times New Roman" panose="02020603050405020304" pitchFamily="18" charset="0"/>
              <a:cs typeface="Aptos" panose="020B0004020202020204" pitchFamily="34" charset="0"/>
            </a:endParaRPr>
          </a:p>
          <a:p>
            <a:pPr>
              <a:buNone/>
            </a:pPr>
            <a:r>
              <a:rPr lang="en-GB" sz="2000" dirty="0">
                <a:latin typeface="Aptos" panose="020B0004020202020204" pitchFamily="34" charset="0"/>
                <a:ea typeface="Times New Roman" panose="02020603050405020304" pitchFamily="18" charset="0"/>
                <a:cs typeface="Aptos" panose="020B0004020202020204" pitchFamily="34" charset="0"/>
              </a:rPr>
              <a:t>RTBA  - 60 minutes   - </a:t>
            </a:r>
          </a:p>
          <a:p>
            <a:pPr>
              <a:buNone/>
            </a:pPr>
            <a:r>
              <a:rPr lang="en-GB" sz="2000" dirty="0">
                <a:latin typeface="Aptos" panose="020B0004020202020204" pitchFamily="34" charset="0"/>
                <a:ea typeface="Times New Roman" panose="02020603050405020304" pitchFamily="18" charset="0"/>
                <a:cs typeface="Aptos" panose="020B0004020202020204" pitchFamily="34" charset="0"/>
              </a:rPr>
              <a:t>(RTBA group organising )</a:t>
            </a:r>
            <a:endParaRPr lang="en-GB" sz="2000" dirty="0">
              <a:effectLst/>
              <a:latin typeface="Aptos" panose="020B0004020202020204" pitchFamily="34" charset="0"/>
              <a:ea typeface="Times New Roman" panose="02020603050405020304" pitchFamily="18" charset="0"/>
              <a:cs typeface="Aptos" panose="020B0004020202020204" pitchFamily="34" charset="0"/>
            </a:endParaRPr>
          </a:p>
          <a:p>
            <a:pPr>
              <a:buNone/>
            </a:pPr>
            <a:r>
              <a:rPr lang="en-GB" sz="2000" dirty="0">
                <a:effectLst/>
                <a:latin typeface="Aptos" panose="020B0004020202020204" pitchFamily="34" charset="0"/>
                <a:ea typeface="Times New Roman" panose="02020603050405020304" pitchFamily="18"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5" name="Table 4">
            <a:extLst>
              <a:ext uri="{FF2B5EF4-FFF2-40B4-BE49-F238E27FC236}">
                <a16:creationId xmlns:a16="http://schemas.microsoft.com/office/drawing/2014/main" id="{DB6F53DE-90B5-E354-F761-1FCC158F94CD}"/>
              </a:ext>
            </a:extLst>
          </p:cNvPr>
          <p:cNvGraphicFramePr>
            <a:graphicFrameLocks noGrp="1"/>
          </p:cNvGraphicFramePr>
          <p:nvPr>
            <p:extLst>
              <p:ext uri="{D42A27DB-BD31-4B8C-83A1-F6EECF244321}">
                <p14:modId xmlns:p14="http://schemas.microsoft.com/office/powerpoint/2010/main" val="4125355688"/>
              </p:ext>
            </p:extLst>
          </p:nvPr>
        </p:nvGraphicFramePr>
        <p:xfrm>
          <a:off x="7709483" y="2145949"/>
          <a:ext cx="3471662" cy="3600984"/>
        </p:xfrm>
        <a:graphic>
          <a:graphicData uri="http://schemas.openxmlformats.org/drawingml/2006/table">
            <a:tbl>
              <a:tblPr firstRow="1" firstCol="1" bandRow="1">
                <a:tableStyleId>{5C22544A-7EE6-4342-B048-85BDC9FD1C3A}</a:tableStyleId>
              </a:tblPr>
              <a:tblGrid>
                <a:gridCol w="1735831">
                  <a:extLst>
                    <a:ext uri="{9D8B030D-6E8A-4147-A177-3AD203B41FA5}">
                      <a16:colId xmlns:a16="http://schemas.microsoft.com/office/drawing/2014/main" val="168969939"/>
                    </a:ext>
                  </a:extLst>
                </a:gridCol>
                <a:gridCol w="1735831">
                  <a:extLst>
                    <a:ext uri="{9D8B030D-6E8A-4147-A177-3AD203B41FA5}">
                      <a16:colId xmlns:a16="http://schemas.microsoft.com/office/drawing/2014/main" val="420332636"/>
                    </a:ext>
                  </a:extLst>
                </a:gridCol>
              </a:tblGrid>
              <a:tr h="655287">
                <a:tc>
                  <a:txBody>
                    <a:bodyPr/>
                    <a:lstStyle/>
                    <a:p>
                      <a:pPr>
                        <a:buNone/>
                      </a:pPr>
                      <a:r>
                        <a:rPr lang="en-GB" sz="2400" b="1" dirty="0">
                          <a:effectLst/>
                        </a:rPr>
                        <a:t>Workshop</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buNone/>
                      </a:pPr>
                      <a:endParaRPr lang="en-GB" sz="1600" b="1"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264688455"/>
                  </a:ext>
                </a:extLst>
              </a:tr>
              <a:tr h="655287">
                <a:tc>
                  <a:txBody>
                    <a:bodyPr/>
                    <a:lstStyle/>
                    <a:p>
                      <a:pPr>
                        <a:buNone/>
                      </a:pPr>
                      <a:r>
                        <a:rPr lang="en-GB" sz="2400" b="1" u="sng">
                          <a:effectLst/>
                        </a:rPr>
                        <a:t>Topic</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u="sng" dirty="0">
                          <a:effectLst/>
                        </a:rPr>
                        <a:t>Paper No</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420343993"/>
                  </a:ext>
                </a:extLst>
              </a:tr>
              <a:tr h="381735">
                <a:tc rowSpan="2">
                  <a:txBody>
                    <a:bodyPr/>
                    <a:lstStyle/>
                    <a:p>
                      <a:pPr>
                        <a:buNone/>
                      </a:pPr>
                      <a:r>
                        <a:rPr lang="en-GB" sz="2400" b="1" dirty="0">
                          <a:effectLst/>
                        </a:rPr>
                        <a:t>Contracts</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1145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809559983"/>
                  </a:ext>
                </a:extLst>
              </a:tr>
              <a:tr h="381735">
                <a:tc vMerge="1">
                  <a:txBody>
                    <a:bodyPr/>
                    <a:lstStyle/>
                    <a:p>
                      <a:endParaRPr lang="en-GB"/>
                    </a:p>
                  </a:txBody>
                  <a:tcPr/>
                </a:tc>
                <a:tc>
                  <a:txBody>
                    <a:bodyPr/>
                    <a:lstStyle/>
                    <a:p>
                      <a:pPr>
                        <a:buNone/>
                      </a:pPr>
                      <a:r>
                        <a:rPr lang="en-GB" sz="2400" b="1">
                          <a:effectLst/>
                        </a:rPr>
                        <a:t>1154</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681114785"/>
                  </a:ext>
                </a:extLst>
              </a:tr>
              <a:tr h="381735">
                <a:tc rowSpan="4">
                  <a:txBody>
                    <a:bodyPr/>
                    <a:lstStyle/>
                    <a:p>
                      <a:pPr>
                        <a:buNone/>
                      </a:pPr>
                      <a:r>
                        <a:rPr lang="en-GB" sz="2400" b="1" dirty="0">
                          <a:effectLst/>
                        </a:rPr>
                        <a:t>RTBA</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n-GB" sz="2400" b="1" dirty="0">
                          <a:effectLst/>
                        </a:rPr>
                        <a:t>975</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63956462"/>
                  </a:ext>
                </a:extLst>
              </a:tr>
              <a:tr h="381735">
                <a:tc vMerge="1">
                  <a:txBody>
                    <a:bodyPr/>
                    <a:lstStyle/>
                    <a:p>
                      <a:endParaRPr lang="en-GB"/>
                    </a:p>
                  </a:txBody>
                  <a:tcPr/>
                </a:tc>
                <a:tc>
                  <a:txBody>
                    <a:bodyPr/>
                    <a:lstStyle/>
                    <a:p>
                      <a:pPr>
                        <a:buNone/>
                      </a:pPr>
                      <a:r>
                        <a:rPr lang="en-GB" sz="2400" b="1">
                          <a:effectLst/>
                        </a:rPr>
                        <a:t>917</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228780333"/>
                  </a:ext>
                </a:extLst>
              </a:tr>
              <a:tr h="381735">
                <a:tc vMerge="1">
                  <a:txBody>
                    <a:bodyPr/>
                    <a:lstStyle/>
                    <a:p>
                      <a:endParaRPr lang="en-GB"/>
                    </a:p>
                  </a:txBody>
                  <a:tcPr/>
                </a:tc>
                <a:tc>
                  <a:txBody>
                    <a:bodyPr/>
                    <a:lstStyle/>
                    <a:p>
                      <a:pPr>
                        <a:buNone/>
                      </a:pPr>
                      <a:r>
                        <a:rPr lang="en-GB" sz="2400" b="1">
                          <a:effectLst/>
                        </a:rPr>
                        <a:t>348</a:t>
                      </a:r>
                      <a:endParaRPr lang="en-GB" sz="2400" b="1">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545792640"/>
                  </a:ext>
                </a:extLst>
              </a:tr>
              <a:tr h="381735">
                <a:tc vMerge="1">
                  <a:txBody>
                    <a:bodyPr/>
                    <a:lstStyle/>
                    <a:p>
                      <a:endParaRPr lang="en-GB"/>
                    </a:p>
                  </a:txBody>
                  <a:tcPr/>
                </a:tc>
                <a:tc>
                  <a:txBody>
                    <a:bodyPr/>
                    <a:lstStyle/>
                    <a:p>
                      <a:pPr>
                        <a:buNone/>
                      </a:pPr>
                      <a:r>
                        <a:rPr lang="en-GB" sz="2400" b="1" dirty="0">
                          <a:effectLst/>
                        </a:rPr>
                        <a:t>168</a:t>
                      </a:r>
                      <a:endParaRPr lang="en-GB" sz="2400" b="1"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1709611417"/>
                  </a:ext>
                </a:extLst>
              </a:tr>
            </a:tbl>
          </a:graphicData>
        </a:graphic>
      </p:graphicFrame>
      <p:sp>
        <p:nvSpPr>
          <p:cNvPr id="6" name="Rectangle 1">
            <a:extLst>
              <a:ext uri="{FF2B5EF4-FFF2-40B4-BE49-F238E27FC236}">
                <a16:creationId xmlns:a16="http://schemas.microsoft.com/office/drawing/2014/main" id="{3722AB8D-CEF4-70A8-8196-860524848D1C}"/>
              </a:ext>
            </a:extLst>
          </p:cNvPr>
          <p:cNvSpPr>
            <a:spLocks noChangeArrowheads="1"/>
          </p:cNvSpPr>
          <p:nvPr/>
        </p:nvSpPr>
        <p:spPr bwMode="auto">
          <a:xfrm flipV="1">
            <a:off x="4949162" y="4336782"/>
            <a:ext cx="6231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665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0707" y="1747553"/>
            <a:ext cx="11137070" cy="2629374"/>
          </a:xfrm>
        </p:spPr>
        <p:txBody>
          <a:bodyPr>
            <a:normAutofit fontScale="85000" lnSpcReduction="20000"/>
          </a:bodyPr>
          <a:lstStyle/>
          <a:p>
            <a:endParaRPr lang="en-GB" dirty="0"/>
          </a:p>
          <a:p>
            <a:endParaRPr lang="en-GB" dirty="0"/>
          </a:p>
          <a:p>
            <a:endParaRPr lang="en-GB" dirty="0"/>
          </a:p>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99917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259125" y="693970"/>
            <a:ext cx="5933441" cy="6011736"/>
          </a:xfrm>
          <a:solidFill>
            <a:schemeClr val="accent4">
              <a:lumMod val="20000"/>
              <a:lumOff val="80000"/>
            </a:schemeClr>
          </a:solidFill>
        </p:spPr>
        <p:txBody>
          <a:bodyPr>
            <a:normAutofit lnSpcReduction="10000"/>
          </a:bodyPr>
          <a:lstStyle/>
          <a:p>
            <a:pPr lvl="0">
              <a:lnSpc>
                <a:spcPct val="100000"/>
              </a:lnSpc>
              <a:buFont typeface="+mj-lt"/>
              <a:buAutoNum type="arabicPeriod"/>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10</a:t>
            </a:r>
            <a:r>
              <a:rPr lang="en-GB"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/12/25</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review actions.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Covered in agenda.</a:t>
            </a:r>
          </a:p>
          <a:p>
            <a:pPr lvl="0">
              <a:lnSpc>
                <a:spcPct val="100000"/>
              </a:lnSpc>
              <a:buFont typeface="+mj-lt"/>
              <a:buAutoNum type="arabicPeriod"/>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Admin Update  </a:t>
            </a: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 – </a:t>
            </a: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Alessandro Martucci.</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buFont typeface="+mj-lt"/>
              <a:buAutoNum type="arabicPeriod"/>
            </a:pPr>
            <a:r>
              <a:rPr lang="en-GB" sz="16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OM Conference 17/3/26 at Imperial College</a:t>
            </a:r>
          </a:p>
          <a:p>
            <a:pPr lvl="2">
              <a:lnSpc>
                <a:spcPct val="100000"/>
              </a:lnSpc>
            </a:pPr>
            <a:r>
              <a:rPr lang="en-GB" sz="1400" b="1" dirty="0">
                <a:latin typeface="Arial" panose="020B0604020202020204" pitchFamily="34" charset="0"/>
                <a:ea typeface="Calibri" panose="020F0502020204030204" pitchFamily="34" charset="0"/>
                <a:cs typeface="Arial" panose="020B0604020202020204" pitchFamily="34" charset="0"/>
              </a:rPr>
              <a:t>Feedback from OM Conference </a:t>
            </a:r>
          </a:p>
          <a:p>
            <a:pPr lvl="1">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June 26 Update</a:t>
            </a:r>
          </a:p>
          <a:p>
            <a:pPr lvl="2">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6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have won tender.</a:t>
            </a:r>
          </a:p>
          <a:p>
            <a:pPr lvl="2">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Progress report</a:t>
            </a: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Abstracts required – Ying Chen</a:t>
            </a:r>
          </a:p>
          <a:p>
            <a:pPr marL="0" lvl="0" indent="0">
              <a:lnSpc>
                <a:spcPct val="100000"/>
              </a:lnSpc>
              <a:buNone/>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6. Working Groups - Planned meetings.</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- 5 Min.</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Existing Structures  – Mandy/ Ying - 5 min</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5 min</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Tony - 1 min..</a:t>
            </a:r>
            <a:endPar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Agenda for 24-03-26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488348" y="666363"/>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TC </a:t>
            </a:r>
            <a:r>
              <a:rPr lang="en-GB" sz="1600" b="1" dirty="0">
                <a:solidFill>
                  <a:srgbClr val="000000"/>
                </a:solidFill>
                <a:latin typeface="Arial" panose="020B0604020202020204" pitchFamily="34" charset="0"/>
                <a:cs typeface="Arial" panose="020B0604020202020204" pitchFamily="34" charset="0"/>
              </a:rPr>
              <a:t>Presentation on 24-03 26</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400" b="1" dirty="0">
                <a:solidFill>
                  <a:srgbClr val="FF0000"/>
                </a:solidFill>
              </a:rPr>
              <a:t>Bridging the knowledge gaps through observational methods: some Swedish examples.</a:t>
            </a: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8. Next TC Members' meeting</a:t>
            </a:r>
          </a:p>
          <a:p>
            <a:pPr marL="0" indent="0">
              <a:lnSpc>
                <a:spcPct val="100000"/>
              </a:lnSpc>
              <a:buNone/>
            </a:pP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a:t>
            </a: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30 June or 1July 2026? – </a:t>
            </a:r>
          </a:p>
          <a:p>
            <a:pPr marL="0" indent="0">
              <a:lnSpc>
                <a:spcPct val="100000"/>
              </a:lnSpc>
              <a:buNone/>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	Feed back on Vienna Conf.</a:t>
            </a:r>
            <a:endParaRPr lang="en-GB" sz="18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9.</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Meetings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15-04-2026  -	09:00am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13-05-2026 -	09:00am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03-06-2026  -	09:00am UK time</a:t>
            </a:r>
          </a:p>
          <a:p>
            <a:pPr lvl="1">
              <a:tabLst>
                <a:tab pos="457200" algn="l"/>
              </a:tabLst>
            </a:pP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marL="457200" lvl="1" indent="0">
              <a:buNone/>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67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5"/>
            <a:ext cx="11009671" cy="1325563"/>
          </a:xfrm>
        </p:spPr>
        <p:txBody>
          <a:bodyPr/>
          <a:lstStyle/>
          <a:p>
            <a:r>
              <a:rPr lang="en-GB" b="1" dirty="0"/>
              <a:t>4)CIRIA Revised R185 on Observational Method</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a:xfrm>
            <a:off x="753139" y="2504439"/>
            <a:ext cx="10515600" cy="3194613"/>
          </a:xfrm>
        </p:spPr>
        <p:txBody>
          <a:bodyPr/>
          <a:lstStyle/>
          <a:p>
            <a:r>
              <a:rPr lang="en-GB" dirty="0"/>
              <a:t>Contract awarded to Arup / Mott MacDonald </a:t>
            </a:r>
          </a:p>
          <a:p>
            <a:r>
              <a:rPr lang="en-GB" dirty="0"/>
              <a:t>Kick off Meeting with Collaborators on 10 November 2023.</a:t>
            </a:r>
          </a:p>
          <a:p>
            <a:r>
              <a:rPr lang="en-GB" dirty="0"/>
              <a:t>CIRIA Steering Group Meeting on 3/12/25.</a:t>
            </a:r>
          </a:p>
          <a:p>
            <a:r>
              <a:rPr lang="en-GB" dirty="0"/>
              <a:t>Using OM Conference 17/3/25 to gather industry feedback.</a:t>
            </a:r>
          </a:p>
          <a:p>
            <a:r>
              <a:rPr lang="en-GB" dirty="0"/>
              <a:t>Johan Spross is TC206 rep on steering group.</a:t>
            </a:r>
          </a:p>
          <a:p>
            <a:endParaRPr lang="en-GB" dirty="0"/>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1809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ED236-BE45-0CEB-A59F-61E6877B8D62}"/>
              </a:ext>
            </a:extLst>
          </p:cNvPr>
          <p:cNvPicPr>
            <a:picLocks noChangeAspect="1"/>
          </p:cNvPicPr>
          <p:nvPr/>
        </p:nvPicPr>
        <p:blipFill>
          <a:blip r:embed="rId2"/>
          <a:srcRect r="11966"/>
          <a:stretch>
            <a:fillRect/>
          </a:stretch>
        </p:blipFill>
        <p:spPr>
          <a:xfrm>
            <a:off x="256529" y="3184756"/>
            <a:ext cx="1188452" cy="1350000"/>
          </a:xfrm>
          <a:prstGeom prst="rect">
            <a:avLst/>
          </a:prstGeom>
        </p:spPr>
      </p:pic>
      <p:pic>
        <p:nvPicPr>
          <p:cNvPr id="1026" name="Picture 2" descr="A diagram of a company project&#10;&#10;AI-generated content may be incorrect.">
            <a:extLst>
              <a:ext uri="{FF2B5EF4-FFF2-40B4-BE49-F238E27FC236}">
                <a16:creationId xmlns:a16="http://schemas.microsoft.com/office/drawing/2014/main" id="{F7F0EDB4-C888-F361-8C74-C64E07B25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4"/>
          <a:stretch>
            <a:fillRect/>
          </a:stretch>
        </p:blipFill>
        <p:spPr bwMode="auto">
          <a:xfrm>
            <a:off x="3821398" y="1440779"/>
            <a:ext cx="4760099" cy="4728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E3630B-1B19-04CD-43EF-49094922C591}"/>
              </a:ext>
            </a:extLst>
          </p:cNvPr>
          <p:cNvSpPr>
            <a:spLocks noGrp="1"/>
          </p:cNvSpPr>
          <p:nvPr>
            <p:ph type="title"/>
          </p:nvPr>
        </p:nvSpPr>
        <p:spPr>
          <a:xfrm>
            <a:off x="367009" y="77102"/>
            <a:ext cx="6667604" cy="988870"/>
          </a:xfrm>
        </p:spPr>
        <p:txBody>
          <a:bodyPr>
            <a:normAutofit/>
          </a:bodyPr>
          <a:lstStyle/>
          <a:p>
            <a:r>
              <a:rPr lang="en-GB" sz="3200" dirty="0">
                <a:latin typeface="Arial" panose="020B0604020202020204" pitchFamily="34" charset="0"/>
                <a:cs typeface="Arial" panose="020B0604020202020204" pitchFamily="34" charset="0"/>
              </a:rPr>
              <a:t>Our Team – Author’s Specialisms</a:t>
            </a:r>
          </a:p>
        </p:txBody>
      </p:sp>
      <p:pic>
        <p:nvPicPr>
          <p:cNvPr id="6" name="Picture 5">
            <a:extLst>
              <a:ext uri="{FF2B5EF4-FFF2-40B4-BE49-F238E27FC236}">
                <a16:creationId xmlns:a16="http://schemas.microsoft.com/office/drawing/2014/main" id="{197A195D-B745-D392-ABBC-4E88116D0296}"/>
              </a:ext>
            </a:extLst>
          </p:cNvPr>
          <p:cNvPicPr>
            <a:picLocks noChangeAspect="1"/>
          </p:cNvPicPr>
          <p:nvPr/>
        </p:nvPicPr>
        <p:blipFill>
          <a:blip r:embed="rId4"/>
          <a:srcRect l="9069" t="24623" r="51490" b="5352"/>
          <a:stretch>
            <a:fillRect/>
          </a:stretch>
        </p:blipFill>
        <p:spPr>
          <a:xfrm>
            <a:off x="9199069" y="3536010"/>
            <a:ext cx="1124130" cy="1350000"/>
          </a:xfrm>
          <a:prstGeom prst="rect">
            <a:avLst/>
          </a:prstGeom>
        </p:spPr>
      </p:pic>
      <p:pic>
        <p:nvPicPr>
          <p:cNvPr id="8" name="Picture 7">
            <a:extLst>
              <a:ext uri="{FF2B5EF4-FFF2-40B4-BE49-F238E27FC236}">
                <a16:creationId xmlns:a16="http://schemas.microsoft.com/office/drawing/2014/main" id="{0D7A82C5-C5C3-0AE2-5964-6B815C54EFBE}"/>
              </a:ext>
            </a:extLst>
          </p:cNvPr>
          <p:cNvPicPr>
            <a:picLocks noChangeAspect="1"/>
          </p:cNvPicPr>
          <p:nvPr/>
        </p:nvPicPr>
        <p:blipFill>
          <a:blip r:embed="rId5"/>
          <a:srcRect l="58045" t="20733" r="5336"/>
          <a:stretch>
            <a:fillRect/>
          </a:stretch>
        </p:blipFill>
        <p:spPr>
          <a:xfrm>
            <a:off x="7034612" y="5332829"/>
            <a:ext cx="947529" cy="1350000"/>
          </a:xfrm>
          <a:prstGeom prst="rect">
            <a:avLst/>
          </a:prstGeom>
        </p:spPr>
      </p:pic>
      <p:pic>
        <p:nvPicPr>
          <p:cNvPr id="10" name="Picture 9">
            <a:extLst>
              <a:ext uri="{FF2B5EF4-FFF2-40B4-BE49-F238E27FC236}">
                <a16:creationId xmlns:a16="http://schemas.microsoft.com/office/drawing/2014/main" id="{9322A45B-A5E4-F91E-412F-1990C06CC03A}"/>
              </a:ext>
            </a:extLst>
          </p:cNvPr>
          <p:cNvPicPr>
            <a:picLocks noChangeAspect="1"/>
          </p:cNvPicPr>
          <p:nvPr/>
        </p:nvPicPr>
        <p:blipFill>
          <a:blip r:embed="rId6"/>
          <a:srcRect l="20460" t="22114" r="4387"/>
          <a:stretch>
            <a:fillRect/>
          </a:stretch>
        </p:blipFill>
        <p:spPr>
          <a:xfrm>
            <a:off x="9350971" y="1579821"/>
            <a:ext cx="1038649" cy="1350000"/>
          </a:xfrm>
          <a:prstGeom prst="rect">
            <a:avLst/>
          </a:prstGeom>
        </p:spPr>
      </p:pic>
      <p:pic>
        <p:nvPicPr>
          <p:cNvPr id="12" name="Picture 11">
            <a:extLst>
              <a:ext uri="{FF2B5EF4-FFF2-40B4-BE49-F238E27FC236}">
                <a16:creationId xmlns:a16="http://schemas.microsoft.com/office/drawing/2014/main" id="{6C970C5D-6EE0-9C2B-FAD6-EBA0E17F4672}"/>
              </a:ext>
            </a:extLst>
          </p:cNvPr>
          <p:cNvPicPr>
            <a:picLocks noChangeAspect="1"/>
          </p:cNvPicPr>
          <p:nvPr/>
        </p:nvPicPr>
        <p:blipFill>
          <a:blip r:embed="rId7"/>
          <a:srcRect l="15487" t="15622" r="10038" b="4385"/>
          <a:stretch>
            <a:fillRect/>
          </a:stretch>
        </p:blipFill>
        <p:spPr>
          <a:xfrm>
            <a:off x="10676850" y="1579821"/>
            <a:ext cx="899267" cy="1350000"/>
          </a:xfrm>
          <a:prstGeom prst="rect">
            <a:avLst/>
          </a:prstGeom>
        </p:spPr>
      </p:pic>
      <p:pic>
        <p:nvPicPr>
          <p:cNvPr id="16" name="Picture 15">
            <a:extLst>
              <a:ext uri="{FF2B5EF4-FFF2-40B4-BE49-F238E27FC236}">
                <a16:creationId xmlns:a16="http://schemas.microsoft.com/office/drawing/2014/main" id="{63563F08-D454-4EB3-92A6-C6877D5B7E92}"/>
              </a:ext>
            </a:extLst>
          </p:cNvPr>
          <p:cNvPicPr>
            <a:picLocks noChangeAspect="1"/>
          </p:cNvPicPr>
          <p:nvPr/>
        </p:nvPicPr>
        <p:blipFill>
          <a:blip r:embed="rId8"/>
          <a:srcRect l="53068" t="19679" r="3045" b="2130"/>
          <a:stretch>
            <a:fillRect/>
          </a:stretch>
        </p:blipFill>
        <p:spPr>
          <a:xfrm>
            <a:off x="316000" y="5294553"/>
            <a:ext cx="1063527" cy="1350000"/>
          </a:xfrm>
          <a:prstGeom prst="rect">
            <a:avLst/>
          </a:prstGeom>
        </p:spPr>
      </p:pic>
      <p:sp>
        <p:nvSpPr>
          <p:cNvPr id="20" name="Arrow: Left 19">
            <a:extLst>
              <a:ext uri="{FF2B5EF4-FFF2-40B4-BE49-F238E27FC236}">
                <a16:creationId xmlns:a16="http://schemas.microsoft.com/office/drawing/2014/main" id="{1E9678F6-022E-512A-E3F9-0C258C0DEAC6}"/>
              </a:ext>
            </a:extLst>
          </p:cNvPr>
          <p:cNvSpPr/>
          <p:nvPr/>
        </p:nvSpPr>
        <p:spPr>
          <a:xfrm rot="21144649">
            <a:off x="6460452" y="1876319"/>
            <a:ext cx="2777374"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9C9F6DA9-EB6A-A382-C7FA-DFA61B0CCC58}"/>
              </a:ext>
            </a:extLst>
          </p:cNvPr>
          <p:cNvSpPr/>
          <p:nvPr/>
        </p:nvSpPr>
        <p:spPr>
          <a:xfrm rot="2299446">
            <a:off x="7119703" y="4350675"/>
            <a:ext cx="544109"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DB5023CA-59A4-3FBF-0B76-DE2A51A4DCCD}"/>
              </a:ext>
            </a:extLst>
          </p:cNvPr>
          <p:cNvSpPr/>
          <p:nvPr/>
        </p:nvSpPr>
        <p:spPr>
          <a:xfrm>
            <a:off x="8574905" y="3543333"/>
            <a:ext cx="485742"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7D83FAF1-5DA8-2F1C-9487-1269C7EC2A01}"/>
              </a:ext>
            </a:extLst>
          </p:cNvPr>
          <p:cNvSpPr/>
          <p:nvPr/>
        </p:nvSpPr>
        <p:spPr>
          <a:xfrm rot="9236061">
            <a:off x="3888444" y="4265126"/>
            <a:ext cx="1332023"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1792715-4B90-FF28-8B03-FEBDE575D4C9}"/>
              </a:ext>
            </a:extLst>
          </p:cNvPr>
          <p:cNvPicPr>
            <a:picLocks noChangeAspect="1"/>
          </p:cNvPicPr>
          <p:nvPr/>
        </p:nvPicPr>
        <p:blipFill>
          <a:blip r:embed="rId9"/>
          <a:srcRect l="20458" t="22216" r="7642"/>
          <a:stretch>
            <a:fillRect/>
          </a:stretch>
        </p:blipFill>
        <p:spPr>
          <a:xfrm>
            <a:off x="1507784" y="3191220"/>
            <a:ext cx="1029239" cy="1350000"/>
          </a:xfrm>
          <a:prstGeom prst="rect">
            <a:avLst/>
          </a:prstGeom>
        </p:spPr>
      </p:pic>
      <p:sp>
        <p:nvSpPr>
          <p:cNvPr id="26" name="Arrow: Left 25">
            <a:extLst>
              <a:ext uri="{FF2B5EF4-FFF2-40B4-BE49-F238E27FC236}">
                <a16:creationId xmlns:a16="http://schemas.microsoft.com/office/drawing/2014/main" id="{F945FC3B-57AD-16B3-BCB2-4E1FCBAF0713}"/>
              </a:ext>
            </a:extLst>
          </p:cNvPr>
          <p:cNvSpPr/>
          <p:nvPr/>
        </p:nvSpPr>
        <p:spPr>
          <a:xfrm rot="10211621">
            <a:off x="3781522" y="3593362"/>
            <a:ext cx="1368518"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1E27A359-414E-426E-FA35-8EBD07A7C282}"/>
              </a:ext>
            </a:extLst>
          </p:cNvPr>
          <p:cNvPicPr>
            <a:picLocks noChangeAspect="1"/>
          </p:cNvPicPr>
          <p:nvPr/>
        </p:nvPicPr>
        <p:blipFill>
          <a:blip r:embed="rId10"/>
          <a:stretch>
            <a:fillRect/>
          </a:stretch>
        </p:blipFill>
        <p:spPr>
          <a:xfrm>
            <a:off x="276308" y="1458400"/>
            <a:ext cx="3379871" cy="997993"/>
          </a:xfrm>
          <a:prstGeom prst="rect">
            <a:avLst/>
          </a:prstGeom>
        </p:spPr>
      </p:pic>
      <p:sp>
        <p:nvSpPr>
          <p:cNvPr id="29" name="Arrow: Left 28">
            <a:extLst>
              <a:ext uri="{FF2B5EF4-FFF2-40B4-BE49-F238E27FC236}">
                <a16:creationId xmlns:a16="http://schemas.microsoft.com/office/drawing/2014/main" id="{CCCBE104-EC64-23D7-DB61-9902F4F329FC}"/>
              </a:ext>
            </a:extLst>
          </p:cNvPr>
          <p:cNvSpPr/>
          <p:nvPr/>
        </p:nvSpPr>
        <p:spPr>
          <a:xfrm rot="12032067">
            <a:off x="3674356" y="2583993"/>
            <a:ext cx="1726701"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377B9CC7-A4D8-7DA6-C419-E4E01718998B}"/>
              </a:ext>
            </a:extLst>
          </p:cNvPr>
          <p:cNvSpPr txBox="1">
            <a:spLocks/>
          </p:cNvSpPr>
          <p:nvPr/>
        </p:nvSpPr>
        <p:spPr>
          <a:xfrm>
            <a:off x="1182120" y="255133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Contractors</a:t>
            </a:r>
          </a:p>
        </p:txBody>
      </p:sp>
      <p:sp>
        <p:nvSpPr>
          <p:cNvPr id="9" name="Subtitle 2">
            <a:extLst>
              <a:ext uri="{FF2B5EF4-FFF2-40B4-BE49-F238E27FC236}">
                <a16:creationId xmlns:a16="http://schemas.microsoft.com/office/drawing/2014/main" id="{21D1F5AB-B8E4-B64C-7C4B-EE2462B143CD}"/>
              </a:ext>
            </a:extLst>
          </p:cNvPr>
          <p:cNvSpPr txBox="1">
            <a:spLocks/>
          </p:cNvSpPr>
          <p:nvPr/>
        </p:nvSpPr>
        <p:spPr>
          <a:xfrm>
            <a:off x="265392" y="2824468"/>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Mark Pennington Balfour Beatty</a:t>
            </a:r>
          </a:p>
        </p:txBody>
      </p:sp>
      <p:pic>
        <p:nvPicPr>
          <p:cNvPr id="11" name="Picture 10">
            <a:extLst>
              <a:ext uri="{FF2B5EF4-FFF2-40B4-BE49-F238E27FC236}">
                <a16:creationId xmlns:a16="http://schemas.microsoft.com/office/drawing/2014/main" id="{522C5BEA-4A44-47AC-F1DC-31FE4101F207}"/>
              </a:ext>
            </a:extLst>
          </p:cNvPr>
          <p:cNvPicPr>
            <a:picLocks noChangeAspect="1"/>
          </p:cNvPicPr>
          <p:nvPr/>
        </p:nvPicPr>
        <p:blipFill>
          <a:blip r:embed="rId8"/>
          <a:srcRect t="20806" r="54836"/>
          <a:stretch>
            <a:fillRect/>
          </a:stretch>
        </p:blipFill>
        <p:spPr>
          <a:xfrm>
            <a:off x="2545808" y="3197748"/>
            <a:ext cx="1080622" cy="1350000"/>
          </a:xfrm>
          <a:prstGeom prst="rect">
            <a:avLst/>
          </a:prstGeom>
        </p:spPr>
      </p:pic>
      <p:sp>
        <p:nvSpPr>
          <p:cNvPr id="13" name="Subtitle 2">
            <a:extLst>
              <a:ext uri="{FF2B5EF4-FFF2-40B4-BE49-F238E27FC236}">
                <a16:creationId xmlns:a16="http://schemas.microsoft.com/office/drawing/2014/main" id="{9604C74A-CBDF-59CD-DE2B-64C5D420701C}"/>
              </a:ext>
            </a:extLst>
          </p:cNvPr>
          <p:cNvSpPr txBox="1">
            <a:spLocks/>
          </p:cNvSpPr>
          <p:nvPr/>
        </p:nvSpPr>
        <p:spPr>
          <a:xfrm>
            <a:off x="1513244" y="2824468"/>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Michael Southall Balfour Beatty</a:t>
            </a:r>
          </a:p>
        </p:txBody>
      </p:sp>
      <p:sp>
        <p:nvSpPr>
          <p:cNvPr id="14" name="Subtitle 2">
            <a:extLst>
              <a:ext uri="{FF2B5EF4-FFF2-40B4-BE49-F238E27FC236}">
                <a16:creationId xmlns:a16="http://schemas.microsoft.com/office/drawing/2014/main" id="{EEB2893B-925E-D705-EC08-7BE38E56E440}"/>
              </a:ext>
            </a:extLst>
          </p:cNvPr>
          <p:cNvSpPr txBox="1">
            <a:spLocks/>
          </p:cNvSpPr>
          <p:nvPr/>
        </p:nvSpPr>
        <p:spPr>
          <a:xfrm>
            <a:off x="2564119" y="2829636"/>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Peter Hewitt Laing O’Rourke</a:t>
            </a:r>
          </a:p>
        </p:txBody>
      </p:sp>
      <p:cxnSp>
        <p:nvCxnSpPr>
          <p:cNvPr id="17" name="Straight Connector 16">
            <a:extLst>
              <a:ext uri="{FF2B5EF4-FFF2-40B4-BE49-F238E27FC236}">
                <a16:creationId xmlns:a16="http://schemas.microsoft.com/office/drawing/2014/main" id="{7918341E-ED94-1346-9D63-10B21945F435}"/>
              </a:ext>
            </a:extLst>
          </p:cNvPr>
          <p:cNvCxnSpPr>
            <a:cxnSpLocks/>
          </p:cNvCxnSpPr>
          <p:nvPr/>
        </p:nvCxnSpPr>
        <p:spPr>
          <a:xfrm>
            <a:off x="268338" y="2809947"/>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5CB8DB1-0AC2-CB43-EE7B-6E46F8D5298E}"/>
              </a:ext>
            </a:extLst>
          </p:cNvPr>
          <p:cNvPicPr>
            <a:picLocks noChangeAspect="1"/>
          </p:cNvPicPr>
          <p:nvPr/>
        </p:nvPicPr>
        <p:blipFill>
          <a:blip r:embed="rId5"/>
          <a:srcRect l="5532" t="22010" r="53967"/>
          <a:stretch>
            <a:fillRect/>
          </a:stretch>
        </p:blipFill>
        <p:spPr>
          <a:xfrm>
            <a:off x="1498998" y="5294553"/>
            <a:ext cx="1065121" cy="1350000"/>
          </a:xfrm>
          <a:prstGeom prst="rect">
            <a:avLst/>
          </a:prstGeom>
        </p:spPr>
      </p:pic>
      <p:sp>
        <p:nvSpPr>
          <p:cNvPr id="24" name="Subtitle 2">
            <a:extLst>
              <a:ext uri="{FF2B5EF4-FFF2-40B4-BE49-F238E27FC236}">
                <a16:creationId xmlns:a16="http://schemas.microsoft.com/office/drawing/2014/main" id="{38C35E28-6EF1-E88F-6CC5-AD82CDF029DC}"/>
              </a:ext>
            </a:extLst>
          </p:cNvPr>
          <p:cNvSpPr txBox="1">
            <a:spLocks/>
          </p:cNvSpPr>
          <p:nvPr/>
        </p:nvSpPr>
        <p:spPr>
          <a:xfrm>
            <a:off x="1092060" y="456427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I&amp;M</a:t>
            </a:r>
          </a:p>
        </p:txBody>
      </p:sp>
      <p:sp>
        <p:nvSpPr>
          <p:cNvPr id="27" name="Subtitle 2">
            <a:extLst>
              <a:ext uri="{FF2B5EF4-FFF2-40B4-BE49-F238E27FC236}">
                <a16:creationId xmlns:a16="http://schemas.microsoft.com/office/drawing/2014/main" id="{06DABC1A-A838-B199-ACA7-2B50907B0769}"/>
              </a:ext>
            </a:extLst>
          </p:cNvPr>
          <p:cNvSpPr txBox="1">
            <a:spLocks/>
          </p:cNvSpPr>
          <p:nvPr/>
        </p:nvSpPr>
        <p:spPr>
          <a:xfrm>
            <a:off x="272267" y="4837411"/>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Andrew Ridley Geotechnical Observations</a:t>
            </a:r>
          </a:p>
        </p:txBody>
      </p:sp>
      <p:sp>
        <p:nvSpPr>
          <p:cNvPr id="30" name="Subtitle 2">
            <a:extLst>
              <a:ext uri="{FF2B5EF4-FFF2-40B4-BE49-F238E27FC236}">
                <a16:creationId xmlns:a16="http://schemas.microsoft.com/office/drawing/2014/main" id="{3C3F844E-197C-467F-0AD4-59300A1A0A6F}"/>
              </a:ext>
            </a:extLst>
          </p:cNvPr>
          <p:cNvSpPr txBox="1">
            <a:spLocks/>
          </p:cNvSpPr>
          <p:nvPr/>
        </p:nvSpPr>
        <p:spPr>
          <a:xfrm>
            <a:off x="1520119" y="4837411"/>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cxnSp>
        <p:nvCxnSpPr>
          <p:cNvPr id="31" name="Straight Connector 30">
            <a:extLst>
              <a:ext uri="{FF2B5EF4-FFF2-40B4-BE49-F238E27FC236}">
                <a16:creationId xmlns:a16="http://schemas.microsoft.com/office/drawing/2014/main" id="{35CF730A-BC39-104D-56E6-8DE7A908CE27}"/>
              </a:ext>
            </a:extLst>
          </p:cNvPr>
          <p:cNvCxnSpPr>
            <a:cxnSpLocks/>
          </p:cNvCxnSpPr>
          <p:nvPr/>
        </p:nvCxnSpPr>
        <p:spPr>
          <a:xfrm>
            <a:off x="316000" y="4822890"/>
            <a:ext cx="357110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E0FE02E7-EAB3-287C-5643-DDC4B21FAB5C}"/>
              </a:ext>
            </a:extLst>
          </p:cNvPr>
          <p:cNvPicPr>
            <a:picLocks noChangeAspect="1"/>
          </p:cNvPicPr>
          <p:nvPr/>
        </p:nvPicPr>
        <p:blipFill>
          <a:blip r:embed="rId11"/>
          <a:srcRect l="15224" t="19645" r="15301" b="14351"/>
          <a:stretch>
            <a:fillRect/>
          </a:stretch>
        </p:blipFill>
        <p:spPr>
          <a:xfrm>
            <a:off x="2646045" y="5294553"/>
            <a:ext cx="1241058" cy="1350000"/>
          </a:xfrm>
          <a:prstGeom prst="rect">
            <a:avLst/>
          </a:prstGeom>
        </p:spPr>
      </p:pic>
      <p:sp>
        <p:nvSpPr>
          <p:cNvPr id="1027" name="Subtitle 2">
            <a:extLst>
              <a:ext uri="{FF2B5EF4-FFF2-40B4-BE49-F238E27FC236}">
                <a16:creationId xmlns:a16="http://schemas.microsoft.com/office/drawing/2014/main" id="{030DA6F4-399B-E88F-8C58-8A1AB8EF78CC}"/>
              </a:ext>
            </a:extLst>
          </p:cNvPr>
          <p:cNvSpPr txBox="1">
            <a:spLocks/>
          </p:cNvSpPr>
          <p:nvPr/>
        </p:nvSpPr>
        <p:spPr>
          <a:xfrm>
            <a:off x="2737898" y="4827310"/>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Tim Clegg </a:t>
            </a:r>
            <a:r>
              <a:rPr lang="en-GB" sz="1000" err="1"/>
              <a:t>Geosense</a:t>
            </a:r>
            <a:endParaRPr lang="en-GB" sz="1000"/>
          </a:p>
        </p:txBody>
      </p:sp>
      <p:pic>
        <p:nvPicPr>
          <p:cNvPr id="1029" name="Picture 1028">
            <a:extLst>
              <a:ext uri="{FF2B5EF4-FFF2-40B4-BE49-F238E27FC236}">
                <a16:creationId xmlns:a16="http://schemas.microsoft.com/office/drawing/2014/main" id="{98E6DF44-423D-2037-09C4-5569701C03B9}"/>
              </a:ext>
            </a:extLst>
          </p:cNvPr>
          <p:cNvPicPr>
            <a:picLocks noChangeAspect="1"/>
          </p:cNvPicPr>
          <p:nvPr/>
        </p:nvPicPr>
        <p:blipFill>
          <a:blip r:embed="rId5"/>
          <a:srcRect l="5532" t="22010" r="53967"/>
          <a:stretch>
            <a:fillRect/>
          </a:stretch>
        </p:blipFill>
        <p:spPr>
          <a:xfrm>
            <a:off x="8455667" y="5350333"/>
            <a:ext cx="1065121" cy="1350000"/>
          </a:xfrm>
          <a:prstGeom prst="rect">
            <a:avLst/>
          </a:prstGeom>
        </p:spPr>
      </p:pic>
      <p:sp>
        <p:nvSpPr>
          <p:cNvPr id="1030" name="Subtitle 2">
            <a:extLst>
              <a:ext uri="{FF2B5EF4-FFF2-40B4-BE49-F238E27FC236}">
                <a16:creationId xmlns:a16="http://schemas.microsoft.com/office/drawing/2014/main" id="{56A6C519-6C52-0BE1-A8DD-A0E110ABFA62}"/>
              </a:ext>
            </a:extLst>
          </p:cNvPr>
          <p:cNvSpPr txBox="1">
            <a:spLocks/>
          </p:cNvSpPr>
          <p:nvPr/>
        </p:nvSpPr>
        <p:spPr>
          <a:xfrm>
            <a:off x="8241985" y="4996799"/>
            <a:ext cx="1512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sp>
        <p:nvSpPr>
          <p:cNvPr id="1033" name="Subtitle 2">
            <a:extLst>
              <a:ext uri="{FF2B5EF4-FFF2-40B4-BE49-F238E27FC236}">
                <a16:creationId xmlns:a16="http://schemas.microsoft.com/office/drawing/2014/main" id="{49D69F02-D15C-84B9-41EC-7267B5342083}"/>
              </a:ext>
            </a:extLst>
          </p:cNvPr>
          <p:cNvSpPr txBox="1">
            <a:spLocks/>
          </p:cNvSpPr>
          <p:nvPr/>
        </p:nvSpPr>
        <p:spPr>
          <a:xfrm>
            <a:off x="6755615" y="4996799"/>
            <a:ext cx="1505524"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Steven Walthall Independent Consultant</a:t>
            </a:r>
          </a:p>
        </p:txBody>
      </p:sp>
      <p:sp>
        <p:nvSpPr>
          <p:cNvPr id="1034" name="Subtitle 2">
            <a:extLst>
              <a:ext uri="{FF2B5EF4-FFF2-40B4-BE49-F238E27FC236}">
                <a16:creationId xmlns:a16="http://schemas.microsoft.com/office/drawing/2014/main" id="{072F45AE-F7AC-2D3C-38F6-2A4347A00F52}"/>
              </a:ext>
            </a:extLst>
          </p:cNvPr>
          <p:cNvSpPr txBox="1">
            <a:spLocks/>
          </p:cNvSpPr>
          <p:nvPr/>
        </p:nvSpPr>
        <p:spPr>
          <a:xfrm>
            <a:off x="7326053" y="4657929"/>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Databases</a:t>
            </a:r>
          </a:p>
        </p:txBody>
      </p:sp>
      <p:cxnSp>
        <p:nvCxnSpPr>
          <p:cNvPr id="1035" name="Straight Connector 1034">
            <a:extLst>
              <a:ext uri="{FF2B5EF4-FFF2-40B4-BE49-F238E27FC236}">
                <a16:creationId xmlns:a16="http://schemas.microsoft.com/office/drawing/2014/main" id="{505341E2-6125-55F3-E953-33BC464D2837}"/>
              </a:ext>
            </a:extLst>
          </p:cNvPr>
          <p:cNvCxnSpPr>
            <a:cxnSpLocks/>
          </p:cNvCxnSpPr>
          <p:nvPr/>
        </p:nvCxnSpPr>
        <p:spPr>
          <a:xfrm>
            <a:off x="6857336" y="4916544"/>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7" name="Picture 1036">
            <a:extLst>
              <a:ext uri="{FF2B5EF4-FFF2-40B4-BE49-F238E27FC236}">
                <a16:creationId xmlns:a16="http://schemas.microsoft.com/office/drawing/2014/main" id="{30A99AF4-B347-9D80-F6A0-DC18D26D60B4}"/>
              </a:ext>
            </a:extLst>
          </p:cNvPr>
          <p:cNvPicPr>
            <a:picLocks noChangeAspect="1"/>
          </p:cNvPicPr>
          <p:nvPr/>
        </p:nvPicPr>
        <p:blipFill>
          <a:blip r:embed="rId4"/>
          <a:srcRect l="52477" t="17084" r="1927" b="2612"/>
          <a:stretch>
            <a:fillRect/>
          </a:stretch>
        </p:blipFill>
        <p:spPr>
          <a:xfrm>
            <a:off x="10632168" y="3536010"/>
            <a:ext cx="1133235" cy="1350000"/>
          </a:xfrm>
          <a:prstGeom prst="rect">
            <a:avLst/>
          </a:prstGeom>
        </p:spPr>
      </p:pic>
      <p:sp>
        <p:nvSpPr>
          <p:cNvPr id="1038" name="Subtitle 2">
            <a:extLst>
              <a:ext uri="{FF2B5EF4-FFF2-40B4-BE49-F238E27FC236}">
                <a16:creationId xmlns:a16="http://schemas.microsoft.com/office/drawing/2014/main" id="{ED9D0E4D-5736-ED37-E474-115C525301CF}"/>
              </a:ext>
            </a:extLst>
          </p:cNvPr>
          <p:cNvSpPr txBox="1">
            <a:spLocks/>
          </p:cNvSpPr>
          <p:nvPr/>
        </p:nvSpPr>
        <p:spPr>
          <a:xfrm>
            <a:off x="10466025"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David Taborda     Imperial College London</a:t>
            </a:r>
          </a:p>
        </p:txBody>
      </p:sp>
      <p:sp>
        <p:nvSpPr>
          <p:cNvPr id="1039" name="Subtitle 2">
            <a:extLst>
              <a:ext uri="{FF2B5EF4-FFF2-40B4-BE49-F238E27FC236}">
                <a16:creationId xmlns:a16="http://schemas.microsoft.com/office/drawing/2014/main" id="{AE648135-292D-C85A-7DCC-FFAA14F1265C}"/>
              </a:ext>
            </a:extLst>
          </p:cNvPr>
          <p:cNvSpPr txBox="1">
            <a:spLocks/>
          </p:cNvSpPr>
          <p:nvPr/>
        </p:nvSpPr>
        <p:spPr>
          <a:xfrm>
            <a:off x="8960246"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Franz Tschuchnigg      TU Graz</a:t>
            </a:r>
          </a:p>
        </p:txBody>
      </p:sp>
      <p:sp>
        <p:nvSpPr>
          <p:cNvPr id="1040" name="Subtitle 2">
            <a:extLst>
              <a:ext uri="{FF2B5EF4-FFF2-40B4-BE49-F238E27FC236}">
                <a16:creationId xmlns:a16="http://schemas.microsoft.com/office/drawing/2014/main" id="{CAF6954B-3A58-A1E7-A1BF-B94D885C850C}"/>
              </a:ext>
            </a:extLst>
          </p:cNvPr>
          <p:cNvSpPr txBox="1">
            <a:spLocks/>
          </p:cNvSpPr>
          <p:nvPr/>
        </p:nvSpPr>
        <p:spPr>
          <a:xfrm>
            <a:off x="10103271" y="2931051"/>
            <a:ext cx="576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RTBA</a:t>
            </a:r>
          </a:p>
        </p:txBody>
      </p:sp>
      <p:cxnSp>
        <p:nvCxnSpPr>
          <p:cNvPr id="1041" name="Straight Connector 1040">
            <a:extLst>
              <a:ext uri="{FF2B5EF4-FFF2-40B4-BE49-F238E27FC236}">
                <a16:creationId xmlns:a16="http://schemas.microsoft.com/office/drawing/2014/main" id="{CCEC9496-0AC1-109F-23F7-8B794C3759D1}"/>
              </a:ext>
            </a:extLst>
          </p:cNvPr>
          <p:cNvCxnSpPr>
            <a:cxnSpLocks/>
          </p:cNvCxnSpPr>
          <p:nvPr/>
        </p:nvCxnSpPr>
        <p:spPr>
          <a:xfrm>
            <a:off x="9171565" y="3178983"/>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2" name="Subtitle 2">
            <a:extLst>
              <a:ext uri="{FF2B5EF4-FFF2-40B4-BE49-F238E27FC236}">
                <a16:creationId xmlns:a16="http://schemas.microsoft.com/office/drawing/2014/main" id="{76E958E8-1777-62E5-FA60-2152B7BAB066}"/>
              </a:ext>
            </a:extLst>
          </p:cNvPr>
          <p:cNvSpPr txBox="1">
            <a:spLocks/>
          </p:cNvSpPr>
          <p:nvPr/>
        </p:nvSpPr>
        <p:spPr>
          <a:xfrm>
            <a:off x="10588500" y="1254283"/>
            <a:ext cx="1116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Richard Patterson Mott MacDonald</a:t>
            </a:r>
          </a:p>
        </p:txBody>
      </p:sp>
      <p:sp>
        <p:nvSpPr>
          <p:cNvPr id="1043" name="Subtitle 2">
            <a:extLst>
              <a:ext uri="{FF2B5EF4-FFF2-40B4-BE49-F238E27FC236}">
                <a16:creationId xmlns:a16="http://schemas.microsoft.com/office/drawing/2014/main" id="{6FC117A6-FA8B-AE77-FA75-1FFAF0356AFE}"/>
              </a:ext>
            </a:extLst>
          </p:cNvPr>
          <p:cNvSpPr txBox="1">
            <a:spLocks/>
          </p:cNvSpPr>
          <p:nvPr/>
        </p:nvSpPr>
        <p:spPr>
          <a:xfrm>
            <a:off x="9322320" y="125428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Alistair Hitchcock HS2</a:t>
            </a:r>
          </a:p>
        </p:txBody>
      </p:sp>
      <p:sp>
        <p:nvSpPr>
          <p:cNvPr id="1046" name="Subtitle 2">
            <a:extLst>
              <a:ext uri="{FF2B5EF4-FFF2-40B4-BE49-F238E27FC236}">
                <a16:creationId xmlns:a16="http://schemas.microsoft.com/office/drawing/2014/main" id="{47E347BF-9CCF-6241-7C4F-8800098FA88E}"/>
              </a:ext>
            </a:extLst>
          </p:cNvPr>
          <p:cNvSpPr txBox="1">
            <a:spLocks/>
          </p:cNvSpPr>
          <p:nvPr/>
        </p:nvSpPr>
        <p:spPr>
          <a:xfrm>
            <a:off x="8274773" y="96506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Clients</a:t>
            </a:r>
          </a:p>
        </p:txBody>
      </p:sp>
      <p:sp>
        <p:nvSpPr>
          <p:cNvPr id="1047" name="Subtitle 2">
            <a:extLst>
              <a:ext uri="{FF2B5EF4-FFF2-40B4-BE49-F238E27FC236}">
                <a16:creationId xmlns:a16="http://schemas.microsoft.com/office/drawing/2014/main" id="{07F0C0D9-F6EC-58BD-AC57-3181715039B2}"/>
              </a:ext>
            </a:extLst>
          </p:cNvPr>
          <p:cNvSpPr txBox="1">
            <a:spLocks/>
          </p:cNvSpPr>
          <p:nvPr/>
        </p:nvSpPr>
        <p:spPr>
          <a:xfrm>
            <a:off x="10282499" y="975087"/>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Contracts</a:t>
            </a:r>
          </a:p>
        </p:txBody>
      </p:sp>
      <p:cxnSp>
        <p:nvCxnSpPr>
          <p:cNvPr id="1048" name="Straight Connector 1047">
            <a:extLst>
              <a:ext uri="{FF2B5EF4-FFF2-40B4-BE49-F238E27FC236}">
                <a16:creationId xmlns:a16="http://schemas.microsoft.com/office/drawing/2014/main" id="{E64F9F4B-FB6C-A698-8488-951A0E457F88}"/>
              </a:ext>
            </a:extLst>
          </p:cNvPr>
          <p:cNvCxnSpPr>
            <a:cxnSpLocks/>
          </p:cNvCxnSpPr>
          <p:nvPr/>
        </p:nvCxnSpPr>
        <p:spPr>
          <a:xfrm>
            <a:off x="8094456" y="1211283"/>
            <a:ext cx="223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D749568E-58C0-D503-9957-D9AF30A04944}"/>
              </a:ext>
            </a:extLst>
          </p:cNvPr>
          <p:cNvCxnSpPr>
            <a:cxnSpLocks/>
          </p:cNvCxnSpPr>
          <p:nvPr/>
        </p:nvCxnSpPr>
        <p:spPr>
          <a:xfrm>
            <a:off x="10513054" y="1221308"/>
            <a:ext cx="11914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2" name="X_MMLogo">
            <a:extLst>
              <a:ext uri="{FF2B5EF4-FFF2-40B4-BE49-F238E27FC236}">
                <a16:creationId xmlns:a16="http://schemas.microsoft.com/office/drawing/2014/main" id="{906A4239-3BB3-C3BB-0575-8F705A1F3E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036" name="Picture 2" descr="CIRIA | LinkedIn">
            <a:extLst>
              <a:ext uri="{FF2B5EF4-FFF2-40B4-BE49-F238E27FC236}">
                <a16:creationId xmlns:a16="http://schemas.microsoft.com/office/drawing/2014/main" id="{CF4573E6-2046-0052-0424-CC30D3ABA20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D5401C-9742-39B1-C5D8-0DC53F6E5BF6}"/>
              </a:ext>
            </a:extLst>
          </p:cNvPr>
          <p:cNvSpPr txBox="1">
            <a:spLocks/>
          </p:cNvSpPr>
          <p:nvPr/>
        </p:nvSpPr>
        <p:spPr>
          <a:xfrm>
            <a:off x="1309392" y="120448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Designers</a:t>
            </a:r>
          </a:p>
        </p:txBody>
      </p:sp>
      <p:cxnSp>
        <p:nvCxnSpPr>
          <p:cNvPr id="4" name="Straight Connector 3">
            <a:extLst>
              <a:ext uri="{FF2B5EF4-FFF2-40B4-BE49-F238E27FC236}">
                <a16:creationId xmlns:a16="http://schemas.microsoft.com/office/drawing/2014/main" id="{E3D12813-8849-FFA6-6920-1D21C5FBF17E}"/>
              </a:ext>
            </a:extLst>
          </p:cNvPr>
          <p:cNvCxnSpPr>
            <a:cxnSpLocks/>
          </p:cNvCxnSpPr>
          <p:nvPr/>
        </p:nvCxnSpPr>
        <p:spPr>
          <a:xfrm>
            <a:off x="395610" y="1463100"/>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2" descr="10+ &quot;Sarah Trinder&quot; profiles | LinkedIn">
            <a:extLst>
              <a:ext uri="{FF2B5EF4-FFF2-40B4-BE49-F238E27FC236}">
                <a16:creationId xmlns:a16="http://schemas.microsoft.com/office/drawing/2014/main" id="{6CEBB170-7209-C9D9-28AE-CB71E32928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351" t="-3358" r="11792" b="-2801"/>
          <a:stretch>
            <a:fillRect/>
          </a:stretch>
        </p:blipFill>
        <p:spPr bwMode="auto">
          <a:xfrm>
            <a:off x="8187383" y="1556027"/>
            <a:ext cx="1073830" cy="1375817"/>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2">
            <a:extLst>
              <a:ext uri="{FF2B5EF4-FFF2-40B4-BE49-F238E27FC236}">
                <a16:creationId xmlns:a16="http://schemas.microsoft.com/office/drawing/2014/main" id="{F0290F03-1FA1-B81C-416A-25DED8099DC2}"/>
              </a:ext>
            </a:extLst>
          </p:cNvPr>
          <p:cNvSpPr txBox="1">
            <a:spLocks/>
          </p:cNvSpPr>
          <p:nvPr/>
        </p:nvSpPr>
        <p:spPr>
          <a:xfrm>
            <a:off x="8107987" y="124586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Sarah Trinder HS2</a:t>
            </a:r>
          </a:p>
        </p:txBody>
      </p:sp>
      <p:pic>
        <p:nvPicPr>
          <p:cNvPr id="33" name="Picture 32">
            <a:extLst>
              <a:ext uri="{FF2B5EF4-FFF2-40B4-BE49-F238E27FC236}">
                <a16:creationId xmlns:a16="http://schemas.microsoft.com/office/drawing/2014/main" id="{4F4982A8-0A4F-81ED-9B37-55072065018F}"/>
              </a:ext>
            </a:extLst>
          </p:cNvPr>
          <p:cNvPicPr>
            <a:picLocks noChangeAspect="1"/>
          </p:cNvPicPr>
          <p:nvPr/>
        </p:nvPicPr>
        <p:blipFill>
          <a:blip r:embed="rId15"/>
          <a:stretch>
            <a:fillRect/>
          </a:stretch>
        </p:blipFill>
        <p:spPr>
          <a:xfrm>
            <a:off x="10554633" y="242779"/>
            <a:ext cx="1038370" cy="400106"/>
          </a:xfrm>
          <a:prstGeom prst="rect">
            <a:avLst/>
          </a:prstGeom>
        </p:spPr>
      </p:pic>
    </p:spTree>
    <p:extLst>
      <p:ext uri="{BB962C8B-B14F-4D97-AF65-F5344CB8AC3E}">
        <p14:creationId xmlns:p14="http://schemas.microsoft.com/office/powerpoint/2010/main" val="8392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9" grpId="0" animBg="1"/>
      <p:bldP spid="7" grpId="0"/>
      <p:bldP spid="9" grpId="0"/>
      <p:bldP spid="13" grpId="0"/>
      <p:bldP spid="14" grpId="0"/>
      <p:bldP spid="24" grpId="0"/>
      <p:bldP spid="27" grpId="0"/>
      <p:bldP spid="30" grpId="0"/>
      <p:bldP spid="1027" grpId="0"/>
      <p:bldP spid="1030" grpId="0"/>
      <p:bldP spid="1033" grpId="0"/>
      <p:bldP spid="1034" grpId="0"/>
      <p:bldP spid="1038" grpId="0" animBg="1"/>
      <p:bldP spid="1039" grpId="0" animBg="1"/>
      <p:bldP spid="1040" grpId="0" animBg="1"/>
      <p:bldP spid="1042" grpId="0"/>
      <p:bldP spid="1043" grpId="0"/>
      <p:bldP spid="1046" grpId="0"/>
      <p:bldP spid="1047" grpId="0"/>
      <p:bldP spid="3"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1926-9B9C-7D57-9DA2-96D21570D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E229A-7BA0-1434-00C6-0539CA1EDAF8}"/>
              </a:ext>
            </a:extLst>
          </p:cNvPr>
          <p:cNvSpPr>
            <a:spLocks noGrp="1"/>
          </p:cNvSpPr>
          <p:nvPr>
            <p:ph type="title"/>
          </p:nvPr>
        </p:nvSpPr>
        <p:spPr>
          <a:xfrm>
            <a:off x="838200" y="365125"/>
            <a:ext cx="10515600" cy="686773"/>
          </a:xfrm>
        </p:spPr>
        <p:txBody>
          <a:bodyPr>
            <a:normAutofit fontScale="90000"/>
          </a:bodyPr>
          <a:lstStyle/>
          <a:p>
            <a:r>
              <a:rPr lang="en-GB" dirty="0"/>
              <a:t>Programme </a:t>
            </a:r>
          </a:p>
        </p:txBody>
      </p:sp>
      <p:sp>
        <p:nvSpPr>
          <p:cNvPr id="3" name="Subtitle 2">
            <a:extLst>
              <a:ext uri="{FF2B5EF4-FFF2-40B4-BE49-F238E27FC236}">
                <a16:creationId xmlns:a16="http://schemas.microsoft.com/office/drawing/2014/main" id="{2C1021B4-FB37-AB5F-086E-C999B489C1B6}"/>
              </a:ext>
            </a:extLst>
          </p:cNvPr>
          <p:cNvSpPr>
            <a:spLocks noGrp="1"/>
          </p:cNvSpPr>
          <p:nvPr>
            <p:ph type="subTitle" idx="1"/>
          </p:nvPr>
        </p:nvSpPr>
        <p:spPr>
          <a:xfrm>
            <a:off x="1573998" y="1346011"/>
            <a:ext cx="5416266" cy="263250"/>
          </a:xfrm>
        </p:spPr>
        <p:txBody>
          <a:bodyPr/>
          <a:lstStyle/>
          <a:p>
            <a:r>
              <a:rPr lang="en-GB" sz="2000" dirty="0"/>
              <a:t>Based on our previous CIRIA experience</a:t>
            </a:r>
          </a:p>
        </p:txBody>
      </p:sp>
      <p:graphicFrame>
        <p:nvGraphicFramePr>
          <p:cNvPr id="4" name="Table 3">
            <a:extLst>
              <a:ext uri="{FF2B5EF4-FFF2-40B4-BE49-F238E27FC236}">
                <a16:creationId xmlns:a16="http://schemas.microsoft.com/office/drawing/2014/main" id="{23D0106B-B297-DE02-CC48-20510362F35D}"/>
              </a:ext>
            </a:extLst>
          </p:cNvPr>
          <p:cNvGraphicFramePr>
            <a:graphicFrameLocks noGrp="1"/>
          </p:cNvGraphicFramePr>
          <p:nvPr/>
        </p:nvGraphicFramePr>
        <p:xfrm>
          <a:off x="1763143" y="2626330"/>
          <a:ext cx="9120760" cy="2979924"/>
        </p:xfrm>
        <a:graphic>
          <a:graphicData uri="http://schemas.openxmlformats.org/drawingml/2006/table">
            <a:tbl>
              <a:tblPr firstRow="1" bandRow="1">
                <a:tableStyleId>{5C22544A-7EE6-4342-B048-85BDC9FD1C3A}</a:tableStyleId>
              </a:tblPr>
              <a:tblGrid>
                <a:gridCol w="480040">
                  <a:extLst>
                    <a:ext uri="{9D8B030D-6E8A-4147-A177-3AD203B41FA5}">
                      <a16:colId xmlns:a16="http://schemas.microsoft.com/office/drawing/2014/main" val="1865120738"/>
                    </a:ext>
                  </a:extLst>
                </a:gridCol>
                <a:gridCol w="480040">
                  <a:extLst>
                    <a:ext uri="{9D8B030D-6E8A-4147-A177-3AD203B41FA5}">
                      <a16:colId xmlns:a16="http://schemas.microsoft.com/office/drawing/2014/main" val="2154073402"/>
                    </a:ext>
                  </a:extLst>
                </a:gridCol>
                <a:gridCol w="480040">
                  <a:extLst>
                    <a:ext uri="{9D8B030D-6E8A-4147-A177-3AD203B41FA5}">
                      <a16:colId xmlns:a16="http://schemas.microsoft.com/office/drawing/2014/main" val="3722455714"/>
                    </a:ext>
                  </a:extLst>
                </a:gridCol>
                <a:gridCol w="480040">
                  <a:extLst>
                    <a:ext uri="{9D8B030D-6E8A-4147-A177-3AD203B41FA5}">
                      <a16:colId xmlns:a16="http://schemas.microsoft.com/office/drawing/2014/main" val="232089662"/>
                    </a:ext>
                  </a:extLst>
                </a:gridCol>
                <a:gridCol w="480040">
                  <a:extLst>
                    <a:ext uri="{9D8B030D-6E8A-4147-A177-3AD203B41FA5}">
                      <a16:colId xmlns:a16="http://schemas.microsoft.com/office/drawing/2014/main" val="977049018"/>
                    </a:ext>
                  </a:extLst>
                </a:gridCol>
                <a:gridCol w="480040">
                  <a:extLst>
                    <a:ext uri="{9D8B030D-6E8A-4147-A177-3AD203B41FA5}">
                      <a16:colId xmlns:a16="http://schemas.microsoft.com/office/drawing/2014/main" val="1301615086"/>
                    </a:ext>
                  </a:extLst>
                </a:gridCol>
                <a:gridCol w="480040">
                  <a:extLst>
                    <a:ext uri="{9D8B030D-6E8A-4147-A177-3AD203B41FA5}">
                      <a16:colId xmlns:a16="http://schemas.microsoft.com/office/drawing/2014/main" val="2103719617"/>
                    </a:ext>
                  </a:extLst>
                </a:gridCol>
                <a:gridCol w="480040">
                  <a:extLst>
                    <a:ext uri="{9D8B030D-6E8A-4147-A177-3AD203B41FA5}">
                      <a16:colId xmlns:a16="http://schemas.microsoft.com/office/drawing/2014/main" val="2992957612"/>
                    </a:ext>
                  </a:extLst>
                </a:gridCol>
                <a:gridCol w="480040">
                  <a:extLst>
                    <a:ext uri="{9D8B030D-6E8A-4147-A177-3AD203B41FA5}">
                      <a16:colId xmlns:a16="http://schemas.microsoft.com/office/drawing/2014/main" val="3917071389"/>
                    </a:ext>
                  </a:extLst>
                </a:gridCol>
                <a:gridCol w="480040">
                  <a:extLst>
                    <a:ext uri="{9D8B030D-6E8A-4147-A177-3AD203B41FA5}">
                      <a16:colId xmlns:a16="http://schemas.microsoft.com/office/drawing/2014/main" val="3862317674"/>
                    </a:ext>
                  </a:extLst>
                </a:gridCol>
                <a:gridCol w="480040">
                  <a:extLst>
                    <a:ext uri="{9D8B030D-6E8A-4147-A177-3AD203B41FA5}">
                      <a16:colId xmlns:a16="http://schemas.microsoft.com/office/drawing/2014/main" val="1729253976"/>
                    </a:ext>
                  </a:extLst>
                </a:gridCol>
                <a:gridCol w="480040">
                  <a:extLst>
                    <a:ext uri="{9D8B030D-6E8A-4147-A177-3AD203B41FA5}">
                      <a16:colId xmlns:a16="http://schemas.microsoft.com/office/drawing/2014/main" val="1609439894"/>
                    </a:ext>
                  </a:extLst>
                </a:gridCol>
                <a:gridCol w="480040">
                  <a:extLst>
                    <a:ext uri="{9D8B030D-6E8A-4147-A177-3AD203B41FA5}">
                      <a16:colId xmlns:a16="http://schemas.microsoft.com/office/drawing/2014/main" val="309334022"/>
                    </a:ext>
                  </a:extLst>
                </a:gridCol>
                <a:gridCol w="480040">
                  <a:extLst>
                    <a:ext uri="{9D8B030D-6E8A-4147-A177-3AD203B41FA5}">
                      <a16:colId xmlns:a16="http://schemas.microsoft.com/office/drawing/2014/main" val="3002327390"/>
                    </a:ext>
                  </a:extLst>
                </a:gridCol>
                <a:gridCol w="480040">
                  <a:extLst>
                    <a:ext uri="{9D8B030D-6E8A-4147-A177-3AD203B41FA5}">
                      <a16:colId xmlns:a16="http://schemas.microsoft.com/office/drawing/2014/main" val="2551539550"/>
                    </a:ext>
                  </a:extLst>
                </a:gridCol>
                <a:gridCol w="480040">
                  <a:extLst>
                    <a:ext uri="{9D8B030D-6E8A-4147-A177-3AD203B41FA5}">
                      <a16:colId xmlns:a16="http://schemas.microsoft.com/office/drawing/2014/main" val="3552588751"/>
                    </a:ext>
                  </a:extLst>
                </a:gridCol>
                <a:gridCol w="480040">
                  <a:extLst>
                    <a:ext uri="{9D8B030D-6E8A-4147-A177-3AD203B41FA5}">
                      <a16:colId xmlns:a16="http://schemas.microsoft.com/office/drawing/2014/main" val="1185763245"/>
                    </a:ext>
                  </a:extLst>
                </a:gridCol>
                <a:gridCol w="480040">
                  <a:extLst>
                    <a:ext uri="{9D8B030D-6E8A-4147-A177-3AD203B41FA5}">
                      <a16:colId xmlns:a16="http://schemas.microsoft.com/office/drawing/2014/main" val="3126569552"/>
                    </a:ext>
                  </a:extLst>
                </a:gridCol>
                <a:gridCol w="480040">
                  <a:extLst>
                    <a:ext uri="{9D8B030D-6E8A-4147-A177-3AD203B41FA5}">
                      <a16:colId xmlns:a16="http://schemas.microsoft.com/office/drawing/2014/main" val="3731655433"/>
                    </a:ext>
                  </a:extLst>
                </a:gridCol>
              </a:tblGrid>
              <a:tr h="744981">
                <a:tc>
                  <a:txBody>
                    <a:bodyPr/>
                    <a:lstStyle/>
                    <a:p>
                      <a:pPr algn="ctr"/>
                      <a:r>
                        <a:rPr lang="en-GB" sz="1500"/>
                        <a:t>Oct</a:t>
                      </a:r>
                    </a:p>
                  </a:txBody>
                  <a:tcPr marL="74295" marR="74295" marT="37148" marB="37148" vert="vert270">
                    <a:solidFill>
                      <a:schemeClr val="accent2">
                        <a:lumMod val="20000"/>
                        <a:lumOff val="80000"/>
                      </a:schemeClr>
                    </a:solidFill>
                  </a:tcPr>
                </a:tc>
                <a:tc>
                  <a:txBody>
                    <a:bodyPr/>
                    <a:lstStyle/>
                    <a:p>
                      <a:pPr algn="ctr"/>
                      <a:r>
                        <a:rPr lang="en-GB" sz="1500"/>
                        <a:t>Nov</a:t>
                      </a:r>
                    </a:p>
                  </a:txBody>
                  <a:tcPr marL="74295" marR="74295" marT="37148" marB="37148" vert="vert270">
                    <a:solidFill>
                      <a:schemeClr val="accent2">
                        <a:lumMod val="20000"/>
                        <a:lumOff val="80000"/>
                      </a:schemeClr>
                    </a:solidFill>
                  </a:tcPr>
                </a:tc>
                <a:tc>
                  <a:txBody>
                    <a:bodyPr/>
                    <a:lstStyle/>
                    <a:p>
                      <a:pPr algn="ctr"/>
                      <a:r>
                        <a:rPr lang="en-GB" sz="1500"/>
                        <a:t>Dec</a:t>
                      </a:r>
                    </a:p>
                  </a:txBody>
                  <a:tcPr marL="74295" marR="74295" marT="37148" marB="37148" vert="vert270">
                    <a:solidFill>
                      <a:schemeClr val="accent2">
                        <a:lumMod val="20000"/>
                        <a:lumOff val="80000"/>
                      </a:schemeClr>
                    </a:solidFill>
                  </a:tcPr>
                </a:tc>
                <a:tc>
                  <a:txBody>
                    <a:bodyPr/>
                    <a:lstStyle/>
                    <a:p>
                      <a:pPr algn="ctr"/>
                      <a:r>
                        <a:rPr lang="en-GB" sz="1500"/>
                        <a:t>Jan</a:t>
                      </a:r>
                    </a:p>
                  </a:txBody>
                  <a:tcPr marL="74295" marR="74295" marT="37148" marB="37148" vert="vert270">
                    <a:solidFill>
                      <a:schemeClr val="accent6">
                        <a:lumMod val="60000"/>
                        <a:lumOff val="40000"/>
                      </a:schemeClr>
                    </a:solidFill>
                  </a:tcPr>
                </a:tc>
                <a:tc>
                  <a:txBody>
                    <a:bodyPr/>
                    <a:lstStyle/>
                    <a:p>
                      <a:pPr algn="ctr"/>
                      <a:r>
                        <a:rPr lang="en-GB" sz="1500"/>
                        <a:t>Feb</a:t>
                      </a:r>
                    </a:p>
                  </a:txBody>
                  <a:tcPr marL="74295" marR="74295" marT="37148" marB="37148" vert="vert270">
                    <a:solidFill>
                      <a:schemeClr val="accent6">
                        <a:lumMod val="60000"/>
                        <a:lumOff val="40000"/>
                      </a:schemeClr>
                    </a:solidFill>
                  </a:tcPr>
                </a:tc>
                <a:tc>
                  <a:txBody>
                    <a:bodyPr/>
                    <a:lstStyle/>
                    <a:p>
                      <a:pPr algn="ctr"/>
                      <a:r>
                        <a:rPr lang="en-GB" sz="1500"/>
                        <a:t>Mar</a:t>
                      </a:r>
                    </a:p>
                  </a:txBody>
                  <a:tcPr marL="74295" marR="74295" marT="37148" marB="37148" vert="vert270">
                    <a:solidFill>
                      <a:schemeClr val="accent6">
                        <a:lumMod val="60000"/>
                        <a:lumOff val="40000"/>
                      </a:schemeClr>
                    </a:solidFill>
                  </a:tcPr>
                </a:tc>
                <a:tc>
                  <a:txBody>
                    <a:bodyPr/>
                    <a:lstStyle/>
                    <a:p>
                      <a:pPr algn="ctr"/>
                      <a:r>
                        <a:rPr lang="en-GB" sz="1500"/>
                        <a:t>Apr</a:t>
                      </a:r>
                    </a:p>
                  </a:txBody>
                  <a:tcPr marL="74295" marR="74295" marT="37148" marB="37148" vert="vert270">
                    <a:solidFill>
                      <a:schemeClr val="accent6">
                        <a:lumMod val="60000"/>
                        <a:lumOff val="40000"/>
                      </a:schemeClr>
                    </a:solidFill>
                  </a:tcPr>
                </a:tc>
                <a:tc>
                  <a:txBody>
                    <a:bodyPr/>
                    <a:lstStyle/>
                    <a:p>
                      <a:pPr algn="ctr"/>
                      <a:r>
                        <a:rPr lang="en-GB" sz="1500"/>
                        <a:t>May</a:t>
                      </a:r>
                    </a:p>
                  </a:txBody>
                  <a:tcPr marL="74295" marR="74295" marT="37148" marB="37148" vert="vert270">
                    <a:solidFill>
                      <a:schemeClr val="accent6">
                        <a:lumMod val="60000"/>
                        <a:lumOff val="40000"/>
                      </a:schemeClr>
                    </a:solidFill>
                  </a:tcPr>
                </a:tc>
                <a:tc>
                  <a:txBody>
                    <a:bodyPr/>
                    <a:lstStyle/>
                    <a:p>
                      <a:pPr algn="ctr"/>
                      <a:r>
                        <a:rPr lang="en-GB" sz="1500"/>
                        <a:t>Jun</a:t>
                      </a:r>
                    </a:p>
                  </a:txBody>
                  <a:tcPr marL="74295" marR="74295" marT="37148" marB="37148" vert="vert270">
                    <a:solidFill>
                      <a:schemeClr val="accent6">
                        <a:lumMod val="60000"/>
                        <a:lumOff val="40000"/>
                      </a:schemeClr>
                    </a:solidFill>
                  </a:tcPr>
                </a:tc>
                <a:tc>
                  <a:txBody>
                    <a:bodyPr/>
                    <a:lstStyle/>
                    <a:p>
                      <a:pPr algn="ctr"/>
                      <a:r>
                        <a:rPr lang="en-GB" sz="1500"/>
                        <a:t>Jul</a:t>
                      </a:r>
                    </a:p>
                  </a:txBody>
                  <a:tcPr marL="74295" marR="74295" marT="37148" marB="37148" vert="vert270">
                    <a:solidFill>
                      <a:schemeClr val="accent6">
                        <a:lumMod val="60000"/>
                        <a:lumOff val="40000"/>
                      </a:schemeClr>
                    </a:solidFill>
                  </a:tcPr>
                </a:tc>
                <a:tc>
                  <a:txBody>
                    <a:bodyPr/>
                    <a:lstStyle/>
                    <a:p>
                      <a:pPr algn="ctr"/>
                      <a:r>
                        <a:rPr lang="en-GB" sz="1500"/>
                        <a:t>Aug</a:t>
                      </a:r>
                    </a:p>
                  </a:txBody>
                  <a:tcPr marL="74295" marR="74295" marT="37148" marB="37148" vert="vert270">
                    <a:solidFill>
                      <a:schemeClr val="accent6">
                        <a:lumMod val="60000"/>
                        <a:lumOff val="40000"/>
                      </a:schemeClr>
                    </a:solidFill>
                  </a:tcPr>
                </a:tc>
                <a:tc>
                  <a:txBody>
                    <a:bodyPr/>
                    <a:lstStyle/>
                    <a:p>
                      <a:pPr algn="ctr"/>
                      <a:r>
                        <a:rPr lang="en-GB" sz="1500"/>
                        <a:t>Sep</a:t>
                      </a:r>
                    </a:p>
                  </a:txBody>
                  <a:tcPr marL="74295" marR="74295" marT="37148" marB="37148" vert="vert270">
                    <a:solidFill>
                      <a:schemeClr val="accent6">
                        <a:lumMod val="60000"/>
                        <a:lumOff val="40000"/>
                      </a:schemeClr>
                    </a:solidFill>
                  </a:tcPr>
                </a:tc>
                <a:tc>
                  <a:txBody>
                    <a:bodyPr/>
                    <a:lstStyle/>
                    <a:p>
                      <a:pPr algn="ctr"/>
                      <a:r>
                        <a:rPr lang="en-GB" sz="1500"/>
                        <a:t>Oct</a:t>
                      </a:r>
                    </a:p>
                  </a:txBody>
                  <a:tcPr marL="74295" marR="74295" marT="37148" marB="37148" vert="vert270">
                    <a:solidFill>
                      <a:schemeClr val="accent6">
                        <a:lumMod val="60000"/>
                        <a:lumOff val="40000"/>
                      </a:schemeClr>
                    </a:solidFill>
                  </a:tcPr>
                </a:tc>
                <a:tc>
                  <a:txBody>
                    <a:bodyPr/>
                    <a:lstStyle/>
                    <a:p>
                      <a:pPr algn="ctr"/>
                      <a:r>
                        <a:rPr lang="en-GB" sz="1500"/>
                        <a:t>Nov</a:t>
                      </a:r>
                    </a:p>
                  </a:txBody>
                  <a:tcPr marL="74295" marR="74295" marT="37148" marB="37148" vert="vert270">
                    <a:solidFill>
                      <a:schemeClr val="accent6">
                        <a:lumMod val="60000"/>
                        <a:lumOff val="40000"/>
                      </a:schemeClr>
                    </a:solidFill>
                  </a:tcPr>
                </a:tc>
                <a:tc>
                  <a:txBody>
                    <a:bodyPr/>
                    <a:lstStyle/>
                    <a:p>
                      <a:pPr algn="ctr"/>
                      <a:r>
                        <a:rPr lang="en-GB" sz="1500"/>
                        <a:t>Dec</a:t>
                      </a:r>
                    </a:p>
                  </a:txBody>
                  <a:tcPr marL="74295" marR="74295" marT="37148" marB="37148" vert="vert270">
                    <a:solidFill>
                      <a:schemeClr val="accent6">
                        <a:lumMod val="60000"/>
                        <a:lumOff val="40000"/>
                      </a:schemeClr>
                    </a:solidFill>
                  </a:tcPr>
                </a:tc>
                <a:tc>
                  <a:txBody>
                    <a:bodyPr/>
                    <a:lstStyle/>
                    <a:p>
                      <a:pPr algn="ctr"/>
                      <a:r>
                        <a:rPr lang="en-GB" sz="1500"/>
                        <a:t>Jan</a:t>
                      </a:r>
                    </a:p>
                  </a:txBody>
                  <a:tcPr marL="74295" marR="74295" marT="37148" marB="37148" vert="vert270"/>
                </a:tc>
                <a:tc>
                  <a:txBody>
                    <a:bodyPr/>
                    <a:lstStyle/>
                    <a:p>
                      <a:pPr algn="ctr"/>
                      <a:r>
                        <a:rPr lang="en-GB" sz="1500"/>
                        <a:t>Feb</a:t>
                      </a:r>
                    </a:p>
                  </a:txBody>
                  <a:tcPr marL="74295" marR="74295" marT="37148" marB="37148" vert="vert270"/>
                </a:tc>
                <a:tc>
                  <a:txBody>
                    <a:bodyPr/>
                    <a:lstStyle/>
                    <a:p>
                      <a:pPr algn="ctr"/>
                      <a:r>
                        <a:rPr lang="en-GB" sz="1500"/>
                        <a:t>Mar</a:t>
                      </a:r>
                    </a:p>
                  </a:txBody>
                  <a:tcPr marL="74295" marR="74295" marT="37148" marB="37148" vert="vert270"/>
                </a:tc>
                <a:tc>
                  <a:txBody>
                    <a:bodyPr/>
                    <a:lstStyle/>
                    <a:p>
                      <a:pPr algn="ctr"/>
                      <a:r>
                        <a:rPr lang="en-GB" sz="1500"/>
                        <a:t>Apr</a:t>
                      </a:r>
                    </a:p>
                  </a:txBody>
                  <a:tcPr marL="74295" marR="74295" marT="37148" marB="37148" vert="vert270"/>
                </a:tc>
                <a:extLst>
                  <a:ext uri="{0D108BD9-81ED-4DB2-BD59-A6C34878D82A}">
                    <a16:rowId xmlns:a16="http://schemas.microsoft.com/office/drawing/2014/main" val="2667151391"/>
                  </a:ext>
                </a:extLst>
              </a:tr>
              <a:tr h="744981">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extLst>
                  <a:ext uri="{0D108BD9-81ED-4DB2-BD59-A6C34878D82A}">
                    <a16:rowId xmlns:a16="http://schemas.microsoft.com/office/drawing/2014/main" val="2455649030"/>
                  </a:ext>
                </a:extLst>
              </a:tr>
              <a:tr h="744981">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dirty="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extLst>
                  <a:ext uri="{0D108BD9-81ED-4DB2-BD59-A6C34878D82A}">
                    <a16:rowId xmlns:a16="http://schemas.microsoft.com/office/drawing/2014/main" val="3063780923"/>
                  </a:ext>
                </a:extLst>
              </a:tr>
              <a:tr h="744981">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a:p>
                  </a:txBody>
                  <a:tcPr marL="74295" marR="74295" marT="37148" marB="37148"/>
                </a:tc>
                <a:tc>
                  <a:txBody>
                    <a:bodyPr/>
                    <a:lstStyle/>
                    <a:p>
                      <a:pPr algn="ctr"/>
                      <a:endParaRPr lang="en-GB" sz="1500" dirty="0"/>
                    </a:p>
                  </a:txBody>
                  <a:tcPr marL="74295" marR="74295" marT="37148" marB="37148"/>
                </a:tc>
                <a:extLst>
                  <a:ext uri="{0D108BD9-81ED-4DB2-BD59-A6C34878D82A}">
                    <a16:rowId xmlns:a16="http://schemas.microsoft.com/office/drawing/2014/main" val="3707645209"/>
                  </a:ext>
                </a:extLst>
              </a:tr>
            </a:tbl>
          </a:graphicData>
        </a:graphic>
      </p:graphicFrame>
      <p:sp>
        <p:nvSpPr>
          <p:cNvPr id="6" name="Star: 5 Points 5">
            <a:extLst>
              <a:ext uri="{FF2B5EF4-FFF2-40B4-BE49-F238E27FC236}">
                <a16:creationId xmlns:a16="http://schemas.microsoft.com/office/drawing/2014/main" id="{D6E8EEBF-88B9-FDF9-FC00-1039368C4915}"/>
              </a:ext>
            </a:extLst>
          </p:cNvPr>
          <p:cNvSpPr/>
          <p:nvPr/>
        </p:nvSpPr>
        <p:spPr>
          <a:xfrm>
            <a:off x="2821546" y="3421688"/>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7" name="Star: 5 Points 6">
            <a:extLst>
              <a:ext uri="{FF2B5EF4-FFF2-40B4-BE49-F238E27FC236}">
                <a16:creationId xmlns:a16="http://schemas.microsoft.com/office/drawing/2014/main" id="{75606510-16F2-D61D-FE3F-87D700B2429A}"/>
              </a:ext>
            </a:extLst>
          </p:cNvPr>
          <p:cNvSpPr/>
          <p:nvPr/>
        </p:nvSpPr>
        <p:spPr>
          <a:xfrm>
            <a:off x="3414852" y="3392438"/>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9" name="Star: 5 Points 8">
            <a:extLst>
              <a:ext uri="{FF2B5EF4-FFF2-40B4-BE49-F238E27FC236}">
                <a16:creationId xmlns:a16="http://schemas.microsoft.com/office/drawing/2014/main" id="{25B93077-8DDA-C1D6-FA42-D0BD7317D69D}"/>
              </a:ext>
            </a:extLst>
          </p:cNvPr>
          <p:cNvSpPr/>
          <p:nvPr/>
        </p:nvSpPr>
        <p:spPr>
          <a:xfrm>
            <a:off x="5177669" y="3421688"/>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12" name="Star: 5 Points 11">
            <a:extLst>
              <a:ext uri="{FF2B5EF4-FFF2-40B4-BE49-F238E27FC236}">
                <a16:creationId xmlns:a16="http://schemas.microsoft.com/office/drawing/2014/main" id="{FA550964-9200-481E-6713-0B0394F03EDB}"/>
              </a:ext>
            </a:extLst>
          </p:cNvPr>
          <p:cNvSpPr/>
          <p:nvPr/>
        </p:nvSpPr>
        <p:spPr>
          <a:xfrm>
            <a:off x="6649961" y="3421688"/>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13" name="Subtitle 2">
            <a:extLst>
              <a:ext uri="{FF2B5EF4-FFF2-40B4-BE49-F238E27FC236}">
                <a16:creationId xmlns:a16="http://schemas.microsoft.com/office/drawing/2014/main" id="{8F0DA75A-68E6-08B7-8085-0A06C47824DB}"/>
              </a:ext>
            </a:extLst>
          </p:cNvPr>
          <p:cNvSpPr txBox="1">
            <a:spLocks/>
          </p:cNvSpPr>
          <p:nvPr/>
        </p:nvSpPr>
        <p:spPr>
          <a:xfrm>
            <a:off x="1759282" y="2280939"/>
            <a:ext cx="1404001"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2025</a:t>
            </a:r>
          </a:p>
        </p:txBody>
      </p:sp>
      <p:sp>
        <p:nvSpPr>
          <p:cNvPr id="14" name="Subtitle 2">
            <a:extLst>
              <a:ext uri="{FF2B5EF4-FFF2-40B4-BE49-F238E27FC236}">
                <a16:creationId xmlns:a16="http://schemas.microsoft.com/office/drawing/2014/main" id="{B263BFE8-CBF2-9A24-036B-FEB6801DB341}"/>
              </a:ext>
            </a:extLst>
          </p:cNvPr>
          <p:cNvSpPr txBox="1">
            <a:spLocks/>
          </p:cNvSpPr>
          <p:nvPr/>
        </p:nvSpPr>
        <p:spPr>
          <a:xfrm>
            <a:off x="5786439" y="2280939"/>
            <a:ext cx="1404001"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2026</a:t>
            </a:r>
          </a:p>
        </p:txBody>
      </p:sp>
      <p:sp>
        <p:nvSpPr>
          <p:cNvPr id="15" name="Subtitle 2">
            <a:extLst>
              <a:ext uri="{FF2B5EF4-FFF2-40B4-BE49-F238E27FC236}">
                <a16:creationId xmlns:a16="http://schemas.microsoft.com/office/drawing/2014/main" id="{8DFC743F-95AC-47DD-1AD2-1B96763E20AF}"/>
              </a:ext>
            </a:extLst>
          </p:cNvPr>
          <p:cNvSpPr txBox="1">
            <a:spLocks/>
          </p:cNvSpPr>
          <p:nvPr/>
        </p:nvSpPr>
        <p:spPr>
          <a:xfrm>
            <a:off x="9333442" y="2280939"/>
            <a:ext cx="1404001"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2027</a:t>
            </a:r>
          </a:p>
        </p:txBody>
      </p:sp>
      <p:sp>
        <p:nvSpPr>
          <p:cNvPr id="16" name="Star: 5 Points 15">
            <a:extLst>
              <a:ext uri="{FF2B5EF4-FFF2-40B4-BE49-F238E27FC236}">
                <a16:creationId xmlns:a16="http://schemas.microsoft.com/office/drawing/2014/main" id="{A23D9FAF-0568-B6D1-7537-32E33F819A37}"/>
              </a:ext>
            </a:extLst>
          </p:cNvPr>
          <p:cNvSpPr/>
          <p:nvPr/>
        </p:nvSpPr>
        <p:spPr>
          <a:xfrm>
            <a:off x="8634451" y="3421688"/>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17" name="Subtitle 2">
            <a:extLst>
              <a:ext uri="{FF2B5EF4-FFF2-40B4-BE49-F238E27FC236}">
                <a16:creationId xmlns:a16="http://schemas.microsoft.com/office/drawing/2014/main" id="{5FC9F7AD-9E82-323A-DE14-4F40C0D6D4B7}"/>
              </a:ext>
            </a:extLst>
          </p:cNvPr>
          <p:cNvSpPr txBox="1">
            <a:spLocks/>
          </p:cNvSpPr>
          <p:nvPr/>
        </p:nvSpPr>
        <p:spPr>
          <a:xfrm>
            <a:off x="2765565" y="3714189"/>
            <a:ext cx="375213"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0</a:t>
            </a:r>
          </a:p>
        </p:txBody>
      </p:sp>
      <p:sp>
        <p:nvSpPr>
          <p:cNvPr id="18" name="Subtitle 2">
            <a:extLst>
              <a:ext uri="{FF2B5EF4-FFF2-40B4-BE49-F238E27FC236}">
                <a16:creationId xmlns:a16="http://schemas.microsoft.com/office/drawing/2014/main" id="{ED76573C-B66D-42B7-38DE-B7E3D9E2BEB3}"/>
              </a:ext>
            </a:extLst>
          </p:cNvPr>
          <p:cNvSpPr txBox="1">
            <a:spLocks/>
          </p:cNvSpPr>
          <p:nvPr/>
        </p:nvSpPr>
        <p:spPr>
          <a:xfrm>
            <a:off x="3372927" y="3684939"/>
            <a:ext cx="375213"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1</a:t>
            </a:r>
          </a:p>
        </p:txBody>
      </p:sp>
      <p:sp>
        <p:nvSpPr>
          <p:cNvPr id="19" name="Subtitle 2">
            <a:extLst>
              <a:ext uri="{FF2B5EF4-FFF2-40B4-BE49-F238E27FC236}">
                <a16:creationId xmlns:a16="http://schemas.microsoft.com/office/drawing/2014/main" id="{921FEE5F-5D1B-7E13-4C75-420150461FCD}"/>
              </a:ext>
            </a:extLst>
          </p:cNvPr>
          <p:cNvSpPr txBox="1">
            <a:spLocks/>
          </p:cNvSpPr>
          <p:nvPr/>
        </p:nvSpPr>
        <p:spPr>
          <a:xfrm>
            <a:off x="5139484" y="3714189"/>
            <a:ext cx="375213"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2</a:t>
            </a:r>
          </a:p>
        </p:txBody>
      </p:sp>
      <p:sp>
        <p:nvSpPr>
          <p:cNvPr id="20" name="Subtitle 2">
            <a:extLst>
              <a:ext uri="{FF2B5EF4-FFF2-40B4-BE49-F238E27FC236}">
                <a16:creationId xmlns:a16="http://schemas.microsoft.com/office/drawing/2014/main" id="{8E315020-5EA0-2383-6F5E-E1A805488940}"/>
              </a:ext>
            </a:extLst>
          </p:cNvPr>
          <p:cNvSpPr txBox="1">
            <a:spLocks/>
          </p:cNvSpPr>
          <p:nvPr/>
        </p:nvSpPr>
        <p:spPr>
          <a:xfrm>
            <a:off x="6593980" y="3714189"/>
            <a:ext cx="375213"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3</a:t>
            </a:r>
          </a:p>
        </p:txBody>
      </p:sp>
      <p:sp>
        <p:nvSpPr>
          <p:cNvPr id="21" name="Subtitle 2">
            <a:extLst>
              <a:ext uri="{FF2B5EF4-FFF2-40B4-BE49-F238E27FC236}">
                <a16:creationId xmlns:a16="http://schemas.microsoft.com/office/drawing/2014/main" id="{278E3918-F8A6-DD73-BD8F-5B1119642653}"/>
              </a:ext>
            </a:extLst>
          </p:cNvPr>
          <p:cNvSpPr txBox="1">
            <a:spLocks/>
          </p:cNvSpPr>
          <p:nvPr/>
        </p:nvSpPr>
        <p:spPr>
          <a:xfrm>
            <a:off x="8565959" y="3714189"/>
            <a:ext cx="375213" cy="2000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300"/>
              <a:t>4</a:t>
            </a:r>
          </a:p>
        </p:txBody>
      </p:sp>
      <p:sp>
        <p:nvSpPr>
          <p:cNvPr id="22" name="Callout: Up Arrow 21">
            <a:extLst>
              <a:ext uri="{FF2B5EF4-FFF2-40B4-BE49-F238E27FC236}">
                <a16:creationId xmlns:a16="http://schemas.microsoft.com/office/drawing/2014/main" id="{697EAAF7-0697-64E6-9657-21B9E02E9335}"/>
              </a:ext>
            </a:extLst>
          </p:cNvPr>
          <p:cNvSpPr/>
          <p:nvPr/>
        </p:nvSpPr>
        <p:spPr>
          <a:xfrm>
            <a:off x="3947830" y="3852068"/>
            <a:ext cx="1022775" cy="1465263"/>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TC206 OM Conference</a:t>
            </a:r>
          </a:p>
        </p:txBody>
      </p:sp>
      <p:sp>
        <p:nvSpPr>
          <p:cNvPr id="23" name="Callout: Up Arrow 22">
            <a:extLst>
              <a:ext uri="{FF2B5EF4-FFF2-40B4-BE49-F238E27FC236}">
                <a16:creationId xmlns:a16="http://schemas.microsoft.com/office/drawing/2014/main" id="{DA02A423-8584-2C0B-96BE-39549388663A}"/>
              </a:ext>
            </a:extLst>
          </p:cNvPr>
          <p:cNvSpPr/>
          <p:nvPr/>
        </p:nvSpPr>
        <p:spPr>
          <a:xfrm>
            <a:off x="5424385" y="3852068"/>
            <a:ext cx="906750" cy="1465263"/>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ISSMGE Conf. Vienna</a:t>
            </a:r>
          </a:p>
        </p:txBody>
      </p:sp>
      <p:sp>
        <p:nvSpPr>
          <p:cNvPr id="24" name="Arrow: Left-Right 23">
            <a:extLst>
              <a:ext uri="{FF2B5EF4-FFF2-40B4-BE49-F238E27FC236}">
                <a16:creationId xmlns:a16="http://schemas.microsoft.com/office/drawing/2014/main" id="{65E7A5F1-4ACD-C5E3-265B-56A47EC98F2C}"/>
              </a:ext>
            </a:extLst>
          </p:cNvPr>
          <p:cNvSpPr/>
          <p:nvPr/>
        </p:nvSpPr>
        <p:spPr>
          <a:xfrm>
            <a:off x="8466471" y="5317331"/>
            <a:ext cx="1385555" cy="200055"/>
          </a:xfrm>
          <a:prstGeom prst="leftRightArrow">
            <a:avLst/>
          </a:prstGeom>
          <a:solidFill>
            <a:schemeClr val="accent5">
              <a:lumMod val="60000"/>
              <a:lumOff val="4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
        <p:nvSpPr>
          <p:cNvPr id="25" name="TextBox 24">
            <a:extLst>
              <a:ext uri="{FF2B5EF4-FFF2-40B4-BE49-F238E27FC236}">
                <a16:creationId xmlns:a16="http://schemas.microsoft.com/office/drawing/2014/main" id="{036AEEEB-3407-71D8-60C9-1A1BDB1D8D8B}"/>
              </a:ext>
            </a:extLst>
          </p:cNvPr>
          <p:cNvSpPr txBox="1"/>
          <p:nvPr/>
        </p:nvSpPr>
        <p:spPr>
          <a:xfrm>
            <a:off x="7970237" y="5556033"/>
            <a:ext cx="2378023" cy="250068"/>
          </a:xfrm>
          <a:prstGeom prst="rect">
            <a:avLst/>
          </a:prstGeom>
          <a:noFill/>
        </p:spPr>
        <p:txBody>
          <a:bodyPr wrap="square" lIns="0" tIns="0" rIns="0" bIns="0" rtlCol="0">
            <a:spAutoFit/>
          </a:bodyPr>
          <a:lstStyle/>
          <a:p>
            <a:pPr algn="ctr"/>
            <a:r>
              <a:rPr lang="en-GB" sz="1625"/>
              <a:t>Peer Review</a:t>
            </a:r>
          </a:p>
        </p:txBody>
      </p:sp>
      <p:sp>
        <p:nvSpPr>
          <p:cNvPr id="8" name="Callout: Up Arrow 7">
            <a:extLst>
              <a:ext uri="{FF2B5EF4-FFF2-40B4-BE49-F238E27FC236}">
                <a16:creationId xmlns:a16="http://schemas.microsoft.com/office/drawing/2014/main" id="{2336616D-277E-219D-69BA-36370C46FF0E}"/>
              </a:ext>
            </a:extLst>
          </p:cNvPr>
          <p:cNvSpPr/>
          <p:nvPr/>
        </p:nvSpPr>
        <p:spPr>
          <a:xfrm>
            <a:off x="2984572" y="3852068"/>
            <a:ext cx="906750" cy="1465263"/>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Industry View</a:t>
            </a:r>
          </a:p>
        </p:txBody>
      </p:sp>
      <p:sp>
        <p:nvSpPr>
          <p:cNvPr id="11" name="Subtitle 2">
            <a:extLst>
              <a:ext uri="{FF2B5EF4-FFF2-40B4-BE49-F238E27FC236}">
                <a16:creationId xmlns:a16="http://schemas.microsoft.com/office/drawing/2014/main" id="{3965202E-887D-C6CC-1558-B1CB0AFAF2D4}"/>
              </a:ext>
            </a:extLst>
          </p:cNvPr>
          <p:cNvSpPr txBox="1">
            <a:spLocks/>
          </p:cNvSpPr>
          <p:nvPr/>
        </p:nvSpPr>
        <p:spPr>
          <a:xfrm>
            <a:off x="5064195" y="5981486"/>
            <a:ext cx="2160240" cy="2175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800" dirty="0"/>
              <a:t>PSG meetings</a:t>
            </a:r>
          </a:p>
        </p:txBody>
      </p:sp>
      <p:sp>
        <p:nvSpPr>
          <p:cNvPr id="5" name="TextBox 4">
            <a:extLst>
              <a:ext uri="{FF2B5EF4-FFF2-40B4-BE49-F238E27FC236}">
                <a16:creationId xmlns:a16="http://schemas.microsoft.com/office/drawing/2014/main" id="{848BE213-74AC-CCC7-B285-C1224B56465C}"/>
              </a:ext>
            </a:extLst>
          </p:cNvPr>
          <p:cNvSpPr txBox="1"/>
          <p:nvPr/>
        </p:nvSpPr>
        <p:spPr>
          <a:xfrm>
            <a:off x="8629178" y="5046957"/>
            <a:ext cx="1038489" cy="250068"/>
          </a:xfrm>
          <a:prstGeom prst="rect">
            <a:avLst/>
          </a:prstGeom>
          <a:noFill/>
        </p:spPr>
        <p:txBody>
          <a:bodyPr wrap="none" lIns="0" tIns="0" rIns="0" bIns="0" rtlCol="0">
            <a:spAutoFit/>
          </a:bodyPr>
          <a:lstStyle/>
          <a:p>
            <a:r>
              <a:rPr lang="en-GB" sz="1625" dirty="0">
                <a:solidFill>
                  <a:srgbClr val="002060"/>
                </a:solidFill>
              </a:rPr>
              <a:t>Peer Review</a:t>
            </a:r>
          </a:p>
        </p:txBody>
      </p:sp>
      <p:sp>
        <p:nvSpPr>
          <p:cNvPr id="26" name="Star: 5 Points 25">
            <a:extLst>
              <a:ext uri="{FF2B5EF4-FFF2-40B4-BE49-F238E27FC236}">
                <a16:creationId xmlns:a16="http://schemas.microsoft.com/office/drawing/2014/main" id="{3FD25EF0-E562-B92A-A0AF-D71F1A699D93}"/>
              </a:ext>
            </a:extLst>
          </p:cNvPr>
          <p:cNvSpPr/>
          <p:nvPr/>
        </p:nvSpPr>
        <p:spPr>
          <a:xfrm>
            <a:off x="4857652" y="5958631"/>
            <a:ext cx="263250" cy="26325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75"/>
          </a:p>
        </p:txBody>
      </p:sp>
    </p:spTree>
    <p:custDataLst>
      <p:custData r:id="rId1"/>
      <p:custData r:id="rId2"/>
    </p:custDataLst>
    <p:extLst>
      <p:ext uri="{BB962C8B-B14F-4D97-AF65-F5344CB8AC3E}">
        <p14:creationId xmlns:p14="http://schemas.microsoft.com/office/powerpoint/2010/main" val="119251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450220" y="218157"/>
            <a:ext cx="10992363"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5) ICE Proceeding – Geotechnical Engineering </a:t>
            </a:r>
          </a:p>
          <a:p>
            <a:r>
              <a:rPr lang="en-GB" dirty="0">
                <a:latin typeface="Johnston100 Light" panose="020B0403030304020204" pitchFamily="34" charset="0"/>
              </a:rPr>
              <a:t>  - </a:t>
            </a:r>
            <a:r>
              <a:rPr lang="en-GB" u="sng" dirty="0">
                <a:latin typeface="Johnston100 Light" panose="020B0403030304020204" pitchFamily="34" charset="0"/>
              </a:rPr>
              <a:t>Special Theme Issue:   Observational Method</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2335343"/>
            <a:ext cx="11291560" cy="4522657"/>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Special Theme Issue: Observational Method – (New papers supporting Guide)</a:t>
            </a: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Call for Paper </a:t>
            </a:r>
          </a:p>
          <a:p>
            <a:pPr marL="457200" lvl="1" indent="-101600">
              <a:lnSpc>
                <a:spcPct val="110000"/>
              </a:lnSpc>
              <a:buNone/>
            </a:pPr>
            <a:r>
              <a:rPr lang="en-GB" sz="2000" dirty="0">
                <a:hlinkClick r:id="rId2"/>
              </a:rPr>
              <a:t>Call for Papers: New Developments in Observational Method | Emerald Publishing</a:t>
            </a:r>
            <a:endParaRPr lang="en-GB" sz="2000" dirty="0">
              <a:latin typeface="Arial" panose="020B0604020202020204" pitchFamily="34" charset="0"/>
              <a:ea typeface="MS PGothic" panose="020B0600070205080204" pitchFamily="34" charset="-128"/>
              <a:cs typeface="Arial" panose="020B0604020202020204" pitchFamily="34" charset="0"/>
            </a:endParaRP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Topics: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Case Histories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Overview &amp; Developments of OM in past two decades</a:t>
            </a: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Key Dates: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Abstract by 31</a:t>
            </a:r>
            <a:r>
              <a:rPr lang="en-GB" sz="1800" baseline="30000" dirty="0">
                <a:latin typeface="Arial" panose="020B0604020202020204" pitchFamily="34" charset="0"/>
                <a:ea typeface="MS PGothic" panose="020B0600070205080204" pitchFamily="34" charset="-128"/>
                <a:cs typeface="Arial" panose="020B0604020202020204" pitchFamily="34" charset="0"/>
              </a:rPr>
              <a:t>st</a:t>
            </a:r>
            <a:r>
              <a:rPr lang="en-GB" sz="1800" dirty="0">
                <a:latin typeface="Arial" panose="020B0604020202020204" pitchFamily="34" charset="0"/>
                <a:ea typeface="MS PGothic" panose="020B0600070205080204" pitchFamily="34" charset="-128"/>
                <a:cs typeface="Arial" panose="020B0604020202020204" pitchFamily="34" charset="0"/>
              </a:rPr>
              <a:t> March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Full length paper by 30</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June </a:t>
            </a:r>
          </a:p>
        </p:txBody>
      </p:sp>
    </p:spTree>
    <p:extLst>
      <p:ext uri="{BB962C8B-B14F-4D97-AF65-F5344CB8AC3E}">
        <p14:creationId xmlns:p14="http://schemas.microsoft.com/office/powerpoint/2010/main" val="297274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449523" y="421736"/>
            <a:ext cx="10233674" cy="1227318"/>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Johnston100 Light" panose="020B0403030304020204" pitchFamily="34" charset="0"/>
              </a:rPr>
              <a:t>ICE Proceeding – Geotechnical Engineering   (Ying Chen)</a:t>
            </a:r>
          </a:p>
          <a:p>
            <a:r>
              <a:rPr lang="en-GB" sz="4000" dirty="0">
                <a:latin typeface="Johnston100 Light" panose="020B0403030304020204" pitchFamily="34" charset="0"/>
              </a:rPr>
              <a:t> - Special Theme Issue on OM</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1508805" y="2013428"/>
            <a:ext cx="9174393" cy="46885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8606" indent="-278606">
              <a:lnSpc>
                <a:spcPct val="110000"/>
              </a:lnSpc>
              <a:buFont typeface="Symbol" panose="05050102010706020507" pitchFamily="18" charset="2"/>
              <a:buChar char=""/>
            </a:pPr>
            <a:r>
              <a:rPr lang="en-GB" sz="1950">
                <a:latin typeface="Arial" panose="020B0604020202020204" pitchFamily="34" charset="0"/>
                <a:ea typeface="MS PGothic" panose="020B0600070205080204" pitchFamily="34" charset="-128"/>
                <a:cs typeface="Arial" panose="020B0604020202020204" pitchFamily="34" charset="0"/>
              </a:rPr>
              <a:t>Preliminary Programme: </a:t>
            </a:r>
            <a:r>
              <a:rPr lang="en-GB" sz="1788">
                <a:latin typeface="Arial" panose="020B0604020202020204" pitchFamily="34" charset="0"/>
                <a:ea typeface="MS PGothic" panose="020B0600070205080204" pitchFamily="34" charset="-128"/>
                <a:cs typeface="Arial" panose="020B0604020202020204" pitchFamily="34" charset="0"/>
              </a:rPr>
              <a:t> </a:t>
            </a:r>
            <a:endParaRPr lang="en-GB" sz="1625">
              <a:latin typeface="Arial" panose="020B0604020202020204" pitchFamily="34" charset="0"/>
              <a:ea typeface="MS PGothic" panose="020B0600070205080204" pitchFamily="34" charset="-128"/>
              <a:cs typeface="Arial" panose="020B0604020202020204" pitchFamily="34" charset="0"/>
            </a:endParaRPr>
          </a:p>
          <a:p>
            <a:pPr marL="650081" lvl="1" indent="-278606">
              <a:lnSpc>
                <a:spcPct val="110000"/>
              </a:lnSpc>
              <a:buFont typeface="Symbol" panose="05050102010706020507" pitchFamily="18" charset="2"/>
              <a:buChar char=""/>
            </a:pPr>
            <a:endParaRPr lang="en-GB" sz="1625">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nvGraphicFramePr>
        <p:xfrm>
          <a:off x="1733672" y="2274301"/>
          <a:ext cx="8949525" cy="1687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1825941" y="3963371"/>
            <a:ext cx="1788451" cy="194032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950" dirty="0">
                <a:latin typeface="Arial" panose="020B0604020202020204" pitchFamily="34" charset="0"/>
                <a:ea typeface="MS PGothic" panose="020B0600070205080204" pitchFamily="34" charset="-128"/>
                <a:cs typeface="Arial" panose="020B0604020202020204" pitchFamily="34" charset="0"/>
              </a:rPr>
              <a:t>Send paper Invitation invite Abstracts </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4229207" y="3874409"/>
            <a:ext cx="1788451" cy="194032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950">
                <a:solidFill>
                  <a:srgbClr val="0070C0"/>
                </a:solidFill>
                <a:latin typeface="Arial" panose="020B0604020202020204" pitchFamily="34" charset="0"/>
                <a:ea typeface="MS PGothic" panose="020B0600070205080204" pitchFamily="34" charset="-128"/>
                <a:cs typeface="Arial" panose="020B0604020202020204" pitchFamily="34" charset="0"/>
              </a:rPr>
              <a:t>Submit draft Journal paper </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343432" y="3874409"/>
            <a:ext cx="2048423" cy="194032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95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8717629" y="3963371"/>
            <a:ext cx="1788451" cy="194032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95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160193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14A6-D08D-A6F2-E393-0C6669A68FFD}"/>
              </a:ext>
            </a:extLst>
          </p:cNvPr>
          <p:cNvSpPr>
            <a:spLocks noGrp="1"/>
          </p:cNvSpPr>
          <p:nvPr>
            <p:ph type="title"/>
          </p:nvPr>
        </p:nvSpPr>
        <p:spPr/>
        <p:txBody>
          <a:bodyPr/>
          <a:lstStyle/>
          <a:p>
            <a:r>
              <a:rPr lang="en-GB" b="1" dirty="0"/>
              <a:t>6)  TC206 Working Groups </a:t>
            </a:r>
          </a:p>
        </p:txBody>
      </p:sp>
      <p:sp>
        <p:nvSpPr>
          <p:cNvPr id="3" name="Content Placeholder 2">
            <a:extLst>
              <a:ext uri="{FF2B5EF4-FFF2-40B4-BE49-F238E27FC236}">
                <a16:creationId xmlns:a16="http://schemas.microsoft.com/office/drawing/2014/main" id="{3D3C2E16-D4B8-D5B1-D28A-F4DCBE76A85D}"/>
              </a:ext>
            </a:extLst>
          </p:cNvPr>
          <p:cNvSpPr>
            <a:spLocks noGrp="1"/>
          </p:cNvSpPr>
          <p:nvPr>
            <p:ph idx="1"/>
          </p:nvPr>
        </p:nvSpPr>
        <p:spPr>
          <a:xfrm>
            <a:off x="838200" y="1773782"/>
            <a:ext cx="10515600" cy="4849087"/>
          </a:xfrm>
        </p:spPr>
        <p:txBody>
          <a:bodyPr>
            <a:normAutofit/>
          </a:bodyPr>
          <a:lstStyle/>
          <a:p>
            <a:r>
              <a:rPr lang="en-GB" sz="3200" dirty="0"/>
              <a:t>Real Time Back-Analysis   - Franz Tschuchnigg</a:t>
            </a:r>
          </a:p>
          <a:p>
            <a:r>
              <a:rPr lang="en-GB" sz="3200" dirty="0"/>
              <a:t>Monitoring  - with TC220  -  Hock Liong Liew, Dorota Symonidou. Daniele Fornelli</a:t>
            </a:r>
          </a:p>
          <a:p>
            <a:r>
              <a:rPr lang="en-GB" sz="3200" dirty="0"/>
              <a:t>Old Structures  – Mandy Korff.</a:t>
            </a:r>
          </a:p>
          <a:p>
            <a:endParaRPr lang="en-GB" sz="3200" dirty="0"/>
          </a:p>
          <a:p>
            <a:r>
              <a:rPr lang="en-GB" sz="3200" dirty="0"/>
              <a:t>Eurocodes – Johan Spross</a:t>
            </a:r>
          </a:p>
          <a:p>
            <a:r>
              <a:rPr lang="en-GB" sz="3200" dirty="0"/>
              <a:t>Tunnelling – Chris Menkiti </a:t>
            </a:r>
          </a:p>
          <a:p>
            <a:r>
              <a:rPr lang="en-GB" sz="3200" dirty="0"/>
              <a:t>Contracts – Tony O’Brien</a:t>
            </a:r>
          </a:p>
          <a:p>
            <a:endParaRPr lang="en-GB" dirty="0"/>
          </a:p>
          <a:p>
            <a:endParaRPr lang="en-GB" dirty="0"/>
          </a:p>
        </p:txBody>
      </p:sp>
      <p:sp>
        <p:nvSpPr>
          <p:cNvPr id="4" name="Text Placeholder 3">
            <a:extLst>
              <a:ext uri="{FF2B5EF4-FFF2-40B4-BE49-F238E27FC236}">
                <a16:creationId xmlns:a16="http://schemas.microsoft.com/office/drawing/2014/main" id="{3E912260-47D3-3159-3934-700F01C10C9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B3830FF-84C2-5BA8-9A2D-FEEF14E68D5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7987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fontScale="92500"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342753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572622" y="95202"/>
            <a:ext cx="10515600" cy="698501"/>
          </a:xfrm>
        </p:spPr>
        <p:txBody>
          <a:bodyPr>
            <a:normAutofit/>
          </a:bodyPr>
          <a:lstStyle/>
          <a:p>
            <a:r>
              <a:rPr lang="en-GB" b="1"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253011" y="959774"/>
            <a:ext cx="11534953" cy="6237335"/>
          </a:xfrm>
          <a:solidFill>
            <a:schemeClr val="bg1"/>
          </a:solidFill>
        </p:spPr>
        <p:txBody>
          <a:bodyPr>
            <a:noAutofit/>
          </a:bodyPr>
          <a:lstStyle/>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Leadership team</a:t>
            </a:r>
            <a:r>
              <a:rPr lang="en-GB" sz="2000" dirty="0">
                <a:effectLst/>
                <a:latin typeface="Arial" panose="020B0604020202020204" pitchFamily="34" charset="0"/>
                <a:ea typeface="MS PGothic" panose="020B0600070205080204" pitchFamily="34" charset="-128"/>
                <a:cs typeface="Arial" panose="020B0604020202020204" pitchFamily="34" charset="0"/>
              </a:rPr>
              <a:t>: Hock Liong Liew, De Vos Leen, Dorota Symonidou, Daniele Fornelli </a:t>
            </a:r>
            <a:r>
              <a:rPr lang="en-GB" sz="2000" dirty="0">
                <a:latin typeface="Arial" panose="020B0604020202020204" pitchFamily="34" charset="0"/>
                <a:ea typeface="MS PGothic" panose="020B0600070205080204" pitchFamily="34" charset="-128"/>
                <a:cs typeface="Arial" panose="020B0604020202020204" pitchFamily="34" charset="0"/>
              </a:rPr>
              <a:t>Duncan Nicholson, Andrew Ridley, Ying Chen, </a:t>
            </a: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a:lnSpc>
                <a:spcPct val="110000"/>
              </a:lnSpc>
            </a:pPr>
            <a:r>
              <a:rPr lang="en-GB" sz="2400" b="1" dirty="0">
                <a:effectLst/>
                <a:latin typeface="Arial" panose="020B0604020202020204" pitchFamily="34" charset="0"/>
                <a:ea typeface="MS PGothic" panose="020B0600070205080204" pitchFamily="34" charset="-128"/>
                <a:cs typeface="Arial" panose="020B0604020202020204" pitchFamily="34" charset="0"/>
              </a:rPr>
              <a:t>Enhance interaction </a:t>
            </a:r>
            <a:r>
              <a:rPr lang="en-GB" sz="2400" dirty="0">
                <a:effectLst/>
                <a:latin typeface="Arial" panose="020B0604020202020204" pitchFamily="34" charset="0"/>
                <a:ea typeface="MS PGothic" panose="020B0600070205080204" pitchFamily="34" charset="-128"/>
                <a:cs typeface="Arial" panose="020B0604020202020204" pitchFamily="34" charset="0"/>
              </a:rPr>
              <a:t>between TC206 &amp; TC220 – common interest/boundaries</a:t>
            </a:r>
          </a:p>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Goals</a:t>
            </a:r>
            <a:r>
              <a:rPr lang="en-GB" sz="2000" dirty="0">
                <a:effectLst/>
                <a:latin typeface="Arial" panose="020B0604020202020204" pitchFamily="34" charset="0"/>
                <a:ea typeface="MS PGothic" panose="020B0600070205080204" pitchFamily="34" charset="-128"/>
                <a:cs typeface="Arial" panose="020B0604020202020204" pitchFamily="34" charset="0"/>
              </a:rPr>
              <a:t> of this WG:</a:t>
            </a:r>
          </a:p>
          <a:p>
            <a:pPr lvl="1">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OM design + construction </a:t>
            </a:r>
            <a:r>
              <a:rPr lang="en-GB" sz="2000" dirty="0">
                <a:effectLst/>
                <a:latin typeface="Arial" panose="020B0604020202020204" pitchFamily="34" charset="0"/>
                <a:ea typeface="MS PGothic" panose="020B0600070205080204" pitchFamily="34" charset="-128"/>
                <a:cs typeface="Arial" panose="020B0604020202020204" pitchFamily="34" charset="0"/>
              </a:rPr>
              <a:t>(design, triggers, back analysis, site observations, contingency) + </a:t>
            </a:r>
            <a:r>
              <a:rPr lang="en-GB" sz="2000" b="1" dirty="0">
                <a:effectLst/>
                <a:latin typeface="Arial" panose="020B0604020202020204" pitchFamily="34" charset="0"/>
                <a:ea typeface="MS PGothic" panose="020B0600070205080204" pitchFamily="34" charset="-128"/>
                <a:cs typeface="Arial" panose="020B0604020202020204" pitchFamily="34" charset="0"/>
              </a:rPr>
              <a:t>I&amp;M </a:t>
            </a:r>
            <a:r>
              <a:rPr lang="en-GB" sz="2000" dirty="0">
                <a:effectLst/>
                <a:latin typeface="Arial" panose="020B0604020202020204" pitchFamily="34" charset="0"/>
                <a:ea typeface="MS PGothic" panose="020B0600070205080204" pitchFamily="34" charset="-128"/>
                <a:cs typeface="Arial" panose="020B0604020202020204" pitchFamily="34" charset="0"/>
              </a:rPr>
              <a:t>(data quality, contract, spec, roles of I&amp;M coordinator) + </a:t>
            </a:r>
            <a:r>
              <a:rPr lang="en-GB" sz="2000" b="1" dirty="0">
                <a:effectLst/>
                <a:latin typeface="Arial" panose="020B0604020202020204" pitchFamily="34" charset="0"/>
                <a:ea typeface="MS PGothic" panose="020B0600070205080204" pitchFamily="34" charset="-128"/>
                <a:cs typeface="Arial" panose="020B0604020202020204" pitchFamily="34" charset="0"/>
              </a:rPr>
              <a:t>Database </a:t>
            </a:r>
            <a:r>
              <a:rPr lang="en-GB" sz="2000" dirty="0">
                <a:effectLst/>
                <a:latin typeface="Arial" panose="020B0604020202020204" pitchFamily="34" charset="0"/>
                <a:ea typeface="MS PGothic" panose="020B0600070205080204" pitchFamily="34" charset="-128"/>
                <a:cs typeface="Arial" panose="020B0604020202020204" pitchFamily="34" charset="0"/>
              </a:rPr>
              <a:t>(AGS input, data/information management plan)</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Capturing </a:t>
            </a:r>
            <a:r>
              <a:rPr lang="en-GB" sz="2000" b="1" dirty="0">
                <a:latin typeface="Arial" panose="020B0604020202020204" pitchFamily="34" charset="0"/>
                <a:ea typeface="MS PGothic" panose="020B0600070205080204" pitchFamily="34" charset="-128"/>
                <a:cs typeface="Arial" panose="020B0604020202020204" pitchFamily="34" charset="0"/>
              </a:rPr>
              <a:t>good + bad </a:t>
            </a:r>
            <a:r>
              <a:rPr lang="en-GB" sz="2000" dirty="0">
                <a:latin typeface="Arial" panose="020B0604020202020204" pitchFamily="34" charset="0"/>
                <a:ea typeface="MS PGothic" panose="020B0600070205080204" pitchFamily="34" charset="-128"/>
                <a:cs typeface="Arial" panose="020B0604020202020204" pitchFamily="34" charset="0"/>
              </a:rPr>
              <a:t>performances – lessons learnt from different countries, project </a:t>
            </a:r>
            <a:r>
              <a:rPr lang="en-GB" sz="2000" b="1" dirty="0">
                <a:latin typeface="Arial" panose="020B0604020202020204" pitchFamily="34" charset="0"/>
                <a:ea typeface="MS PGothic" panose="020B0600070205080204" pitchFamily="34" charset="-128"/>
                <a:cs typeface="Arial" panose="020B0604020202020204" pitchFamily="34" charset="0"/>
              </a:rPr>
              <a:t>confidentiality</a:t>
            </a:r>
            <a:r>
              <a:rPr lang="en-GB" sz="2000" dirty="0">
                <a:latin typeface="Arial" panose="020B0604020202020204" pitchFamily="34" charset="0"/>
                <a:ea typeface="MS PGothic" panose="020B0600070205080204" pitchFamily="34" charset="-128"/>
                <a:cs typeface="Arial" panose="020B0604020202020204" pitchFamily="34" charset="0"/>
              </a:rPr>
              <a:t> to be respected</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Influence client/main contractor/asset owners, construction data</a:t>
            </a:r>
          </a:p>
          <a:p>
            <a:pPr>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Target deliverables:</a:t>
            </a:r>
          </a:p>
          <a:p>
            <a:pPr lvl="1">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C</a:t>
            </a:r>
            <a:r>
              <a:rPr lang="en-GB" sz="2000" b="1" dirty="0">
                <a:effectLst/>
                <a:latin typeface="Arial" panose="020B0604020202020204" pitchFamily="34" charset="0"/>
                <a:ea typeface="MS PGothic" panose="020B0600070205080204" pitchFamily="34" charset="-128"/>
                <a:cs typeface="Arial" panose="020B0604020202020204" pitchFamily="34" charset="0"/>
              </a:rPr>
              <a:t>lear</a:t>
            </a:r>
            <a:r>
              <a:rPr lang="en-GB" sz="2000" dirty="0">
                <a:effectLst/>
                <a:latin typeface="Arial" panose="020B0604020202020204" pitchFamily="34" charset="0"/>
                <a:ea typeface="MS PGothic" panose="020B0600070205080204" pitchFamily="34" charset="-128"/>
                <a:cs typeface="Arial" panose="020B0604020202020204" pitchFamily="34" charset="0"/>
              </a:rPr>
              <a:t> workflow (flow chart) – improve monitoring and reporting systems</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Input into new CIRIA R185 in OM – new I&amp;M chapter, new Eurocode,</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Workshops – Imperial College March 2026 + Vienna Conference June 2026</a:t>
            </a: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dirty="0"/>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385569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Autofit/>
          </a:bodyPr>
          <a:lstStyle/>
          <a:p>
            <a:r>
              <a:rPr lang="en-GB" sz="3600" b="1" dirty="0"/>
              <a:t>Old Structures </a:t>
            </a:r>
            <a:r>
              <a:rPr lang="en-GB" sz="3600" dirty="0"/>
              <a:t>– </a:t>
            </a:r>
            <a:r>
              <a:rPr lang="en-GB" sz="2800" dirty="0"/>
              <a:t>Mandy Korff </a:t>
            </a:r>
            <a:endParaRPr lang="en-GB" sz="3600" dirty="0"/>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Team Meeting 16/6/25 at 14.00hrs - UK time.  (15.00hrs CET)</a:t>
            </a:r>
          </a:p>
        </p:txBody>
      </p:sp>
    </p:spTree>
    <p:extLst>
      <p:ext uri="{BB962C8B-B14F-4D97-AF65-F5344CB8AC3E}">
        <p14:creationId xmlns:p14="http://schemas.microsoft.com/office/powerpoint/2010/main" val="11852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b="1" dirty="0"/>
              <a:t>Tunnelling Working Group - update by C </a:t>
            </a:r>
            <a:r>
              <a:rPr lang="en-GB" sz="3600" b="1" dirty="0" err="1"/>
              <a:t>Menkiti</a:t>
            </a:r>
            <a:endParaRPr lang="en-GB" sz="3600" b="1"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04192"/>
            <a:ext cx="10515600" cy="6053808"/>
          </a:xfrm>
          <a:solidFill>
            <a:schemeClr val="bg1"/>
          </a:solidFill>
        </p:spPr>
        <p:txBody>
          <a:bodyPr>
            <a:normAutofit/>
          </a:bodyPr>
          <a:lstStyle/>
          <a:p>
            <a:pPr marL="0" indent="0">
              <a:buNone/>
            </a:pPr>
            <a:r>
              <a:rPr lang="en-GB" sz="1800" b="1" dirty="0"/>
              <a:t>Leadership. </a:t>
            </a:r>
          </a:p>
          <a:p>
            <a:pPr marL="0" indent="0">
              <a:buNone/>
            </a:pPr>
            <a:r>
              <a:rPr lang="en-GB" sz="1800" dirty="0"/>
              <a:t>Chris </a:t>
            </a:r>
            <a:r>
              <a:rPr lang="en-GB" sz="1800" dirty="0" err="1"/>
              <a:t>Menkiti</a:t>
            </a:r>
            <a:r>
              <a:rPr lang="en-GB" sz="1800" dirty="0"/>
              <a:t> leads this group.</a:t>
            </a:r>
          </a:p>
          <a:p>
            <a:r>
              <a:rPr lang="en-GB" sz="1800" dirty="0">
                <a:solidFill>
                  <a:srgbClr val="FF0000"/>
                </a:solidFill>
              </a:rPr>
              <a:t>Chris has a GCG person</a:t>
            </a:r>
            <a:endParaRPr lang="en-GB" sz="1800" dirty="0"/>
          </a:p>
          <a:p>
            <a:pPr marL="0" indent="0">
              <a:buNone/>
            </a:pPr>
            <a:r>
              <a:rPr lang="en-GB" sz="1800" b="1" dirty="0"/>
              <a:t>Restarting Tunnelling Working Group </a:t>
            </a:r>
          </a:p>
          <a:p>
            <a:pPr marL="0" indent="0">
              <a:buNone/>
            </a:pPr>
            <a:r>
              <a:rPr lang="en-GB" sz="1800" dirty="0"/>
              <a:t>For the Management meeting on 13/11/24 and TC206 meeting we need a presentation on:-</a:t>
            </a:r>
          </a:p>
          <a:p>
            <a:r>
              <a:rPr lang="en-GB" sz="1800" dirty="0"/>
              <a:t>List people who previously attended the Tunnelling WG.</a:t>
            </a:r>
          </a:p>
          <a:p>
            <a:r>
              <a:rPr lang="en-GB" sz="1800" dirty="0"/>
              <a:t>Terms of Reference. – topics </a:t>
            </a:r>
          </a:p>
          <a:p>
            <a:r>
              <a:rPr lang="en-GB" sz="1800" dirty="0"/>
              <a:t>Links with TC204</a:t>
            </a:r>
          </a:p>
          <a:p>
            <a:r>
              <a:rPr lang="en-GB" sz="1800" dirty="0"/>
              <a:t>Define tunnelling approach to OM and compare with Infrastructure approach.  What can we learn?</a:t>
            </a:r>
          </a:p>
          <a:p>
            <a:r>
              <a:rPr lang="en-GB" sz="1800" dirty="0"/>
              <a:t>Triggers and design.   </a:t>
            </a:r>
            <a:r>
              <a:rPr lang="en-GB" sz="1800" dirty="0">
                <a:solidFill>
                  <a:srgbClr val="FF0000"/>
                </a:solidFill>
              </a:rPr>
              <a:t>Abstract in Vienna </a:t>
            </a:r>
          </a:p>
          <a:p>
            <a:r>
              <a:rPr lang="en-GB" sz="1800" dirty="0"/>
              <a:t>Examples.</a:t>
            </a:r>
          </a:p>
          <a:p>
            <a:r>
              <a:rPr lang="en-GB" sz="1800" dirty="0"/>
              <a:t>HS2 – bored tunnels.</a:t>
            </a:r>
          </a:p>
          <a:p>
            <a:r>
              <a:rPr lang="en-GB" sz="1800" dirty="0"/>
              <a:t>HS2 - SCL tunnels.</a:t>
            </a:r>
          </a:p>
          <a:p>
            <a:r>
              <a:rPr lang="en-GB" sz="1800" dirty="0"/>
              <a:t>Silvertown tunnel.</a:t>
            </a:r>
          </a:p>
          <a:p>
            <a:r>
              <a:rPr lang="en-GB" sz="1800" dirty="0"/>
              <a:t>Sensors and RTBA . – new sensors on cutting wheel.</a:t>
            </a:r>
          </a:p>
          <a:p>
            <a:r>
              <a:rPr lang="en-GB" sz="1800" dirty="0"/>
              <a:t>Aim for a meeting before Christmas.</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5629-AE9C-145D-DC71-12158E14C4C3}"/>
              </a:ext>
            </a:extLst>
          </p:cNvPr>
          <p:cNvSpPr>
            <a:spLocks noGrp="1"/>
          </p:cNvSpPr>
          <p:nvPr>
            <p:ph type="title"/>
          </p:nvPr>
        </p:nvSpPr>
        <p:spPr>
          <a:xfrm>
            <a:off x="372139" y="280065"/>
            <a:ext cx="11098619" cy="1325563"/>
          </a:xfrm>
        </p:spPr>
        <p:txBody>
          <a:bodyPr>
            <a:normAutofit fontScale="90000"/>
          </a:bodyPr>
          <a:lstStyle/>
          <a:p>
            <a:r>
              <a:rPr lang="en-GB" sz="4400" b="1" dirty="0">
                <a:effectLst/>
              </a:rPr>
              <a:t>1) Technical Committee Minutes </a:t>
            </a:r>
            <a:br>
              <a:rPr lang="en-GB" sz="4400" b="1" dirty="0">
                <a:effectLst/>
              </a:rPr>
            </a:br>
            <a:r>
              <a:rPr lang="en-GB" sz="4400" b="1" dirty="0">
                <a:effectLst/>
              </a:rPr>
              <a:t>Meeting on 1</a:t>
            </a:r>
            <a:r>
              <a:rPr lang="en-GB" b="1" dirty="0"/>
              <a:t>0</a:t>
            </a:r>
            <a:r>
              <a:rPr lang="en-GB" sz="4400" b="1" dirty="0">
                <a:effectLst/>
              </a:rPr>
              <a:t>-12-25</a:t>
            </a:r>
            <a:br>
              <a:rPr lang="en-GB" sz="4400" b="1" dirty="0"/>
            </a:br>
            <a:r>
              <a:rPr lang="en-GB" dirty="0"/>
              <a:t> </a:t>
            </a:r>
          </a:p>
        </p:txBody>
      </p:sp>
      <p:sp>
        <p:nvSpPr>
          <p:cNvPr id="3" name="Content Placeholder 2">
            <a:extLst>
              <a:ext uri="{FF2B5EF4-FFF2-40B4-BE49-F238E27FC236}">
                <a16:creationId xmlns:a16="http://schemas.microsoft.com/office/drawing/2014/main" id="{0187DEE2-3736-1525-4C19-798B57528437}"/>
              </a:ext>
            </a:extLst>
          </p:cNvPr>
          <p:cNvSpPr>
            <a:spLocks noGrp="1"/>
          </p:cNvSpPr>
          <p:nvPr>
            <p:ph idx="1"/>
          </p:nvPr>
        </p:nvSpPr>
        <p:spPr>
          <a:xfrm>
            <a:off x="1105989" y="1752827"/>
            <a:ext cx="10515600" cy="4351338"/>
          </a:xfrm>
        </p:spPr>
        <p:txBody>
          <a:bodyPr/>
          <a:lstStyle/>
          <a:p>
            <a:endParaRPr lang="en-GB" dirty="0"/>
          </a:p>
          <a:p>
            <a:r>
              <a:rPr lang="en-GB" dirty="0"/>
              <a:t>Issues to be updated during this meeting.</a:t>
            </a:r>
          </a:p>
        </p:txBody>
      </p:sp>
    </p:spTree>
    <p:extLst>
      <p:ext uri="{BB962C8B-B14F-4D97-AF65-F5344CB8AC3E}">
        <p14:creationId xmlns:p14="http://schemas.microsoft.com/office/powerpoint/2010/main" val="69511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b="1" dirty="0"/>
              <a:t>Eurocodes Group  -  Johan Spross</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lstStyle/>
          <a:p>
            <a:r>
              <a:rPr lang="en-GB" dirty="0"/>
              <a:t>Abstracts  - </a:t>
            </a:r>
            <a:r>
              <a:rPr lang="en-GB" dirty="0">
                <a:solidFill>
                  <a:srgbClr val="FF0000"/>
                </a:solidFill>
              </a:rPr>
              <a:t>Vienna Conf  - Stuart submitted paper on varying partial factors.</a:t>
            </a:r>
          </a:p>
          <a:p>
            <a:pPr marL="0" indent="0">
              <a:buNone/>
            </a:pPr>
            <a:endParaRPr lang="en-GB" dirty="0"/>
          </a:p>
          <a:p>
            <a:r>
              <a:rPr lang="en-GB" dirty="0"/>
              <a:t>Need to progress paper on Eurocode.</a:t>
            </a:r>
          </a:p>
          <a:p>
            <a:endParaRPr lang="en-GB" dirty="0"/>
          </a:p>
          <a:p>
            <a:r>
              <a:rPr lang="en-GB" dirty="0"/>
              <a:t> Next meeting?</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b="1" dirty="0"/>
              <a:t>Contracts Group  - update by Tony O</a:t>
            </a:r>
            <a:r>
              <a:rPr lang="en-GB" sz="4000" b="1" dirty="0">
                <a:latin typeface="Arial" panose="020B0604020202020204" pitchFamily="34" charset="0"/>
                <a:cs typeface="Arial" panose="020B0604020202020204" pitchFamily="34" charset="0"/>
              </a:rPr>
              <a:t>’</a:t>
            </a:r>
            <a:r>
              <a:rPr lang="en-GB" sz="4000" b="1" dirty="0"/>
              <a:t>Brien</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42548" y="798328"/>
            <a:ext cx="10779368" cy="5804491"/>
          </a:xfrm>
          <a:solidFill>
            <a:schemeClr val="bg1"/>
          </a:solidFill>
        </p:spPr>
        <p:txBody>
          <a:bodyPr>
            <a:normAutofit/>
          </a:bodyPr>
          <a:lstStyle/>
          <a:p>
            <a:r>
              <a:rPr lang="en-GB" sz="2400" dirty="0"/>
              <a:t>Need to complete table of OM projects with cost savings.   - </a:t>
            </a:r>
            <a:r>
              <a:rPr lang="en-GB" sz="2400" dirty="0">
                <a:solidFill>
                  <a:srgbClr val="FF0000"/>
                </a:solidFill>
              </a:rPr>
              <a:t>Now end May 2025</a:t>
            </a:r>
          </a:p>
          <a:p>
            <a:r>
              <a:rPr lang="en-GB" sz="2400" dirty="0"/>
              <a:t>Chase other experts – Alan Marr - ??  </a:t>
            </a:r>
            <a:r>
              <a:rPr lang="en-GB" sz="2400" dirty="0" err="1"/>
              <a:t>Ferovila</a:t>
            </a:r>
            <a:r>
              <a:rPr lang="en-GB" sz="2400" dirty="0"/>
              <a:t>.  Lisbon contact JST – Ko  forces.  Spanish rep  Carbon calculations counting in Table 1  example.  Canary Wharf – Arup carbon experience.</a:t>
            </a:r>
          </a:p>
          <a:p>
            <a:r>
              <a:rPr lang="en-GB" sz="2400" dirty="0"/>
              <a:t>Paper for Vienna – summarise report.  Individual case histories.</a:t>
            </a:r>
          </a:p>
          <a:p>
            <a:r>
              <a:rPr lang="en-GB" sz="2400" dirty="0"/>
              <a:t>Link with ICE Client Initiatives. </a:t>
            </a:r>
          </a:p>
          <a:p>
            <a:r>
              <a:rPr lang="en-GB" sz="2400" dirty="0"/>
              <a:t>Link to new OM Projects.</a:t>
            </a:r>
          </a:p>
          <a:p>
            <a:r>
              <a:rPr lang="en-GB" sz="2400" dirty="0"/>
              <a:t>Cat 3 checker involvement.</a:t>
            </a:r>
          </a:p>
          <a:p>
            <a:r>
              <a:rPr lang="en-GB" sz="2400" dirty="0"/>
              <a:t>TAA issues – AIP issues.</a:t>
            </a:r>
          </a:p>
          <a:p>
            <a:r>
              <a:rPr lang="en-GB" sz="2400" dirty="0"/>
              <a:t>Paper on Culture – </a:t>
            </a:r>
          </a:p>
          <a:p>
            <a:pPr lvl="1"/>
            <a:r>
              <a:rPr lang="en-GB" sz="2000" dirty="0"/>
              <a:t>Organisations need to reach consensus at start of OM.. This means skill base to extend and confidence.  Effects all parties – Contractors and Consultants.  Key Leaders.</a:t>
            </a:r>
          </a:p>
          <a:p>
            <a:r>
              <a:rPr lang="en-GB" sz="2400" dirty="0">
                <a:latin typeface="Arial" panose="020B0604020202020204" pitchFamily="34" charset="0"/>
                <a:cs typeface="Arial" panose="020B0604020202020204" pitchFamily="34" charset="0"/>
              </a:rPr>
              <a:t>Email from David J. Hatem </a:t>
            </a:r>
            <a:r>
              <a:rPr lang="en-GB" sz="2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en-GB" sz="2400" dirty="0">
                <a:latin typeface="Arial" panose="020B0604020202020204" pitchFamily="34" charset="0"/>
                <a:cs typeface="Arial" panose="020B0604020202020204" pitchFamily="34" charset="0"/>
              </a:rPr>
              <a:t>  - US experience.  Chase  - presentation? </a:t>
            </a:r>
            <a:endParaRPr lang="en-GB" sz="2400" dirty="0"/>
          </a:p>
          <a:p>
            <a:pPr lvl="1"/>
            <a:endParaRPr lang="en-GB" sz="1800"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7" name="Text Placeholder 6">
            <a:extLst>
              <a:ext uri="{FF2B5EF4-FFF2-40B4-BE49-F238E27FC236}">
                <a16:creationId xmlns:a16="http://schemas.microsoft.com/office/drawing/2014/main" id="{E299366C-80F8-513E-84F3-9C836256CCE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98056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F999-A35C-FB49-2970-181823B09F02}"/>
              </a:ext>
            </a:extLst>
          </p:cNvPr>
          <p:cNvSpPr>
            <a:spLocks noGrp="1"/>
          </p:cNvSpPr>
          <p:nvPr>
            <p:ph type="title"/>
          </p:nvPr>
        </p:nvSpPr>
        <p:spPr>
          <a:xfrm>
            <a:off x="453006" y="1004887"/>
            <a:ext cx="10900794" cy="1325563"/>
          </a:xfrm>
        </p:spPr>
        <p:txBody>
          <a:bodyPr>
            <a:normAutofit fontScale="90000"/>
          </a:bodyPr>
          <a:lstStyle/>
          <a:p>
            <a:pPr marL="914400" lvl="2" indent="0" algn="ctr">
              <a:buNone/>
            </a:pPr>
            <a:b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br>
            <a:r>
              <a:rPr lang="en-GB" sz="3100" b="1" dirty="0">
                <a:latin typeface="Arial" panose="020B0604020202020204" pitchFamily="34" charset="0"/>
                <a:ea typeface="Calibri" panose="020F0502020204030204" pitchFamily="34" charset="0"/>
                <a:cs typeface="Arial" panose="020B0604020202020204" pitchFamily="34" charset="0"/>
              </a:rPr>
              <a:t>Tara Woods Presentation </a:t>
            </a:r>
            <a:br>
              <a:rPr lang="en-GB" sz="3100" b="1" dirty="0">
                <a:latin typeface="Arial" panose="020B0604020202020204" pitchFamily="34" charset="0"/>
                <a:ea typeface="Calibri" panose="020F0502020204030204" pitchFamily="34" charset="0"/>
                <a:cs typeface="Arial" panose="020B0604020202020204" pitchFamily="34" charset="0"/>
              </a:rPr>
            </a:br>
            <a:br>
              <a:rPr lang="en-GB" b="1" dirty="0">
                <a:latin typeface="Arial" panose="020B0604020202020204" pitchFamily="34" charset="0"/>
                <a:ea typeface="Calibri" panose="020F0502020204030204" pitchFamily="34" charset="0"/>
                <a:cs typeface="Arial" panose="020B0604020202020204" pitchFamily="34" charset="0"/>
              </a:rPr>
            </a:br>
            <a:r>
              <a:rPr lang="en-US" sz="2700" b="1" dirty="0"/>
              <a:t>Bridging the knowledge gaps through observational methods: some Swedish examples.</a:t>
            </a:r>
            <a:br>
              <a:rPr lang="en-GB" sz="4400" dirty="0">
                <a:latin typeface="Arial" panose="020B0604020202020204" pitchFamily="34" charset="0"/>
                <a:cs typeface="Arial" panose="020B0604020202020204" pitchFamily="34" charset="0"/>
              </a:rPr>
            </a:br>
            <a:br>
              <a:rPr lang="en-GB" sz="3100" b="1" dirty="0">
                <a:solidFill>
                  <a:srgbClr val="FF0000"/>
                </a:solidFill>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7F9E8D32-331A-3358-1807-B92273268D7C}"/>
              </a:ext>
            </a:extLst>
          </p:cNvPr>
          <p:cNvSpPr>
            <a:spLocks noGrp="1"/>
          </p:cNvSpPr>
          <p:nvPr>
            <p:ph idx="1"/>
          </p:nvPr>
        </p:nvSpPr>
        <p:spPr>
          <a:xfrm>
            <a:off x="628474" y="2798748"/>
            <a:ext cx="11176189" cy="4351338"/>
          </a:xfrm>
        </p:spPr>
        <p:txBody>
          <a:bodyPr>
            <a:normAutofit/>
          </a:bodyPr>
          <a:lstStyle/>
          <a:p>
            <a:r>
              <a:rPr lang="en-GB" sz="2400" dirty="0"/>
              <a:t>Tara’s Bio </a:t>
            </a:r>
          </a:p>
          <a:p>
            <a:pPr lvl="1"/>
            <a:r>
              <a:rPr lang="en-GB" sz="2000" dirty="0"/>
              <a:t>Born in UK and studied Civil &amp; Environmental Engineering MENG at Imperial College.</a:t>
            </a:r>
          </a:p>
          <a:p>
            <a:pPr lvl="1"/>
            <a:r>
              <a:rPr lang="en-GB" sz="2000" dirty="0"/>
              <a:t>Worked for Balfour Beatty on roads jobs.</a:t>
            </a:r>
          </a:p>
          <a:p>
            <a:pPr lvl="1"/>
            <a:r>
              <a:rPr lang="en-GB" sz="2000" dirty="0"/>
              <a:t>Transferred to Stent – piling including West Keys.</a:t>
            </a:r>
          </a:p>
          <a:p>
            <a:pPr lvl="1"/>
            <a:endParaRPr lang="en-GB" sz="2000" dirty="0"/>
          </a:p>
          <a:p>
            <a:pPr lvl="1"/>
            <a:r>
              <a:rPr lang="en-GB" sz="2000" dirty="0"/>
              <a:t>2001- 2003  - Returned to Imperial for MSc in Soil Mechanics part time.</a:t>
            </a:r>
          </a:p>
          <a:p>
            <a:pPr lvl="1"/>
            <a:r>
              <a:rPr lang="en-GB" sz="2000" dirty="0"/>
              <a:t>Moved to Sweden  - 2003.</a:t>
            </a:r>
          </a:p>
          <a:p>
            <a:pPr lvl="1"/>
            <a:r>
              <a:rPr lang="en-GB" sz="2000" dirty="0"/>
              <a:t>Worked on </a:t>
            </a:r>
            <a:r>
              <a:rPr lang="en-GB" sz="2000" dirty="0" err="1"/>
              <a:t>Citytunnel</a:t>
            </a:r>
            <a:r>
              <a:rPr lang="en-GB" sz="2000" dirty="0"/>
              <a:t> and part time PhD completed 2016. – Small strain stiffness.</a:t>
            </a:r>
          </a:p>
          <a:p>
            <a:pPr lvl="1"/>
            <a:r>
              <a:rPr lang="en-GB" sz="2000" dirty="0"/>
              <a:t>2019 joined Ramboll – Head of Business Development.</a:t>
            </a:r>
          </a:p>
        </p:txBody>
      </p:sp>
      <p:sp>
        <p:nvSpPr>
          <p:cNvPr id="4" name="Text Placeholder 3">
            <a:extLst>
              <a:ext uri="{FF2B5EF4-FFF2-40B4-BE49-F238E27FC236}">
                <a16:creationId xmlns:a16="http://schemas.microsoft.com/office/drawing/2014/main" id="{2EC18290-615F-4BE2-82AB-B8FD9A7E8D8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A2E97AC-15F4-32F1-F926-40540E0CF3E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8065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lnSpcReduction="10000"/>
          </a:bodyPr>
          <a:lstStyle/>
          <a:p>
            <a:pPr marL="457200" lvl="1" indent="0">
              <a:buNone/>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24 /03 2026  Tara Woods</a:t>
            </a:r>
          </a:p>
          <a:p>
            <a:pPr lvl="2"/>
            <a:r>
              <a:rPr lang="en-US" b="1" dirty="0"/>
              <a:t>Bridging the knowledge gaps through observational methods: some Swedish examples.</a:t>
            </a:r>
            <a:endParaRPr lang="en-GB" sz="3200" dirty="0">
              <a:latin typeface="Arial" panose="020B0604020202020204" pitchFamily="34" charset="0"/>
              <a:cs typeface="Arial" panose="020B0604020202020204" pitchFamily="34" charset="0"/>
            </a:endParaRPr>
          </a:p>
          <a:p>
            <a:pPr lvl="1"/>
            <a:endPar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1"/>
            <a:endPar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1"/>
            <a:endPar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Next TC Members meeting 30 June or 1 July 2026? – feedback on Vienna Conf.</a:t>
            </a:r>
          </a:p>
          <a:p>
            <a:pPr lvl="1"/>
            <a:endParaRPr lang="en-GB" sz="1900" b="1" dirty="0">
              <a:solidFill>
                <a:srgbClr val="FF0000"/>
              </a:solidFill>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Meetings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15-04-2026  -	09:00am UK time</a:t>
            </a:r>
          </a:p>
          <a:p>
            <a:pPr lvl="1">
              <a:lnSpc>
                <a:spcPct val="100000"/>
              </a:lnSpc>
            </a:pPr>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13-05-2026 -	09:00am UK time</a:t>
            </a:r>
          </a:p>
          <a:p>
            <a:pPr lvl="1">
              <a:lnSpc>
                <a:spcPct val="100000"/>
              </a:lnSpc>
            </a:pPr>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03-06-2026  -	09:00am UK time</a:t>
            </a: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5358-7B7B-042E-0EB3-11C7372FD066}"/>
              </a:ext>
            </a:extLst>
          </p:cNvPr>
          <p:cNvSpPr>
            <a:spLocks noGrp="1"/>
          </p:cNvSpPr>
          <p:nvPr>
            <p:ph type="title"/>
          </p:nvPr>
        </p:nvSpPr>
        <p:spPr/>
        <p:txBody>
          <a:bodyPr/>
          <a:lstStyle/>
          <a:p>
            <a:r>
              <a:rPr lang="en-GB" dirty="0"/>
              <a:t>Any Other Business</a:t>
            </a:r>
          </a:p>
        </p:txBody>
      </p:sp>
      <p:sp>
        <p:nvSpPr>
          <p:cNvPr id="3" name="Content Placeholder 2">
            <a:extLst>
              <a:ext uri="{FF2B5EF4-FFF2-40B4-BE49-F238E27FC236}">
                <a16:creationId xmlns:a16="http://schemas.microsoft.com/office/drawing/2014/main" id="{4AA23B2C-065B-C625-6EDD-5A71282D0AAD}"/>
              </a:ext>
            </a:extLst>
          </p:cNvPr>
          <p:cNvSpPr>
            <a:spLocks noGrp="1"/>
          </p:cNvSpPr>
          <p:nvPr>
            <p:ph idx="1"/>
          </p:nvPr>
        </p:nvSpPr>
        <p:spPr/>
        <p:txBody>
          <a:bodyPr/>
          <a:lstStyle/>
          <a:p>
            <a:r>
              <a:rPr lang="en-GB" dirty="0"/>
              <a:t>Get involved by joining working groups.</a:t>
            </a:r>
          </a:p>
          <a:p>
            <a:endParaRPr lang="en-GB" dirty="0"/>
          </a:p>
          <a:p>
            <a:r>
              <a:rPr lang="en-GB" dirty="0"/>
              <a:t>Suggestions for Interesting OM presenters.</a:t>
            </a:r>
          </a:p>
        </p:txBody>
      </p:sp>
      <p:sp>
        <p:nvSpPr>
          <p:cNvPr id="4" name="Text Placeholder 3">
            <a:extLst>
              <a:ext uri="{FF2B5EF4-FFF2-40B4-BE49-F238E27FC236}">
                <a16:creationId xmlns:a16="http://schemas.microsoft.com/office/drawing/2014/main" id="{857D530F-7A91-6D57-99A8-7B112B8872A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2BD460F-1A94-12E4-3599-A8580D00D79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6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467D8-8CC6-1E03-6076-32F8B1E2F4FF}"/>
              </a:ext>
            </a:extLst>
          </p:cNvPr>
          <p:cNvSpPr>
            <a:spLocks noGrp="1"/>
          </p:cNvSpPr>
          <p:nvPr>
            <p:ph type="title"/>
          </p:nvPr>
        </p:nvSpPr>
        <p:spPr>
          <a:xfrm>
            <a:off x="744234" y="237347"/>
            <a:ext cx="10954430" cy="1120674"/>
          </a:xfrm>
        </p:spPr>
        <p:txBody>
          <a:bodyPr vert="horz" lIns="91440" tIns="45720" rIns="91440" bIns="45720" rtlCol="0" anchor="ctr">
            <a:normAutofit/>
          </a:bodyPr>
          <a:lstStyle/>
          <a:p>
            <a:r>
              <a:rPr lang="en-US" b="1" kern="1200" dirty="0">
                <a:solidFill>
                  <a:schemeClr val="tx1"/>
                </a:solidFill>
                <a:latin typeface="+mj-lt"/>
                <a:ea typeface="+mj-ea"/>
                <a:cs typeface="+mj-cs"/>
              </a:rPr>
              <a:t>TC206 Management Group (monthly)</a:t>
            </a:r>
            <a:endParaRPr lang="en-US" sz="4000" kern="1200" dirty="0">
              <a:solidFill>
                <a:schemeClr val="tx1"/>
              </a:solidFill>
              <a:latin typeface="+mj-lt"/>
              <a:ea typeface="+mj-ea"/>
              <a:cs typeface="+mj-cs"/>
            </a:endParaRPr>
          </a:p>
        </p:txBody>
      </p:sp>
      <p:sp>
        <p:nvSpPr>
          <p:cNvPr id="5" name="Rectangle 1">
            <a:extLst>
              <a:ext uri="{FF2B5EF4-FFF2-40B4-BE49-F238E27FC236}">
                <a16:creationId xmlns:a16="http://schemas.microsoft.com/office/drawing/2014/main" id="{C652180D-34C7-8517-E283-4D21F1997CDD}"/>
              </a:ext>
            </a:extLst>
          </p:cNvPr>
          <p:cNvSpPr>
            <a:spLocks noChangeArrowheads="1"/>
          </p:cNvSpPr>
          <p:nvPr/>
        </p:nvSpPr>
        <p:spPr bwMode="auto">
          <a:xfrm>
            <a:off x="496796" y="1494841"/>
            <a:ext cx="10175630" cy="30897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00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TC206 holds monthly Management Group meetings.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Working Group leaders attend to plan activity.</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Minutes are stored on the TC206 web site.</a:t>
            </a:r>
          </a:p>
          <a:p>
            <a:pPr marR="0" lvl="0" fontAlgn="base">
              <a:lnSpc>
                <a:spcPct val="90000"/>
              </a:lnSpc>
              <a:spcBef>
                <a:spcPct val="0"/>
              </a:spcBef>
              <a:spcAft>
                <a:spcPts val="600"/>
              </a:spcAft>
              <a:buClrTx/>
              <a:buSzTx/>
              <a:tabLst/>
            </a:pPr>
            <a:endParaRPr kumimoji="0" lang="en-US" altLang="en-US" sz="36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New TC206 M</a:t>
            </a:r>
            <a:r>
              <a:rPr kumimoji="0" lang="en-US" altLang="en-US" sz="3600" b="0" i="0" u="none" strike="noStrike" cap="none" normalizeH="0" baseline="0" dirty="0">
                <a:ln>
                  <a:noFill/>
                </a:ln>
                <a:effectLst/>
              </a:rPr>
              <a:t>embers added to the ISSMGE list.</a:t>
            </a: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Local Geotec</a:t>
            </a:r>
            <a:r>
              <a:rPr lang="en-US" altLang="en-US" sz="3600" dirty="0"/>
              <a:t>hnical society can identify. </a:t>
            </a:r>
            <a:endParaRPr kumimoji="0" lang="en-US" altLang="en-US" sz="3600" b="0" i="0" u="none" strike="noStrike" cap="none" normalizeH="0" baseline="0" dirty="0">
              <a:ln>
                <a:noFill/>
              </a:ln>
              <a:effectLst/>
            </a:endParaRP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Nominated (Voting) Members.  </a:t>
            </a:r>
          </a:p>
          <a:p>
            <a:pPr lvl="1" indent="-228600" fontAlgn="base">
              <a:lnSpc>
                <a:spcPct val="90000"/>
              </a:lnSpc>
              <a:spcBef>
                <a:spcPct val="0"/>
              </a:spcBef>
              <a:spcAft>
                <a:spcPts val="600"/>
              </a:spcAft>
              <a:buFont typeface="Arial" panose="020B0604020202020204" pitchFamily="34" charset="0"/>
              <a:buChar char="•"/>
            </a:pPr>
            <a:r>
              <a:rPr lang="en-US" altLang="en-US" sz="3600" dirty="0"/>
              <a:t>Corresponding Members. </a:t>
            </a:r>
          </a:p>
          <a:p>
            <a:pPr lvl="1" indent="-228600" fontAlgn="base">
              <a:lnSpc>
                <a:spcPct val="90000"/>
              </a:lnSpc>
              <a:spcBef>
                <a:spcPct val="0"/>
              </a:spcBef>
              <a:spcAft>
                <a:spcPts val="600"/>
              </a:spcAft>
              <a:buFont typeface="Arial" panose="020B0604020202020204" pitchFamily="34" charset="0"/>
              <a:buChar char="•"/>
            </a:pPr>
            <a:endParaRPr kumimoji="0" lang="en-US" altLang="en-US" sz="2600" b="0" i="0" u="none" strike="noStrike" cap="none" normalizeH="0" baseline="0" dirty="0">
              <a:ln>
                <a:noFill/>
              </a:ln>
              <a:effectLst/>
            </a:endParaRPr>
          </a:p>
        </p:txBody>
      </p:sp>
      <p:sp>
        <p:nvSpPr>
          <p:cNvPr id="6" name="Content Placeholder 5">
            <a:extLst>
              <a:ext uri="{FF2B5EF4-FFF2-40B4-BE49-F238E27FC236}">
                <a16:creationId xmlns:a16="http://schemas.microsoft.com/office/drawing/2014/main" id="{0E059911-01FF-800B-6590-3F003D59181F}"/>
              </a:ext>
            </a:extLst>
          </p:cNvPr>
          <p:cNvSpPr>
            <a:spLocks noGrp="1"/>
          </p:cNvSpPr>
          <p:nvPr>
            <p:ph idx="1"/>
          </p:nvPr>
        </p:nvSpPr>
        <p:spPr>
          <a:xfrm>
            <a:off x="326811" y="5335571"/>
            <a:ext cx="10515600" cy="771433"/>
          </a:xfrm>
        </p:spPr>
        <p:txBody>
          <a:bodyPr/>
          <a:lstStyle/>
          <a:p>
            <a:endParaRPr lang="en-GB" dirty="0"/>
          </a:p>
        </p:txBody>
      </p:sp>
    </p:spTree>
    <p:extLst>
      <p:ext uri="{BB962C8B-B14F-4D97-AF65-F5344CB8AC3E}">
        <p14:creationId xmlns:p14="http://schemas.microsoft.com/office/powerpoint/2010/main" val="126541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350874"/>
            <a:ext cx="11758612" cy="1424250"/>
          </a:xfrm>
        </p:spPr>
        <p:txBody>
          <a:bodyPr>
            <a:normAutofit/>
          </a:bodyPr>
          <a:lstStyle/>
          <a:p>
            <a:r>
              <a:rPr lang="en-GB" dirty="0"/>
              <a:t>TC206 Administration – </a:t>
            </a:r>
            <a:br>
              <a:rPr lang="en-GB" dirty="0"/>
            </a:br>
            <a:r>
              <a:rPr lang="en-GB" sz="3600" dirty="0">
                <a:latin typeface="Arial" panose="020B0604020202020204" pitchFamily="34" charset="0"/>
                <a:cs typeface="Arial" panose="020B0604020202020204" pitchFamily="34" charset="0"/>
              </a:rPr>
              <a:t>- Mr Alessandro Martucci is the new TC206 Secretary. </a:t>
            </a:r>
            <a:endParaRPr lang="en-GB"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52778" y="2372097"/>
            <a:ext cx="11286444" cy="4337047"/>
          </a:xfrm>
          <a:solidFill>
            <a:schemeClr val="bg1"/>
          </a:solidFill>
        </p:spPr>
        <p:txBody>
          <a:bodyPr>
            <a:normAutofit/>
          </a:bodyPr>
          <a:lstStyle/>
          <a:p>
            <a:r>
              <a:rPr lang="en-GB" b="1" dirty="0"/>
              <a:t>Main Duties  </a:t>
            </a:r>
            <a:r>
              <a:rPr lang="en-GB" dirty="0"/>
              <a:t>– Compile presentation material / minutes of meetings etc. </a:t>
            </a:r>
          </a:p>
          <a:p>
            <a:r>
              <a:rPr lang="en-GB" sz="2400" dirty="0"/>
              <a:t>1) </a:t>
            </a:r>
            <a:r>
              <a:rPr lang="en-GB" sz="2400" b="1" dirty="0"/>
              <a:t>Update TC206 Website </a:t>
            </a:r>
            <a:r>
              <a:rPr lang="en-GB" sz="2400" dirty="0"/>
              <a:t>(Google Drive)   </a:t>
            </a:r>
          </a:p>
          <a:p>
            <a:pPr lvl="1"/>
            <a:r>
              <a:rPr lang="en-GB" sz="2000" dirty="0"/>
              <a:t>TC206 Members meeting minutes &amp; presentations (2023 to 2025) </a:t>
            </a:r>
          </a:p>
          <a:p>
            <a:pPr lvl="2"/>
            <a:r>
              <a:rPr lang="en-GB" sz="1800" dirty="0"/>
              <a:t>Knowledge information sharing.</a:t>
            </a:r>
          </a:p>
          <a:p>
            <a:pPr lvl="2"/>
            <a:r>
              <a:rPr lang="en-GB" sz="1800" dirty="0"/>
              <a:t>Lisbon - Conf Workshop Presentations.</a:t>
            </a:r>
            <a:endParaRPr lang="en-GB" sz="2000" dirty="0"/>
          </a:p>
          <a:p>
            <a:pPr lvl="1"/>
            <a:endParaRPr lang="en-GB" sz="2000" dirty="0"/>
          </a:p>
          <a:p>
            <a:r>
              <a:rPr lang="en-GB" sz="2400" dirty="0"/>
              <a:t>2) </a:t>
            </a:r>
            <a:r>
              <a:rPr lang="en-GB" sz="2400" b="1" dirty="0"/>
              <a:t>Update ISSMGE - TC206 webpages </a:t>
            </a:r>
          </a:p>
          <a:p>
            <a:pPr lvl="1"/>
            <a:r>
              <a:rPr lang="en-GB" sz="2000" dirty="0"/>
              <a:t>What can we store?  Including past events (2023 to 2024) </a:t>
            </a:r>
          </a:p>
          <a:p>
            <a:pPr lvl="1"/>
            <a:r>
              <a:rPr lang="en-GB" sz="2000" dirty="0"/>
              <a:t>New Terms of Reference.</a:t>
            </a:r>
          </a:p>
          <a:p>
            <a:pPr marL="457200" lvl="1" indent="0">
              <a:buNone/>
            </a:pPr>
            <a:endParaRPr lang="en-GB" sz="2000" dirty="0"/>
          </a:p>
          <a:p>
            <a:r>
              <a:rPr lang="en-GB" sz="2400" b="1" dirty="0"/>
              <a:t>3) TC206 Membership Tracking and Development.</a:t>
            </a:r>
          </a:p>
        </p:txBody>
      </p:sp>
    </p:spTree>
    <p:extLst>
      <p:ext uri="{BB962C8B-B14F-4D97-AF65-F5344CB8AC3E}">
        <p14:creationId xmlns:p14="http://schemas.microsoft.com/office/powerpoint/2010/main" val="231439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63183" y="176212"/>
            <a:ext cx="10515600" cy="740733"/>
          </a:xfrm>
        </p:spPr>
        <p:txBody>
          <a:bodyPr/>
          <a:lstStyle/>
          <a:p>
            <a:r>
              <a:rPr lang="en-GB" b="1" dirty="0"/>
              <a:t>3) Conference Summary</a:t>
            </a:r>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05537" y="1105857"/>
            <a:ext cx="11030893" cy="5284309"/>
          </a:xfrm>
        </p:spPr>
        <p:txBody>
          <a:bodyPr>
            <a:normAutofit fontScale="92500" lnSpcReduction="20000"/>
          </a:bodyPr>
          <a:lstStyle/>
          <a:p>
            <a:r>
              <a:rPr lang="en-GB" sz="3200" dirty="0">
                <a:solidFill>
                  <a:srgbClr val="FF0000"/>
                </a:solidFill>
              </a:rPr>
              <a:t>TC206 OM Conference </a:t>
            </a:r>
            <a:r>
              <a:rPr lang="en-GB" sz="3200" dirty="0"/>
              <a:t>– Imperial College – 17 March 2026  (Day before Rankine Lecture)</a:t>
            </a:r>
          </a:p>
          <a:p>
            <a:pPr marL="0" indent="0">
              <a:buNone/>
            </a:pPr>
            <a:endParaRPr lang="en-GB" sz="3200" dirty="0"/>
          </a:p>
          <a:p>
            <a:r>
              <a:rPr lang="en-GB" sz="3200" dirty="0">
                <a:solidFill>
                  <a:srgbClr val="FF0000"/>
                </a:solidFill>
              </a:rPr>
              <a:t>ISSMGE 21</a:t>
            </a:r>
            <a:r>
              <a:rPr lang="en-GB" sz="3200" baseline="30000" dirty="0">
                <a:solidFill>
                  <a:srgbClr val="FF0000"/>
                </a:solidFill>
              </a:rPr>
              <a:t>st</a:t>
            </a:r>
            <a:r>
              <a:rPr lang="en-GB" sz="3200" dirty="0">
                <a:solidFill>
                  <a:srgbClr val="FF0000"/>
                </a:solidFill>
              </a:rPr>
              <a:t> Int Conf  </a:t>
            </a:r>
            <a:r>
              <a:rPr lang="en-GB" sz="3200" dirty="0"/>
              <a:t>- Vienna - 14-19 June 2026</a:t>
            </a:r>
          </a:p>
          <a:p>
            <a:pPr marL="0" indent="0">
              <a:buNone/>
            </a:pPr>
            <a:endParaRPr lang="en-GB" sz="3200" dirty="0"/>
          </a:p>
          <a:p>
            <a:r>
              <a:rPr lang="en-GB" sz="3200" dirty="0"/>
              <a:t>TC220 -12</a:t>
            </a:r>
            <a:r>
              <a:rPr lang="en-GB" sz="3200" baseline="30000" dirty="0"/>
              <a:t>th</a:t>
            </a:r>
            <a:r>
              <a:rPr lang="en-GB" sz="3200" dirty="0"/>
              <a:t> Int. Symp. Field Monitoring in Geomechanics  6-10 August 2026</a:t>
            </a:r>
          </a:p>
          <a:p>
            <a:endParaRPr lang="en-GB" sz="3200" dirty="0"/>
          </a:p>
          <a:p>
            <a:r>
              <a:rPr lang="en-GB" sz="3200" dirty="0"/>
              <a:t>6th Int. Conf. on Information Technology in Geo-Engineering (6th ICITG) in Graz, Austria, - 3 to 16 October 2026. -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600"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600"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a:p>
            <a:endParaRPr lang="en-GB" dirty="0"/>
          </a:p>
          <a:p>
            <a:endParaRPr lang="en-GB" dirty="0"/>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6595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500031" y="1217241"/>
            <a:ext cx="5988113" cy="2272579"/>
          </a:xfrm>
        </p:spPr>
        <p:txBody>
          <a:bodyPr>
            <a:normAutofit/>
          </a:bodyPr>
          <a:lstStyle/>
          <a:p>
            <a:r>
              <a:rPr lang="en-GB" b="1" dirty="0"/>
              <a:t>1</a:t>
            </a:r>
            <a:r>
              <a:rPr lang="en-GB" b="1" baseline="30000" dirty="0"/>
              <a:t>st</a:t>
            </a:r>
            <a:r>
              <a:rPr lang="en-GB" b="1" dirty="0"/>
              <a:t> OM Conference - Flier </a:t>
            </a:r>
            <a:br>
              <a:rPr lang="en-GB" b="1" dirty="0"/>
            </a:br>
            <a:br>
              <a:rPr lang="en-GB" b="1" dirty="0"/>
            </a:br>
            <a:r>
              <a:rPr lang="en-GB" b="1" dirty="0"/>
              <a:t>17 March 2026</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normAutofit/>
          </a:bodyPr>
          <a:lstStyle/>
          <a:p>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75C2B8F-5FA0-2EBC-CBEA-449D3A7856AB}"/>
              </a:ext>
            </a:extLst>
          </p:cNvPr>
          <p:cNvSpPr txBox="1"/>
          <p:nvPr/>
        </p:nvSpPr>
        <p:spPr>
          <a:xfrm>
            <a:off x="906011" y="4340512"/>
            <a:ext cx="3909270" cy="923330"/>
          </a:xfrm>
          <a:prstGeom prst="rect">
            <a:avLst/>
          </a:prstGeom>
          <a:noFill/>
        </p:spPr>
        <p:txBody>
          <a:bodyPr wrap="square" rtlCol="0">
            <a:spAutoFit/>
          </a:bodyPr>
          <a:lstStyle/>
          <a:p>
            <a:r>
              <a:rPr lang="en-GB" dirty="0"/>
              <a:t>My thanks to Troung and Franz for their work to make the OM Conference happen</a:t>
            </a:r>
          </a:p>
        </p:txBody>
      </p:sp>
    </p:spTree>
    <p:extLst>
      <p:ext uri="{BB962C8B-B14F-4D97-AF65-F5344CB8AC3E}">
        <p14:creationId xmlns:p14="http://schemas.microsoft.com/office/powerpoint/2010/main" val="382860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DDF3-79A3-076C-F39F-C4952278CBFD}"/>
              </a:ext>
            </a:extLst>
          </p:cNvPr>
          <p:cNvSpPr>
            <a:spLocks noGrp="1"/>
          </p:cNvSpPr>
          <p:nvPr>
            <p:ph type="title"/>
          </p:nvPr>
        </p:nvSpPr>
        <p:spPr>
          <a:xfrm>
            <a:off x="452673" y="764704"/>
            <a:ext cx="3139493" cy="1269578"/>
          </a:xfrm>
        </p:spPr>
        <p:txBody>
          <a:bodyPr>
            <a:normAutofit fontScale="90000"/>
          </a:bodyPr>
          <a:lstStyle/>
          <a:p>
            <a:r>
              <a:rPr lang="en-GB" dirty="0"/>
              <a:t>OM Conference Agenda </a:t>
            </a:r>
          </a:p>
        </p:txBody>
      </p:sp>
      <p:pic>
        <p:nvPicPr>
          <p:cNvPr id="5" name="Picture 4">
            <a:extLst>
              <a:ext uri="{FF2B5EF4-FFF2-40B4-BE49-F238E27FC236}">
                <a16:creationId xmlns:a16="http://schemas.microsoft.com/office/drawing/2014/main" id="{858EAA8F-241C-C1F0-553A-ED085EFC8389}"/>
              </a:ext>
            </a:extLst>
          </p:cNvPr>
          <p:cNvPicPr>
            <a:picLocks noChangeAspect="1"/>
          </p:cNvPicPr>
          <p:nvPr/>
        </p:nvPicPr>
        <p:blipFill>
          <a:blip r:embed="rId2"/>
          <a:stretch>
            <a:fillRect/>
          </a:stretch>
        </p:blipFill>
        <p:spPr>
          <a:xfrm>
            <a:off x="4652981" y="0"/>
            <a:ext cx="5760640" cy="6858000"/>
          </a:xfrm>
          <a:prstGeom prst="rect">
            <a:avLst/>
          </a:prstGeom>
        </p:spPr>
      </p:pic>
      <p:sp>
        <p:nvSpPr>
          <p:cNvPr id="6" name="Content Placeholder 5">
            <a:extLst>
              <a:ext uri="{FF2B5EF4-FFF2-40B4-BE49-F238E27FC236}">
                <a16:creationId xmlns:a16="http://schemas.microsoft.com/office/drawing/2014/main" id="{7BEED5EC-6E3E-C331-7130-060D1DB83CC2}"/>
              </a:ext>
            </a:extLst>
          </p:cNvPr>
          <p:cNvSpPr>
            <a:spLocks noGrp="1"/>
          </p:cNvSpPr>
          <p:nvPr>
            <p:ph idx="1"/>
          </p:nvPr>
        </p:nvSpPr>
        <p:spPr>
          <a:xfrm>
            <a:off x="569752" y="5545122"/>
            <a:ext cx="3750578" cy="840497"/>
          </a:xfrm>
        </p:spPr>
        <p:txBody>
          <a:bodyPr/>
          <a:lstStyle/>
          <a:p>
            <a:endParaRPr lang="en-GB"/>
          </a:p>
        </p:txBody>
      </p:sp>
      <p:sp>
        <p:nvSpPr>
          <p:cNvPr id="7" name="Content Placeholder 2">
            <a:extLst>
              <a:ext uri="{FF2B5EF4-FFF2-40B4-BE49-F238E27FC236}">
                <a16:creationId xmlns:a16="http://schemas.microsoft.com/office/drawing/2014/main" id="{5895D53C-715B-8F0D-B984-F24B4C0FC591}"/>
              </a:ext>
            </a:extLst>
          </p:cNvPr>
          <p:cNvSpPr txBox="1">
            <a:spLocks/>
          </p:cNvSpPr>
          <p:nvPr/>
        </p:nvSpPr>
        <p:spPr>
          <a:xfrm>
            <a:off x="719657" y="2799826"/>
            <a:ext cx="3034806" cy="25733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17 Presenters </a:t>
            </a:r>
          </a:p>
          <a:p>
            <a:r>
              <a:rPr lang="en-GB" dirty="0"/>
              <a:t>48 Enrolments </a:t>
            </a:r>
          </a:p>
          <a:p>
            <a:endParaRPr lang="en-GB" dirty="0"/>
          </a:p>
          <a:p>
            <a:r>
              <a:rPr lang="en-GB" dirty="0"/>
              <a:t>Profit £5000.</a:t>
            </a:r>
          </a:p>
          <a:p>
            <a:r>
              <a:rPr lang="en-GB" dirty="0"/>
              <a:t>Provides a base for TC206.</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0159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3DFA-0C51-F4EB-9008-C24FA40FEBE6}"/>
              </a:ext>
            </a:extLst>
          </p:cNvPr>
          <p:cNvSpPr>
            <a:spLocks noGrp="1"/>
          </p:cNvSpPr>
          <p:nvPr>
            <p:ph type="title"/>
          </p:nvPr>
        </p:nvSpPr>
        <p:spPr/>
        <p:txBody>
          <a:bodyPr/>
          <a:lstStyle/>
          <a:p>
            <a:r>
              <a:rPr lang="en-GB" dirty="0"/>
              <a:t>Session 1 TC206 OM activity and Ciria R185 objectives </a:t>
            </a:r>
          </a:p>
        </p:txBody>
      </p:sp>
      <p:sp>
        <p:nvSpPr>
          <p:cNvPr id="3" name="Content Placeholder 2">
            <a:extLst>
              <a:ext uri="{FF2B5EF4-FFF2-40B4-BE49-F238E27FC236}">
                <a16:creationId xmlns:a16="http://schemas.microsoft.com/office/drawing/2014/main" id="{FE459348-0221-EEAD-023A-21517E8DB5DE}"/>
              </a:ext>
            </a:extLst>
          </p:cNvPr>
          <p:cNvSpPr>
            <a:spLocks noGrp="1"/>
          </p:cNvSpPr>
          <p:nvPr>
            <p:ph idx="1"/>
          </p:nvPr>
        </p:nvSpPr>
        <p:spPr/>
        <p:txBody>
          <a:bodyPr>
            <a:normAutofit/>
          </a:bodyPr>
          <a:lstStyle/>
          <a:p>
            <a:r>
              <a:rPr lang="en-GB" dirty="0"/>
              <a:t>09.00hrs  - Duncan - Intro to TC206 and developments</a:t>
            </a:r>
          </a:p>
          <a:p>
            <a:endParaRPr lang="en-GB" dirty="0"/>
          </a:p>
          <a:p>
            <a:r>
              <a:rPr lang="en-GB" dirty="0"/>
              <a:t>09.15hrs -  Tony – What OM needs  ( Richard Patterson by video)</a:t>
            </a:r>
          </a:p>
          <a:p>
            <a:endParaRPr lang="en-GB" dirty="0"/>
          </a:p>
          <a:p>
            <a:r>
              <a:rPr lang="en-GB" dirty="0"/>
              <a:t>10.00hrs – Marcelo  and TC reps  – Links to TC.</a:t>
            </a:r>
          </a:p>
          <a:p>
            <a:endParaRPr lang="en-GB" dirty="0"/>
          </a:p>
          <a:p>
            <a:r>
              <a:rPr lang="en-GB" dirty="0"/>
              <a:t>10.45hrs – Tea.</a:t>
            </a:r>
          </a:p>
          <a:p>
            <a:endParaRPr lang="en-GB" dirty="0"/>
          </a:p>
        </p:txBody>
      </p:sp>
      <p:sp>
        <p:nvSpPr>
          <p:cNvPr id="4" name="Text Placeholder 3">
            <a:extLst>
              <a:ext uri="{FF2B5EF4-FFF2-40B4-BE49-F238E27FC236}">
                <a16:creationId xmlns:a16="http://schemas.microsoft.com/office/drawing/2014/main" id="{00403170-C5C2-ED65-B6F7-691B5266565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957BCE5-DB67-C2E7-15E1-172BF78FBF6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9598955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TemplateConfiguration><![CDATA[{"slideVersion":1,"isValidatorEnabled":false,"isLocked":false,"elementsMetadata":[],"slideId":"1233968207627288579","enableDocumentContentUpdater":false,"version":"2.0"}]]></TemplafySlideTemplateConfiguration>
</file>

<file path=customXml/item2.xml><?xml version="1.0" encoding="utf-8"?>
<TemplafySlideFormConfiguration><![CDATA[{"formFields":[],"formDataEntries":[]}]]></TemplafySlideFormConfiguration>
</file>

<file path=customXml/itemProps1.xml><?xml version="1.0" encoding="utf-8"?>
<ds:datastoreItem xmlns:ds="http://schemas.openxmlformats.org/officeDocument/2006/customXml" ds:itemID="{DD70A737-255A-42C3-BF57-6875E5955220}">
  <ds:schemaRefs/>
</ds:datastoreItem>
</file>

<file path=customXml/itemProps2.xml><?xml version="1.0" encoding="utf-8"?>
<ds:datastoreItem xmlns:ds="http://schemas.openxmlformats.org/officeDocument/2006/customXml" ds:itemID="{CDB9A9E9-EEB4-41EF-AD23-6FD34A017442}">
  <ds:schemaRefs/>
</ds:datastoreItem>
</file>

<file path=docMetadata/LabelInfo.xml><?xml version="1.0" encoding="utf-8"?>
<clbl:labelList xmlns:clbl="http://schemas.microsoft.com/office/2020/mipLabelMetadata">
  <clbl:label id="{d7abd554-6794-447c-93b0-93b930176982}" enabled="1" method="Privileged" siteId="{4ae48b41-0137-4599-8661-fc641fe77bea}" removed="0"/>
</clbl:labelList>
</file>

<file path=docProps/app.xml><?xml version="1.0" encoding="utf-8"?>
<Properties xmlns="http://schemas.openxmlformats.org/officeDocument/2006/extended-properties" xmlns:vt="http://schemas.openxmlformats.org/officeDocument/2006/docPropsVTypes">
  <TotalTime>2489</TotalTime>
  <Words>2516</Words>
  <Application>Microsoft Office PowerPoint</Application>
  <PresentationFormat>Widescreen</PresentationFormat>
  <Paragraphs>406</Paragraphs>
  <Slides>34</Slides>
  <Notes>1</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9" baseType="lpstr">
      <vt:lpstr>ＭＳ Ｐゴシック</vt:lpstr>
      <vt:lpstr>PMingLiU</vt:lpstr>
      <vt:lpstr>Aptos</vt:lpstr>
      <vt:lpstr>Arial</vt:lpstr>
      <vt:lpstr>Arial Black</vt:lpstr>
      <vt:lpstr>Calibri</vt:lpstr>
      <vt:lpstr>Calibri Light</vt:lpstr>
      <vt:lpstr>Johnston100</vt:lpstr>
      <vt:lpstr>Johnston100 Light</vt:lpstr>
      <vt:lpstr>SansSerif</vt:lpstr>
      <vt:lpstr>Symbol</vt:lpstr>
      <vt:lpstr>Times New Roman</vt:lpstr>
      <vt:lpstr>Wingdings</vt:lpstr>
      <vt:lpstr>Tema do Office</vt:lpstr>
      <vt:lpstr>Acrobat Document</vt:lpstr>
      <vt:lpstr>ISSMGE - TC206 Technical Committee Meeting  24-03-2026 at 09:30hrs - UK time</vt:lpstr>
      <vt:lpstr>Agenda for 24-03-26 </vt:lpstr>
      <vt:lpstr>1) Technical Committee Minutes  Meeting on 10-12-25  </vt:lpstr>
      <vt:lpstr>TC206 Management Group (monthly)</vt:lpstr>
      <vt:lpstr>TC206 Administration –  - Mr Alessandro Martucci is the new TC206 Secretary. </vt:lpstr>
      <vt:lpstr>3) Conference Summary</vt:lpstr>
      <vt:lpstr>1st OM Conference - Flier   17 March 2026</vt:lpstr>
      <vt:lpstr>OM Conference Agenda </vt:lpstr>
      <vt:lpstr>Session 1 TC206 OM activity and Ciria R185 objectives </vt:lpstr>
      <vt:lpstr>Session 1  - Links with ISSMGE Technical Committees 10.00hrs to 10.45</vt:lpstr>
      <vt:lpstr>Session 2  Keynote Presentations</vt:lpstr>
      <vt:lpstr>Session 3  - RTBA </vt:lpstr>
      <vt:lpstr>Session 4 </vt:lpstr>
      <vt:lpstr>OM Conference 17/3/26 Imperial College  </vt:lpstr>
      <vt:lpstr>ISSMGE 21st Int. Conf.  - Vienna - 14-19 June 2026  </vt:lpstr>
      <vt:lpstr>PowerPoint Presentation</vt:lpstr>
      <vt:lpstr>PowerPoint Presentation</vt:lpstr>
      <vt:lpstr>PowerPoint Presentation</vt:lpstr>
      <vt:lpstr>Other Conf / Publications:</vt:lpstr>
      <vt:lpstr>4)CIRIA Revised R185 on Observational Method</vt:lpstr>
      <vt:lpstr>Our Team – Author’s Specialisms</vt:lpstr>
      <vt:lpstr>Programme </vt:lpstr>
      <vt:lpstr>PowerPoint Presentation</vt:lpstr>
      <vt:lpstr>PowerPoint Presentation</vt:lpstr>
      <vt:lpstr>6)  TC206 Working Groups </vt:lpstr>
      <vt:lpstr>TC 206 Meeting</vt:lpstr>
      <vt:lpstr>TC206 / TC220 Monitoring Group</vt:lpstr>
      <vt:lpstr>Old Structures – Mandy Korff </vt:lpstr>
      <vt:lpstr>Tunnelling Working Group - update by C Menkiti</vt:lpstr>
      <vt:lpstr>Eurocodes Group  -  Johan Spross</vt:lpstr>
      <vt:lpstr>Contracts Group  - update by Tony O’Brien</vt:lpstr>
      <vt:lpstr> Tara Woods Presentation   Bridging the knowledge gaps through observational methods: some Swedish examples.  </vt:lpstr>
      <vt:lpstr>7)Next Meetings</vt:lpstr>
      <vt:lpstr>Any Other Business</vt:lpstr>
    </vt:vector>
  </TitlesOfParts>
  <Company>FCTUC-DEC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revisor</dc:creator>
  <cp:lastModifiedBy>Duncan Nicholson</cp:lastModifiedBy>
  <cp:revision>21</cp:revision>
  <dcterms:created xsi:type="dcterms:W3CDTF">2024-06-05T16:20:45Z</dcterms:created>
  <dcterms:modified xsi:type="dcterms:W3CDTF">2026-03-23T20:30:20Z</dcterms:modified>
</cp:coreProperties>
</file>