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3.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4.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5.xml" ContentType="application/vnd.openxmlformats-officedocument.theme+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theme/theme6.xml" ContentType="application/vnd.openxmlformats-officedocument.theme+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5"/>
    <p:sldMasterId id="2147483661" r:id="rId26"/>
    <p:sldMasterId id="2147483684" r:id="rId27"/>
    <p:sldMasterId id="2147483722" r:id="rId28"/>
    <p:sldMasterId id="2147483760" r:id="rId29"/>
    <p:sldMasterId id="2147483807" r:id="rId30"/>
    <p:sldMasterId id="2147483845" r:id="rId31"/>
  </p:sldMasterIdLst>
  <p:notesMasterIdLst>
    <p:notesMasterId r:id="rId61"/>
  </p:notesMasterIdLst>
  <p:sldIdLst>
    <p:sldId id="553" r:id="rId32"/>
    <p:sldId id="634" r:id="rId33"/>
    <p:sldId id="1765" r:id="rId34"/>
    <p:sldId id="3250" r:id="rId35"/>
    <p:sldId id="3244" r:id="rId36"/>
    <p:sldId id="3254" r:id="rId37"/>
    <p:sldId id="3255" r:id="rId38"/>
    <p:sldId id="3256" r:id="rId39"/>
    <p:sldId id="3218" r:id="rId40"/>
    <p:sldId id="256" r:id="rId41"/>
    <p:sldId id="3222" r:id="rId42"/>
    <p:sldId id="3251" r:id="rId43"/>
    <p:sldId id="386" r:id="rId44"/>
    <p:sldId id="373" r:id="rId45"/>
    <p:sldId id="273" r:id="rId46"/>
    <p:sldId id="2569" r:id="rId47"/>
    <p:sldId id="3252" r:id="rId48"/>
    <p:sldId id="3216" r:id="rId49"/>
    <p:sldId id="272" r:id="rId50"/>
    <p:sldId id="1753" r:id="rId51"/>
    <p:sldId id="1756" r:id="rId52"/>
    <p:sldId id="282" r:id="rId53"/>
    <p:sldId id="3248" r:id="rId54"/>
    <p:sldId id="1769" r:id="rId55"/>
    <p:sldId id="3217" r:id="rId56"/>
    <p:sldId id="3213" r:id="rId57"/>
    <p:sldId id="3212" r:id="rId58"/>
    <p:sldId id="1766" r:id="rId59"/>
    <p:sldId id="3209" r:id="rId60"/>
  </p:sldIdLst>
  <p:sldSz cx="12192000" cy="6858000"/>
  <p:notesSz cx="7102475"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uncan Nicholson" initials="DN" lastIdx="3" clrIdx="0">
    <p:extLst>
      <p:ext uri="{19B8F6BF-5375-455C-9EA6-DF929625EA0E}">
        <p15:presenceInfo xmlns:p15="http://schemas.microsoft.com/office/powerpoint/2012/main" userId="S::duncan.nicholson@arup.com::d00339fd-09dc-4151-a2a9-f88dc3c3a05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2CC"/>
    <a:srgbClr val="0000FF"/>
    <a:srgbClr val="B12B32"/>
    <a:srgbClr val="33CC33"/>
    <a:srgbClr val="009900"/>
    <a:srgbClr val="669900"/>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A72921-CC34-47F8-A8DA-8BC57BB871A2}" v="38" dt="2025-12-03T08:40:19.6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777" autoAdjust="0"/>
    <p:restoredTop sz="94660"/>
  </p:normalViewPr>
  <p:slideViewPr>
    <p:cSldViewPr snapToGrid="0">
      <p:cViewPr varScale="1">
        <p:scale>
          <a:sx n="78" d="100"/>
          <a:sy n="78" d="100"/>
        </p:scale>
        <p:origin x="1166" y="5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xml"/><Relationship Id="rId21" Type="http://schemas.openxmlformats.org/officeDocument/2006/relationships/customXml" Target="../customXml/item21.xml"/><Relationship Id="rId34" Type="http://schemas.openxmlformats.org/officeDocument/2006/relationships/slide" Target="slides/slide3.xml"/><Relationship Id="rId42" Type="http://schemas.openxmlformats.org/officeDocument/2006/relationships/slide" Target="slides/slide11.xml"/><Relationship Id="rId47" Type="http://schemas.openxmlformats.org/officeDocument/2006/relationships/slide" Target="slides/slide16.xml"/><Relationship Id="rId50" Type="http://schemas.openxmlformats.org/officeDocument/2006/relationships/slide" Target="slides/slide19.xml"/><Relationship Id="rId55" Type="http://schemas.openxmlformats.org/officeDocument/2006/relationships/slide" Target="slides/slide24.xml"/><Relationship Id="rId63" Type="http://schemas.openxmlformats.org/officeDocument/2006/relationships/presProps" Target="presProps.xml"/><Relationship Id="rId68" Type="http://schemas.microsoft.com/office/2015/10/relationships/revisionInfo" Target="revisionInfo.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slideMaster" Target="slideMasters/slideMaster5.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slide" Target="slides/slide1.xml"/><Relationship Id="rId37" Type="http://schemas.openxmlformats.org/officeDocument/2006/relationships/slide" Target="slides/slide6.xml"/><Relationship Id="rId40" Type="http://schemas.openxmlformats.org/officeDocument/2006/relationships/slide" Target="slides/slide9.xml"/><Relationship Id="rId45" Type="http://schemas.openxmlformats.org/officeDocument/2006/relationships/slide" Target="slides/slide14.xml"/><Relationship Id="rId53" Type="http://schemas.openxmlformats.org/officeDocument/2006/relationships/slide" Target="slides/slide22.xml"/><Relationship Id="rId58" Type="http://schemas.openxmlformats.org/officeDocument/2006/relationships/slide" Target="slides/slide27.xml"/><Relationship Id="rId66" Type="http://schemas.openxmlformats.org/officeDocument/2006/relationships/tableStyles" Target="tableStyles.xml"/><Relationship Id="rId5" Type="http://schemas.openxmlformats.org/officeDocument/2006/relationships/customXml" Target="../customXml/item5.xml"/><Relationship Id="rId61" Type="http://schemas.openxmlformats.org/officeDocument/2006/relationships/notesMaster" Target="notesMasters/notesMaster1.xml"/><Relationship Id="rId19" Type="http://schemas.openxmlformats.org/officeDocument/2006/relationships/customXml" Target="../customXml/item1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slideMaster" Target="slideMasters/slideMaster3.xml"/><Relationship Id="rId30" Type="http://schemas.openxmlformats.org/officeDocument/2006/relationships/slideMaster" Target="slideMasters/slideMaster6.xml"/><Relationship Id="rId35" Type="http://schemas.openxmlformats.org/officeDocument/2006/relationships/slide" Target="slides/slide4.xml"/><Relationship Id="rId43" Type="http://schemas.openxmlformats.org/officeDocument/2006/relationships/slide" Target="slides/slide12.xml"/><Relationship Id="rId48" Type="http://schemas.openxmlformats.org/officeDocument/2006/relationships/slide" Target="slides/slide17.xml"/><Relationship Id="rId56" Type="http://schemas.openxmlformats.org/officeDocument/2006/relationships/slide" Target="slides/slide25.xml"/><Relationship Id="rId64" Type="http://schemas.openxmlformats.org/officeDocument/2006/relationships/viewProps" Target="viewProps.xml"/><Relationship Id="rId8" Type="http://schemas.openxmlformats.org/officeDocument/2006/relationships/customXml" Target="../customXml/item8.xml"/><Relationship Id="rId51" Type="http://schemas.openxmlformats.org/officeDocument/2006/relationships/slide" Target="slides/slide20.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slideMaster" Target="slideMasters/slideMaster1.xml"/><Relationship Id="rId33" Type="http://schemas.openxmlformats.org/officeDocument/2006/relationships/slide" Target="slides/slide2.xml"/><Relationship Id="rId38" Type="http://schemas.openxmlformats.org/officeDocument/2006/relationships/slide" Target="slides/slide7.xml"/><Relationship Id="rId46" Type="http://schemas.openxmlformats.org/officeDocument/2006/relationships/slide" Target="slides/slide15.xml"/><Relationship Id="rId59" Type="http://schemas.openxmlformats.org/officeDocument/2006/relationships/slide" Target="slides/slide28.xml"/><Relationship Id="rId67" Type="http://schemas.microsoft.com/office/2016/11/relationships/changesInfo" Target="changesInfos/changesInfo1.xml"/><Relationship Id="rId20" Type="http://schemas.openxmlformats.org/officeDocument/2006/relationships/customXml" Target="../customXml/item20.xml"/><Relationship Id="rId41" Type="http://schemas.openxmlformats.org/officeDocument/2006/relationships/slide" Target="slides/slide10.xml"/><Relationship Id="rId54" Type="http://schemas.openxmlformats.org/officeDocument/2006/relationships/slide" Target="slides/slide23.xml"/><Relationship Id="rId62"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slideMaster" Target="slideMasters/slideMaster4.xml"/><Relationship Id="rId36" Type="http://schemas.openxmlformats.org/officeDocument/2006/relationships/slide" Target="slides/slide5.xml"/><Relationship Id="rId49" Type="http://schemas.openxmlformats.org/officeDocument/2006/relationships/slide" Target="slides/slide18.xml"/><Relationship Id="rId57" Type="http://schemas.openxmlformats.org/officeDocument/2006/relationships/slide" Target="slides/slide26.xml"/><Relationship Id="rId10" Type="http://schemas.openxmlformats.org/officeDocument/2006/relationships/customXml" Target="../customXml/item10.xml"/><Relationship Id="rId31" Type="http://schemas.openxmlformats.org/officeDocument/2006/relationships/slideMaster" Target="slideMasters/slideMaster7.xml"/><Relationship Id="rId44" Type="http://schemas.openxmlformats.org/officeDocument/2006/relationships/slide" Target="slides/slide13.xml"/><Relationship Id="rId52" Type="http://schemas.openxmlformats.org/officeDocument/2006/relationships/slide" Target="slides/slide21.xml"/><Relationship Id="rId60" Type="http://schemas.openxmlformats.org/officeDocument/2006/relationships/slide" Target="slides/slide29.xml"/><Relationship Id="rId65"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ncan Nicholson" userId="d00339fd-09dc-4151-a2a9-f88dc3c3a050" providerId="ADAL" clId="{6349E5F5-E66E-4810-8A1E-567E697E50A6}"/>
    <pc:docChg chg="undo custSel addSld delSld modSld sldOrd">
      <pc:chgData name="Duncan Nicholson" userId="d00339fd-09dc-4151-a2a9-f88dc3c3a050" providerId="ADAL" clId="{6349E5F5-E66E-4810-8A1E-567E697E50A6}" dt="2025-12-03T09:43:42.908" v="2651" actId="6549"/>
      <pc:docMkLst>
        <pc:docMk/>
      </pc:docMkLst>
      <pc:sldChg chg="del">
        <pc:chgData name="Duncan Nicholson" userId="d00339fd-09dc-4151-a2a9-f88dc3c3a050" providerId="ADAL" clId="{6349E5F5-E66E-4810-8A1E-567E697E50A6}" dt="2025-12-02T17:57:50.163" v="1497" actId="47"/>
        <pc:sldMkLst>
          <pc:docMk/>
          <pc:sldMk cId="3143537313" sldId="257"/>
        </pc:sldMkLst>
      </pc:sldChg>
      <pc:sldChg chg="del">
        <pc:chgData name="Duncan Nicholson" userId="d00339fd-09dc-4151-a2a9-f88dc3c3a050" providerId="ADAL" clId="{6349E5F5-E66E-4810-8A1E-567E697E50A6}" dt="2025-12-02T17:57:51.468" v="1498" actId="47"/>
        <pc:sldMkLst>
          <pc:docMk/>
          <pc:sldMk cId="483002747" sldId="258"/>
        </pc:sldMkLst>
      </pc:sldChg>
      <pc:sldChg chg="del">
        <pc:chgData name="Duncan Nicholson" userId="d00339fd-09dc-4151-a2a9-f88dc3c3a050" providerId="ADAL" clId="{6349E5F5-E66E-4810-8A1E-567E697E50A6}" dt="2025-12-02T17:57:52.800" v="1499" actId="47"/>
        <pc:sldMkLst>
          <pc:docMk/>
          <pc:sldMk cId="2564557824" sldId="259"/>
        </pc:sldMkLst>
      </pc:sldChg>
      <pc:sldChg chg="addSp modSp add mod">
        <pc:chgData name="Duncan Nicholson" userId="d00339fd-09dc-4151-a2a9-f88dc3c3a050" providerId="ADAL" clId="{6349E5F5-E66E-4810-8A1E-567E697E50A6}" dt="2025-12-03T08:45:55.830" v="2628" actId="1076"/>
        <pc:sldMkLst>
          <pc:docMk/>
          <pc:sldMk cId="2367131346" sldId="273"/>
        </pc:sldMkLst>
        <pc:spChg chg="mod">
          <ac:chgData name="Duncan Nicholson" userId="d00339fd-09dc-4151-a2a9-f88dc3c3a050" providerId="ADAL" clId="{6349E5F5-E66E-4810-8A1E-567E697E50A6}" dt="2025-12-03T07:32:22.685" v="2578" actId="14100"/>
          <ac:spMkLst>
            <pc:docMk/>
            <pc:sldMk cId="2367131346" sldId="273"/>
            <ac:spMk id="2" creationId="{9EAE229A-7BA0-1434-00C6-0539CA1EDAF8}"/>
          </ac:spMkLst>
        </pc:spChg>
        <pc:spChg chg="mod">
          <ac:chgData name="Duncan Nicholson" userId="d00339fd-09dc-4151-a2a9-f88dc3c3a050" providerId="ADAL" clId="{6349E5F5-E66E-4810-8A1E-567E697E50A6}" dt="2025-12-03T07:32:12.961" v="2577" actId="14100"/>
          <ac:spMkLst>
            <pc:docMk/>
            <pc:sldMk cId="2367131346" sldId="273"/>
            <ac:spMk id="11" creationId="{3965202E-887D-C6CC-1558-B1CB0AFAF2D4}"/>
          </ac:spMkLst>
        </pc:spChg>
        <pc:picChg chg="add mod">
          <ac:chgData name="Duncan Nicholson" userId="d00339fd-09dc-4151-a2a9-f88dc3c3a050" providerId="ADAL" clId="{6349E5F5-E66E-4810-8A1E-567E697E50A6}" dt="2025-12-03T08:45:55.830" v="2628" actId="1076"/>
          <ac:picMkLst>
            <pc:docMk/>
            <pc:sldMk cId="2367131346" sldId="273"/>
            <ac:picMk id="26" creationId="{D09053E0-EC2E-2160-7AC9-D4E6AFE8A0DD}"/>
          </ac:picMkLst>
        </pc:picChg>
      </pc:sldChg>
      <pc:sldChg chg="modSp mod">
        <pc:chgData name="Duncan Nicholson" userId="d00339fd-09dc-4151-a2a9-f88dc3c3a050" providerId="ADAL" clId="{6349E5F5-E66E-4810-8A1E-567E697E50A6}" dt="2025-12-03T07:16:39.410" v="2453" actId="20577"/>
        <pc:sldMkLst>
          <pc:docMk/>
          <pc:sldMk cId="1720850927" sldId="282"/>
        </pc:sldMkLst>
        <pc:spChg chg="mod">
          <ac:chgData name="Duncan Nicholson" userId="d00339fd-09dc-4151-a2a9-f88dc3c3a050" providerId="ADAL" clId="{6349E5F5-E66E-4810-8A1E-567E697E50A6}" dt="2025-12-03T07:16:39.410" v="2453" actId="20577"/>
          <ac:spMkLst>
            <pc:docMk/>
            <pc:sldMk cId="1720850927" sldId="282"/>
            <ac:spMk id="2" creationId="{42A29E44-19B3-434E-928D-8FE379050A59}"/>
          </ac:spMkLst>
        </pc:spChg>
      </pc:sldChg>
      <pc:sldChg chg="addSp delSp modSp add mod">
        <pc:chgData name="Duncan Nicholson" userId="d00339fd-09dc-4151-a2a9-f88dc3c3a050" providerId="ADAL" clId="{6349E5F5-E66E-4810-8A1E-567E697E50A6}" dt="2025-12-03T08:45:41.327" v="2626" actId="1076"/>
        <pc:sldMkLst>
          <pc:docMk/>
          <pc:sldMk cId="3019027391" sldId="373"/>
        </pc:sldMkLst>
        <pc:spChg chg="mod">
          <ac:chgData name="Duncan Nicholson" userId="d00339fd-09dc-4151-a2a9-f88dc3c3a050" providerId="ADAL" clId="{6349E5F5-E66E-4810-8A1E-567E697E50A6}" dt="2025-12-03T07:29:51.336" v="2550" actId="14100"/>
          <ac:spMkLst>
            <pc:docMk/>
            <pc:sldMk cId="3019027391" sldId="373"/>
            <ac:spMk id="2" creationId="{80E3630B-1B19-04CD-43EF-49094922C591}"/>
          </ac:spMkLst>
        </pc:spChg>
        <pc:spChg chg="del mod">
          <ac:chgData name="Duncan Nicholson" userId="d00339fd-09dc-4151-a2a9-f88dc3c3a050" providerId="ADAL" clId="{6349E5F5-E66E-4810-8A1E-567E697E50A6}" dt="2025-12-03T07:27:13.818" v="2543" actId="478"/>
          <ac:spMkLst>
            <pc:docMk/>
            <pc:sldMk cId="3019027391" sldId="373"/>
            <ac:spMk id="15" creationId="{B5BEAF28-DA6C-A3B2-47A5-970F865D322A}"/>
          </ac:spMkLst>
        </pc:spChg>
        <pc:picChg chg="add mod">
          <ac:chgData name="Duncan Nicholson" userId="d00339fd-09dc-4151-a2a9-f88dc3c3a050" providerId="ADAL" clId="{6349E5F5-E66E-4810-8A1E-567E697E50A6}" dt="2025-12-03T08:45:41.327" v="2626" actId="1076"/>
          <ac:picMkLst>
            <pc:docMk/>
            <pc:sldMk cId="3019027391" sldId="373"/>
            <ac:picMk id="33" creationId="{4F4982A8-0A4F-81ED-9B37-55072065018F}"/>
          </ac:picMkLst>
        </pc:picChg>
      </pc:sldChg>
      <pc:sldChg chg="addSp modSp add mod ord">
        <pc:chgData name="Duncan Nicholson" userId="d00339fd-09dc-4151-a2a9-f88dc3c3a050" providerId="ADAL" clId="{6349E5F5-E66E-4810-8A1E-567E697E50A6}" dt="2025-12-03T08:46:15.568" v="2630" actId="1076"/>
        <pc:sldMkLst>
          <pc:docMk/>
          <pc:sldMk cId="2566313657" sldId="386"/>
        </pc:sldMkLst>
        <pc:spChg chg="mod">
          <ac:chgData name="Duncan Nicholson" userId="d00339fd-09dc-4151-a2a9-f88dc3c3a050" providerId="ADAL" clId="{6349E5F5-E66E-4810-8A1E-567E697E50A6}" dt="2025-12-03T08:40:34.509" v="2600" actId="20577"/>
          <ac:spMkLst>
            <pc:docMk/>
            <pc:sldMk cId="2566313657" sldId="386"/>
            <ac:spMk id="6" creationId="{C7365F44-F6C8-6330-83F8-B85C5D9CDEB3}"/>
          </ac:spMkLst>
        </pc:spChg>
        <pc:spChg chg="mod">
          <ac:chgData name="Duncan Nicholson" userId="d00339fd-09dc-4151-a2a9-f88dc3c3a050" providerId="ADAL" clId="{6349E5F5-E66E-4810-8A1E-567E697E50A6}" dt="2025-12-03T08:40:41.343" v="2602" actId="27636"/>
          <ac:spMkLst>
            <pc:docMk/>
            <pc:sldMk cId="2566313657" sldId="386"/>
            <ac:spMk id="7" creationId="{5CF892F9-4F8F-9470-97BB-1E481C447F44}"/>
          </ac:spMkLst>
        </pc:spChg>
        <pc:spChg chg="mod">
          <ac:chgData name="Duncan Nicholson" userId="d00339fd-09dc-4151-a2a9-f88dc3c3a050" providerId="ADAL" clId="{6349E5F5-E66E-4810-8A1E-567E697E50A6}" dt="2025-12-03T08:40:45.810" v="2604" actId="27636"/>
          <ac:spMkLst>
            <pc:docMk/>
            <pc:sldMk cId="2566313657" sldId="386"/>
            <ac:spMk id="8" creationId="{C88B27C9-14BC-0CDF-98BD-FEEF92450F88}"/>
          </ac:spMkLst>
        </pc:spChg>
        <pc:spChg chg="mod">
          <ac:chgData name="Duncan Nicholson" userId="d00339fd-09dc-4151-a2a9-f88dc3c3a050" providerId="ADAL" clId="{6349E5F5-E66E-4810-8A1E-567E697E50A6}" dt="2025-12-03T07:30:42.722" v="2553" actId="27636"/>
          <ac:spMkLst>
            <pc:docMk/>
            <pc:sldMk cId="2566313657" sldId="386"/>
            <ac:spMk id="12" creationId="{44E78189-ABC2-3B8B-1A0C-1FE61B38C1B2}"/>
          </ac:spMkLst>
        </pc:spChg>
        <pc:picChg chg="add mod">
          <ac:chgData name="Duncan Nicholson" userId="d00339fd-09dc-4151-a2a9-f88dc3c3a050" providerId="ADAL" clId="{6349E5F5-E66E-4810-8A1E-567E697E50A6}" dt="2025-12-03T08:46:15.568" v="2630" actId="1076"/>
          <ac:picMkLst>
            <pc:docMk/>
            <pc:sldMk cId="2566313657" sldId="386"/>
            <ac:picMk id="4" creationId="{68DA6FC2-E87F-EF91-D46A-6412D3A848A8}"/>
          </ac:picMkLst>
        </pc:picChg>
      </pc:sldChg>
      <pc:sldChg chg="modSp mod">
        <pc:chgData name="Duncan Nicholson" userId="d00339fd-09dc-4151-a2a9-f88dc3c3a050" providerId="ADAL" clId="{6349E5F5-E66E-4810-8A1E-567E697E50A6}" dt="2025-12-03T06:36:41.621" v="1503" actId="20577"/>
        <pc:sldMkLst>
          <pc:docMk/>
          <pc:sldMk cId="2269087906" sldId="553"/>
        </pc:sldMkLst>
        <pc:spChg chg="mod">
          <ac:chgData name="Duncan Nicholson" userId="d00339fd-09dc-4151-a2a9-f88dc3c3a050" providerId="ADAL" clId="{6349E5F5-E66E-4810-8A1E-567E697E50A6}" dt="2025-12-03T06:36:41.621" v="1503" actId="20577"/>
          <ac:spMkLst>
            <pc:docMk/>
            <pc:sldMk cId="2269087906" sldId="553"/>
            <ac:spMk id="2" creationId="{00000000-0000-0000-0000-000000000000}"/>
          </ac:spMkLst>
        </pc:spChg>
      </pc:sldChg>
      <pc:sldChg chg="modSp mod">
        <pc:chgData name="Duncan Nicholson" userId="d00339fd-09dc-4151-a2a9-f88dc3c3a050" providerId="ADAL" clId="{6349E5F5-E66E-4810-8A1E-567E697E50A6}" dt="2025-12-03T06:41:11.836" v="1729" actId="20577"/>
        <pc:sldMkLst>
          <pc:docMk/>
          <pc:sldMk cId="280566355" sldId="634"/>
        </pc:sldMkLst>
        <pc:spChg chg="mod">
          <ac:chgData name="Duncan Nicholson" userId="d00339fd-09dc-4151-a2a9-f88dc3c3a050" providerId="ADAL" clId="{6349E5F5-E66E-4810-8A1E-567E697E50A6}" dt="2025-12-03T06:41:11.836" v="1729" actId="20577"/>
          <ac:spMkLst>
            <pc:docMk/>
            <pc:sldMk cId="280566355" sldId="634"/>
            <ac:spMk id="3" creationId="{63D560E5-0D25-4364-8DD8-42658FCACDB4}"/>
          </ac:spMkLst>
        </pc:spChg>
        <pc:spChg chg="mod">
          <ac:chgData name="Duncan Nicholson" userId="d00339fd-09dc-4151-a2a9-f88dc3c3a050" providerId="ADAL" clId="{6349E5F5-E66E-4810-8A1E-567E697E50A6}" dt="2025-12-03T06:39:06.648" v="1564" actId="20577"/>
          <ac:spMkLst>
            <pc:docMk/>
            <pc:sldMk cId="280566355" sldId="634"/>
            <ac:spMk id="6" creationId="{B47237DF-3A25-5BAB-F1C7-1DCA7C5F245D}"/>
          </ac:spMkLst>
        </pc:spChg>
      </pc:sldChg>
      <pc:sldChg chg="modSp mod">
        <pc:chgData name="Duncan Nicholson" userId="d00339fd-09dc-4151-a2a9-f88dc3c3a050" providerId="ADAL" clId="{6349E5F5-E66E-4810-8A1E-567E697E50A6}" dt="2025-12-03T07:16:14.621" v="2440" actId="20577"/>
        <pc:sldMkLst>
          <pc:docMk/>
          <pc:sldMk cId="1346354562" sldId="1756"/>
        </pc:sldMkLst>
        <pc:spChg chg="mod">
          <ac:chgData name="Duncan Nicholson" userId="d00339fd-09dc-4151-a2a9-f88dc3c3a050" providerId="ADAL" clId="{6349E5F5-E66E-4810-8A1E-567E697E50A6}" dt="2025-12-03T07:15:59.503" v="2435" actId="20577"/>
          <ac:spMkLst>
            <pc:docMk/>
            <pc:sldMk cId="1346354562" sldId="1756"/>
            <ac:spMk id="3" creationId="{00000000-0000-0000-0000-000000000000}"/>
          </ac:spMkLst>
        </pc:spChg>
        <pc:spChg chg="mod">
          <ac:chgData name="Duncan Nicholson" userId="d00339fd-09dc-4151-a2a9-f88dc3c3a050" providerId="ADAL" clId="{6349E5F5-E66E-4810-8A1E-567E697E50A6}" dt="2025-12-03T07:16:14.621" v="2440" actId="20577"/>
          <ac:spMkLst>
            <pc:docMk/>
            <pc:sldMk cId="1346354562" sldId="1756"/>
            <ac:spMk id="6" creationId="{9B51B2C6-5708-4930-9CEB-1A0B0A362968}"/>
          </ac:spMkLst>
        </pc:spChg>
      </pc:sldChg>
      <pc:sldChg chg="modSp mod">
        <pc:chgData name="Duncan Nicholson" userId="d00339fd-09dc-4151-a2a9-f88dc3c3a050" providerId="ADAL" clId="{6349E5F5-E66E-4810-8A1E-567E697E50A6}" dt="2025-12-03T06:43:59.727" v="1829" actId="20577"/>
        <pc:sldMkLst>
          <pc:docMk/>
          <pc:sldMk cId="2314399193" sldId="1765"/>
        </pc:sldMkLst>
        <pc:spChg chg="mod">
          <ac:chgData name="Duncan Nicholson" userId="d00339fd-09dc-4151-a2a9-f88dc3c3a050" providerId="ADAL" clId="{6349E5F5-E66E-4810-8A1E-567E697E50A6}" dt="2025-12-03T06:43:59.727" v="1829" actId="20577"/>
          <ac:spMkLst>
            <pc:docMk/>
            <pc:sldMk cId="2314399193" sldId="1765"/>
            <ac:spMk id="3" creationId="{ABD6B1D9-37CE-DD79-4938-E0C903BB204B}"/>
          </ac:spMkLst>
        </pc:spChg>
      </pc:sldChg>
      <pc:sldChg chg="modSp mod">
        <pc:chgData name="Duncan Nicholson" userId="d00339fd-09dc-4151-a2a9-f88dc3c3a050" providerId="ADAL" clId="{6349E5F5-E66E-4810-8A1E-567E697E50A6}" dt="2025-12-03T09:43:42.908" v="2651" actId="6549"/>
        <pc:sldMkLst>
          <pc:docMk/>
          <pc:sldMk cId="1620594349" sldId="1766"/>
        </pc:sldMkLst>
        <pc:spChg chg="mod">
          <ac:chgData name="Duncan Nicholson" userId="d00339fd-09dc-4151-a2a9-f88dc3c3a050" providerId="ADAL" clId="{6349E5F5-E66E-4810-8A1E-567E697E50A6}" dt="2025-12-02T13:53:53.051" v="718" actId="20577"/>
          <ac:spMkLst>
            <pc:docMk/>
            <pc:sldMk cId="1620594349" sldId="1766"/>
            <ac:spMk id="2" creationId="{4E4D3FEC-C07E-B95B-4968-E5581AF12765}"/>
          </ac:spMkLst>
        </pc:spChg>
        <pc:spChg chg="mod">
          <ac:chgData name="Duncan Nicholson" userId="d00339fd-09dc-4151-a2a9-f88dc3c3a050" providerId="ADAL" clId="{6349E5F5-E66E-4810-8A1E-567E697E50A6}" dt="2025-12-03T09:43:42.908" v="2651" actId="6549"/>
          <ac:spMkLst>
            <pc:docMk/>
            <pc:sldMk cId="1620594349" sldId="1766"/>
            <ac:spMk id="3" creationId="{ABD6B1D9-37CE-DD79-4938-E0C903BB204B}"/>
          </ac:spMkLst>
        </pc:spChg>
      </pc:sldChg>
      <pc:sldChg chg="modSp add mod modShow">
        <pc:chgData name="Duncan Nicholson" userId="d00339fd-09dc-4151-a2a9-f88dc3c3a050" providerId="ADAL" clId="{6349E5F5-E66E-4810-8A1E-567E697E50A6}" dt="2025-12-03T07:33:10.585" v="2591" actId="20577"/>
        <pc:sldMkLst>
          <pc:docMk/>
          <pc:sldMk cId="3582613492" sldId="2569"/>
        </pc:sldMkLst>
        <pc:spChg chg="mod">
          <ac:chgData name="Duncan Nicholson" userId="d00339fd-09dc-4151-a2a9-f88dc3c3a050" providerId="ADAL" clId="{6349E5F5-E66E-4810-8A1E-567E697E50A6}" dt="2025-12-03T07:33:10.585" v="2591" actId="20577"/>
          <ac:spMkLst>
            <pc:docMk/>
            <pc:sldMk cId="3582613492" sldId="2569"/>
            <ac:spMk id="2" creationId="{AD27B24F-5756-02F8-2EFB-C3CD102C152D}"/>
          </ac:spMkLst>
        </pc:spChg>
        <pc:spChg chg="mod">
          <ac:chgData name="Duncan Nicholson" userId="d00339fd-09dc-4151-a2a9-f88dc3c3a050" providerId="ADAL" clId="{6349E5F5-E66E-4810-8A1E-567E697E50A6}" dt="2025-12-03T07:15:06.910" v="2428" actId="20577"/>
          <ac:spMkLst>
            <pc:docMk/>
            <pc:sldMk cId="3582613492" sldId="2569"/>
            <ac:spMk id="3" creationId="{64270CC7-126A-F3F6-FA46-D259FBEE8C1C}"/>
          </ac:spMkLst>
        </pc:spChg>
      </pc:sldChg>
      <pc:sldChg chg="modSp mod">
        <pc:chgData name="Duncan Nicholson" userId="d00339fd-09dc-4151-a2a9-f88dc3c3a050" providerId="ADAL" clId="{6349E5F5-E66E-4810-8A1E-567E697E50A6}" dt="2025-12-03T08:50:18.849" v="2638" actId="1076"/>
        <pc:sldMkLst>
          <pc:docMk/>
          <pc:sldMk cId="1325503451" sldId="3216"/>
        </pc:sldMkLst>
        <pc:spChg chg="mod">
          <ac:chgData name="Duncan Nicholson" userId="d00339fd-09dc-4151-a2a9-f88dc3c3a050" providerId="ADAL" clId="{6349E5F5-E66E-4810-8A1E-567E697E50A6}" dt="2025-12-03T08:50:18.849" v="2638" actId="1076"/>
          <ac:spMkLst>
            <pc:docMk/>
            <pc:sldMk cId="1325503451" sldId="3216"/>
            <ac:spMk id="3" creationId="{3F7C0C26-18A8-895D-43D3-8DB0AC06A9E9}"/>
          </ac:spMkLst>
        </pc:spChg>
      </pc:sldChg>
      <pc:sldChg chg="modSp mod">
        <pc:chgData name="Duncan Nicholson" userId="d00339fd-09dc-4151-a2a9-f88dc3c3a050" providerId="ADAL" clId="{6349E5F5-E66E-4810-8A1E-567E697E50A6}" dt="2025-12-03T07:21:38.809" v="2533" actId="27636"/>
        <pc:sldMkLst>
          <pc:docMk/>
          <pc:sldMk cId="3091435938" sldId="3222"/>
        </pc:sldMkLst>
        <pc:spChg chg="mod">
          <ac:chgData name="Duncan Nicholson" userId="d00339fd-09dc-4151-a2a9-f88dc3c3a050" providerId="ADAL" clId="{6349E5F5-E66E-4810-8A1E-567E697E50A6}" dt="2025-12-03T07:21:38.809" v="2533" actId="27636"/>
          <ac:spMkLst>
            <pc:docMk/>
            <pc:sldMk cId="3091435938" sldId="3222"/>
            <ac:spMk id="3" creationId="{2F66063D-4181-8087-F972-B94A4DEDFF68}"/>
          </ac:spMkLst>
        </pc:spChg>
      </pc:sldChg>
      <pc:sldChg chg="modSp mod">
        <pc:chgData name="Duncan Nicholson" userId="d00339fd-09dc-4151-a2a9-f88dc3c3a050" providerId="ADAL" clId="{6349E5F5-E66E-4810-8A1E-567E697E50A6}" dt="2025-12-03T07:19:19.327" v="2488" actId="20577"/>
        <pc:sldMkLst>
          <pc:docMk/>
          <pc:sldMk cId="1736557577" sldId="3244"/>
        </pc:sldMkLst>
        <pc:spChg chg="mod">
          <ac:chgData name="Duncan Nicholson" userId="d00339fd-09dc-4151-a2a9-f88dc3c3a050" providerId="ADAL" clId="{6349E5F5-E66E-4810-8A1E-567E697E50A6}" dt="2025-12-03T07:19:19.327" v="2488" actId="20577"/>
          <ac:spMkLst>
            <pc:docMk/>
            <pc:sldMk cId="1736557577" sldId="3244"/>
            <ac:spMk id="2" creationId="{AA5838F4-1758-4F9A-CDF2-789052543349}"/>
          </ac:spMkLst>
        </pc:spChg>
        <pc:spChg chg="mod">
          <ac:chgData name="Duncan Nicholson" userId="d00339fd-09dc-4151-a2a9-f88dc3c3a050" providerId="ADAL" clId="{6349E5F5-E66E-4810-8A1E-567E697E50A6}" dt="2025-12-03T06:46:42.754" v="2026" actId="20577"/>
          <ac:spMkLst>
            <pc:docMk/>
            <pc:sldMk cId="1736557577" sldId="3244"/>
            <ac:spMk id="3" creationId="{90A60CDB-0B08-BE8A-7ABF-ACDC4EF88E6F}"/>
          </ac:spMkLst>
        </pc:spChg>
      </pc:sldChg>
      <pc:sldChg chg="del">
        <pc:chgData name="Duncan Nicholson" userId="d00339fd-09dc-4151-a2a9-f88dc3c3a050" providerId="ADAL" clId="{6349E5F5-E66E-4810-8A1E-567E697E50A6}" dt="2025-12-03T07:18:02.588" v="2454" actId="47"/>
        <pc:sldMkLst>
          <pc:docMk/>
          <pc:sldMk cId="1105345464" sldId="3245"/>
        </pc:sldMkLst>
      </pc:sldChg>
      <pc:sldChg chg="del">
        <pc:chgData name="Duncan Nicholson" userId="d00339fd-09dc-4151-a2a9-f88dc3c3a050" providerId="ADAL" clId="{6349E5F5-E66E-4810-8A1E-567E697E50A6}" dt="2025-12-02T17:57:31.001" v="1495" actId="47"/>
        <pc:sldMkLst>
          <pc:docMk/>
          <pc:sldMk cId="494088312" sldId="3246"/>
        </pc:sldMkLst>
      </pc:sldChg>
      <pc:sldChg chg="del">
        <pc:chgData name="Duncan Nicholson" userId="d00339fd-09dc-4151-a2a9-f88dc3c3a050" providerId="ADAL" clId="{6349E5F5-E66E-4810-8A1E-567E697E50A6}" dt="2025-12-02T17:57:33.422" v="1496" actId="47"/>
        <pc:sldMkLst>
          <pc:docMk/>
          <pc:sldMk cId="3150172617" sldId="3247"/>
        </pc:sldMkLst>
      </pc:sldChg>
      <pc:sldChg chg="modSp mod">
        <pc:chgData name="Duncan Nicholson" userId="d00339fd-09dc-4151-a2a9-f88dc3c3a050" providerId="ADAL" clId="{6349E5F5-E66E-4810-8A1E-567E697E50A6}" dt="2025-12-03T08:51:54.720" v="2642" actId="15"/>
        <pc:sldMkLst>
          <pc:docMk/>
          <pc:sldMk cId="1665444422" sldId="3248"/>
        </pc:sldMkLst>
        <pc:spChg chg="mod">
          <ac:chgData name="Duncan Nicholson" userId="d00339fd-09dc-4151-a2a9-f88dc3c3a050" providerId="ADAL" clId="{6349E5F5-E66E-4810-8A1E-567E697E50A6}" dt="2025-12-03T08:51:54.720" v="2642" actId="15"/>
          <ac:spMkLst>
            <pc:docMk/>
            <pc:sldMk cId="1665444422" sldId="3248"/>
            <ac:spMk id="3" creationId="{467017EB-96D9-5D17-2384-C761694C65CD}"/>
          </ac:spMkLst>
        </pc:spChg>
      </pc:sldChg>
      <pc:sldChg chg="modSp mod">
        <pc:chgData name="Duncan Nicholson" userId="d00339fd-09dc-4151-a2a9-f88dc3c3a050" providerId="ADAL" clId="{6349E5F5-E66E-4810-8A1E-567E697E50A6}" dt="2025-12-03T06:44:44.584" v="1912" actId="20577"/>
        <pc:sldMkLst>
          <pc:docMk/>
          <pc:sldMk cId="3313611944" sldId="3250"/>
        </pc:sldMkLst>
        <pc:spChg chg="mod">
          <ac:chgData name="Duncan Nicholson" userId="d00339fd-09dc-4151-a2a9-f88dc3c3a050" providerId="ADAL" clId="{6349E5F5-E66E-4810-8A1E-567E697E50A6}" dt="2025-12-03T06:44:44.584" v="1912" actId="20577"/>
          <ac:spMkLst>
            <pc:docMk/>
            <pc:sldMk cId="3313611944" sldId="3250"/>
            <ac:spMk id="3" creationId="{6B8BBCFF-8959-CE6B-5FA4-D570CDCD005E}"/>
          </ac:spMkLst>
        </pc:spChg>
      </pc:sldChg>
      <pc:sldChg chg="modSp mod">
        <pc:chgData name="Duncan Nicholson" userId="d00339fd-09dc-4151-a2a9-f88dc3c3a050" providerId="ADAL" clId="{6349E5F5-E66E-4810-8A1E-567E697E50A6}" dt="2025-12-03T08:41:57.146" v="2624" actId="404"/>
        <pc:sldMkLst>
          <pc:docMk/>
          <pc:sldMk cId="1700991133" sldId="3251"/>
        </pc:sldMkLst>
        <pc:spChg chg="mod">
          <ac:chgData name="Duncan Nicholson" userId="d00339fd-09dc-4151-a2a9-f88dc3c3a050" providerId="ADAL" clId="{6349E5F5-E66E-4810-8A1E-567E697E50A6}" dt="2025-12-03T08:41:57.146" v="2624" actId="404"/>
          <ac:spMkLst>
            <pc:docMk/>
            <pc:sldMk cId="1700991133" sldId="3251"/>
            <ac:spMk id="2" creationId="{DA0E377D-BBC4-A37A-7B6D-0E8344F99B4F}"/>
          </ac:spMkLst>
        </pc:spChg>
        <pc:spChg chg="mod">
          <ac:chgData name="Duncan Nicholson" userId="d00339fd-09dc-4151-a2a9-f88dc3c3a050" providerId="ADAL" clId="{6349E5F5-E66E-4810-8A1E-567E697E50A6}" dt="2025-12-03T07:31:31.604" v="2561" actId="20577"/>
          <ac:spMkLst>
            <pc:docMk/>
            <pc:sldMk cId="1700991133" sldId="3251"/>
            <ac:spMk id="3" creationId="{8088F2FE-5C6C-1393-692E-D6F163862B59}"/>
          </ac:spMkLst>
        </pc:spChg>
      </pc:sldChg>
      <pc:sldChg chg="add mod modShow">
        <pc:chgData name="Duncan Nicholson" userId="d00339fd-09dc-4151-a2a9-f88dc3c3a050" providerId="ADAL" clId="{6349E5F5-E66E-4810-8A1E-567E697E50A6}" dt="2025-12-02T15:52:37.041" v="721" actId="729"/>
        <pc:sldMkLst>
          <pc:docMk/>
          <pc:sldMk cId="1601933465" sldId="3252"/>
        </pc:sldMkLst>
      </pc:sldChg>
      <pc:sldChg chg="modSp new del mod">
        <pc:chgData name="Duncan Nicholson" userId="d00339fd-09dc-4151-a2a9-f88dc3c3a050" providerId="ADAL" clId="{6349E5F5-E66E-4810-8A1E-567E697E50A6}" dt="2025-12-03T07:31:07.772" v="2556" actId="47"/>
        <pc:sldMkLst>
          <pc:docMk/>
          <pc:sldMk cId="748049901" sldId="3253"/>
        </pc:sldMkLst>
        <pc:spChg chg="mod">
          <ac:chgData name="Duncan Nicholson" userId="d00339fd-09dc-4151-a2a9-f88dc3c3a050" providerId="ADAL" clId="{6349E5F5-E66E-4810-8A1E-567E697E50A6}" dt="2025-12-03T07:14:40.663" v="2427" actId="20577"/>
          <ac:spMkLst>
            <pc:docMk/>
            <pc:sldMk cId="748049901" sldId="3253"/>
            <ac:spMk id="2" creationId="{C8D47FE8-CFB5-31F0-C79A-6BC9CDC1AA70}"/>
          </ac:spMkLst>
        </pc:spChg>
      </pc:sldChg>
      <pc:sldChg chg="addSp delSp modSp new mod">
        <pc:chgData name="Duncan Nicholson" userId="d00339fd-09dc-4151-a2a9-f88dc3c3a050" providerId="ADAL" clId="{6349E5F5-E66E-4810-8A1E-567E697E50A6}" dt="2025-12-03T07:20:16.551" v="2531" actId="14100"/>
        <pc:sldMkLst>
          <pc:docMk/>
          <pc:sldMk cId="3828603176" sldId="3254"/>
        </pc:sldMkLst>
        <pc:spChg chg="mod">
          <ac:chgData name="Duncan Nicholson" userId="d00339fd-09dc-4151-a2a9-f88dc3c3a050" providerId="ADAL" clId="{6349E5F5-E66E-4810-8A1E-567E697E50A6}" dt="2025-12-03T07:19:41.047" v="2489" actId="1076"/>
          <ac:spMkLst>
            <pc:docMk/>
            <pc:sldMk cId="3828603176" sldId="3254"/>
            <ac:spMk id="2" creationId="{818BF8F4-4527-977D-CE62-BA28E5944429}"/>
          </ac:spMkLst>
        </pc:spChg>
        <pc:spChg chg="mod">
          <ac:chgData name="Duncan Nicholson" userId="d00339fd-09dc-4151-a2a9-f88dc3c3a050" providerId="ADAL" clId="{6349E5F5-E66E-4810-8A1E-567E697E50A6}" dt="2025-12-03T07:20:16.551" v="2531" actId="14100"/>
          <ac:spMkLst>
            <pc:docMk/>
            <pc:sldMk cId="3828603176" sldId="3254"/>
            <ac:spMk id="3" creationId="{6D78AA08-C524-8FD3-1F41-E4DADFBD5A68}"/>
          </ac:spMkLst>
        </pc:spChg>
        <pc:spChg chg="add del">
          <ac:chgData name="Duncan Nicholson" userId="d00339fd-09dc-4151-a2a9-f88dc3c3a050" providerId="ADAL" clId="{6349E5F5-E66E-4810-8A1E-567E697E50A6}" dt="2025-12-02T17:36:53.660" v="1225" actId="22"/>
          <ac:spMkLst>
            <pc:docMk/>
            <pc:sldMk cId="3828603176" sldId="3254"/>
            <ac:spMk id="7" creationId="{04B2A587-60F9-0AE4-D9CA-996BAA3A7E69}"/>
          </ac:spMkLst>
        </pc:spChg>
        <pc:graphicFrameChg chg="del">
          <ac:chgData name="Duncan Nicholson" userId="d00339fd-09dc-4151-a2a9-f88dc3c3a050" providerId="ADAL" clId="{6349E5F5-E66E-4810-8A1E-567E697E50A6}" dt="2025-12-02T17:37:10.448" v="1226"/>
          <ac:graphicFrameMkLst>
            <pc:docMk/>
            <pc:sldMk cId="3828603176" sldId="3254"/>
            <ac:graphicFrameMk id="8" creationId="{0BABE36B-D004-97BB-7CE5-0AD3969226E9}"/>
          </ac:graphicFrameMkLst>
        </pc:graphicFrameChg>
        <pc:graphicFrameChg chg="add mod">
          <ac:chgData name="Duncan Nicholson" userId="d00339fd-09dc-4151-a2a9-f88dc3c3a050" providerId="ADAL" clId="{6349E5F5-E66E-4810-8A1E-567E697E50A6}" dt="2025-12-02T17:38:35.945" v="1230" actId="1076"/>
          <ac:graphicFrameMkLst>
            <pc:docMk/>
            <pc:sldMk cId="3828603176" sldId="3254"/>
            <ac:graphicFrameMk id="9" creationId="{ED9E6482-E862-E267-D41A-C6C47C81F912}"/>
          </ac:graphicFrameMkLst>
        </pc:graphicFrameChg>
      </pc:sldChg>
      <pc:sldChg chg="addSp delSp modSp new mod">
        <pc:chgData name="Duncan Nicholson" userId="d00339fd-09dc-4151-a2a9-f88dc3c3a050" providerId="ADAL" clId="{6349E5F5-E66E-4810-8A1E-567E697E50A6}" dt="2025-12-03T06:50:46.445" v="2140" actId="20577"/>
        <pc:sldMkLst>
          <pc:docMk/>
          <pc:sldMk cId="2467717188" sldId="3255"/>
        </pc:sldMkLst>
        <pc:spChg chg="mod">
          <ac:chgData name="Duncan Nicholson" userId="d00339fd-09dc-4151-a2a9-f88dc3c3a050" providerId="ADAL" clId="{6349E5F5-E66E-4810-8A1E-567E697E50A6}" dt="2025-12-03T06:50:38.897" v="2139" actId="14100"/>
          <ac:spMkLst>
            <pc:docMk/>
            <pc:sldMk cId="2467717188" sldId="3255"/>
            <ac:spMk id="2" creationId="{F1DBA64A-7E8D-4188-1976-FB38229734DF}"/>
          </ac:spMkLst>
        </pc:spChg>
        <pc:spChg chg="add del">
          <ac:chgData name="Duncan Nicholson" userId="d00339fd-09dc-4151-a2a9-f88dc3c3a050" providerId="ADAL" clId="{6349E5F5-E66E-4810-8A1E-567E697E50A6}" dt="2025-12-02T17:45:44.014" v="1474"/>
          <ac:spMkLst>
            <pc:docMk/>
            <pc:sldMk cId="2467717188" sldId="3255"/>
            <ac:spMk id="3" creationId="{A9877557-B261-0464-F03C-30FE5381E54D}"/>
          </ac:spMkLst>
        </pc:spChg>
        <pc:spChg chg="add del">
          <ac:chgData name="Duncan Nicholson" userId="d00339fd-09dc-4151-a2a9-f88dc3c3a050" providerId="ADAL" clId="{6349E5F5-E66E-4810-8A1E-567E697E50A6}" dt="2025-12-02T17:45:21.393" v="1461" actId="22"/>
          <ac:spMkLst>
            <pc:docMk/>
            <pc:sldMk cId="2467717188" sldId="3255"/>
            <ac:spMk id="8" creationId="{2939CF6A-87C7-BEAB-692A-56E0400A8DE2}"/>
          </ac:spMkLst>
        </pc:spChg>
        <pc:spChg chg="add mod">
          <ac:chgData name="Duncan Nicholson" userId="d00339fd-09dc-4151-a2a9-f88dc3c3a050" providerId="ADAL" clId="{6349E5F5-E66E-4810-8A1E-567E697E50A6}" dt="2025-12-03T06:50:46.445" v="2140" actId="20577"/>
          <ac:spMkLst>
            <pc:docMk/>
            <pc:sldMk cId="2467717188" sldId="3255"/>
            <ac:spMk id="12" creationId="{501AD508-06A4-488B-6EE3-003E97ADA4F5}"/>
          </ac:spMkLst>
        </pc:spChg>
        <pc:graphicFrameChg chg="add mod">
          <ac:chgData name="Duncan Nicholson" userId="d00339fd-09dc-4151-a2a9-f88dc3c3a050" providerId="ADAL" clId="{6349E5F5-E66E-4810-8A1E-567E697E50A6}" dt="2025-12-02T17:44:56.163" v="1458"/>
          <ac:graphicFrameMkLst>
            <pc:docMk/>
            <pc:sldMk cId="2467717188" sldId="3255"/>
            <ac:graphicFrameMk id="6" creationId="{83DA4F4A-6B49-D3C6-1860-BE1B05556E69}"/>
          </ac:graphicFrameMkLst>
        </pc:graphicFrameChg>
        <pc:graphicFrameChg chg="add mod">
          <ac:chgData name="Duncan Nicholson" userId="d00339fd-09dc-4151-a2a9-f88dc3c3a050" providerId="ADAL" clId="{6349E5F5-E66E-4810-8A1E-567E697E50A6}" dt="2025-12-02T17:45:43.792" v="1473"/>
          <ac:graphicFrameMkLst>
            <pc:docMk/>
            <pc:sldMk cId="2467717188" sldId="3255"/>
            <ac:graphicFrameMk id="9" creationId="{26471FE0-9474-164F-1CB6-68AC143E7AE8}"/>
          </ac:graphicFrameMkLst>
        </pc:graphicFrameChg>
        <pc:graphicFrameChg chg="add del mod modGraphic">
          <ac:chgData name="Duncan Nicholson" userId="d00339fd-09dc-4151-a2a9-f88dc3c3a050" providerId="ADAL" clId="{6349E5F5-E66E-4810-8A1E-567E697E50A6}" dt="2025-12-02T17:47:19.537" v="1478" actId="478"/>
          <ac:graphicFrameMkLst>
            <pc:docMk/>
            <pc:sldMk cId="2467717188" sldId="3255"/>
            <ac:graphicFrameMk id="10" creationId="{FDB7F876-6B34-1A3A-3E26-48A51DAEAB3A}"/>
          </ac:graphicFrameMkLst>
        </pc:graphicFrameChg>
        <pc:picChg chg="add mod">
          <ac:chgData name="Duncan Nicholson" userId="d00339fd-09dc-4151-a2a9-f88dc3c3a050" providerId="ADAL" clId="{6349E5F5-E66E-4810-8A1E-567E697E50A6}" dt="2025-12-03T06:49:24.613" v="2079" actId="1076"/>
          <ac:picMkLst>
            <pc:docMk/>
            <pc:sldMk cId="2467717188" sldId="3255"/>
            <ac:picMk id="14" creationId="{BFBE43F6-CD2E-8903-0DB9-DCEC03DA54AA}"/>
          </ac:picMkLst>
        </pc:picChg>
        <pc:picChg chg="add del">
          <ac:chgData name="Duncan Nicholson" userId="d00339fd-09dc-4151-a2a9-f88dc3c3a050" providerId="ADAL" clId="{6349E5F5-E66E-4810-8A1E-567E697E50A6}" dt="2025-12-02T17:56:13.758" v="1486" actId="478"/>
          <ac:picMkLst>
            <pc:docMk/>
            <pc:sldMk cId="2467717188" sldId="3255"/>
            <ac:picMk id="16" creationId="{9F555B1B-1DF9-5DAC-B1BF-2535349F8333}"/>
          </ac:picMkLst>
        </pc:picChg>
      </pc:sldChg>
      <pc:sldChg chg="addSp delSp modSp new mod">
        <pc:chgData name="Duncan Nicholson" userId="d00339fd-09dc-4151-a2a9-f88dc3c3a050" providerId="ADAL" clId="{6349E5F5-E66E-4810-8A1E-567E697E50A6}" dt="2025-12-03T07:11:28.039" v="2343" actId="20577"/>
        <pc:sldMkLst>
          <pc:docMk/>
          <pc:sldMk cId="3995269241" sldId="3256"/>
        </pc:sldMkLst>
        <pc:spChg chg="mod">
          <ac:chgData name="Duncan Nicholson" userId="d00339fd-09dc-4151-a2a9-f88dc3c3a050" providerId="ADAL" clId="{6349E5F5-E66E-4810-8A1E-567E697E50A6}" dt="2025-12-03T06:52:40.607" v="2168" actId="1076"/>
          <ac:spMkLst>
            <pc:docMk/>
            <pc:sldMk cId="3995269241" sldId="3256"/>
            <ac:spMk id="2" creationId="{1091CB17-AB77-415B-11AB-0737DC73ADC9}"/>
          </ac:spMkLst>
        </pc:spChg>
        <pc:spChg chg="mod">
          <ac:chgData name="Duncan Nicholson" userId="d00339fd-09dc-4151-a2a9-f88dc3c3a050" providerId="ADAL" clId="{6349E5F5-E66E-4810-8A1E-567E697E50A6}" dt="2025-12-03T07:11:28.039" v="2343" actId="20577"/>
          <ac:spMkLst>
            <pc:docMk/>
            <pc:sldMk cId="3995269241" sldId="3256"/>
            <ac:spMk id="3" creationId="{49CDB134-367A-AE71-6403-232098055660}"/>
          </ac:spMkLst>
        </pc:spChg>
        <pc:spChg chg="add del mod">
          <ac:chgData name="Duncan Nicholson" userId="d00339fd-09dc-4151-a2a9-f88dc3c3a050" providerId="ADAL" clId="{6349E5F5-E66E-4810-8A1E-567E697E50A6}" dt="2025-12-03T07:09:32.901" v="2313" actId="478"/>
          <ac:spMkLst>
            <pc:docMk/>
            <pc:sldMk cId="3995269241" sldId="3256"/>
            <ac:spMk id="6" creationId="{BE1104A0-68FA-96F4-2975-D087D6B9C83F}"/>
          </ac:spMkLst>
        </pc:spChg>
        <pc:picChg chg="add mod modCrop">
          <ac:chgData name="Duncan Nicholson" userId="d00339fd-09dc-4151-a2a9-f88dc3c3a050" providerId="ADAL" clId="{6349E5F5-E66E-4810-8A1E-567E697E50A6}" dt="2025-12-03T06:53:21.623" v="2192" actId="14100"/>
          <ac:picMkLst>
            <pc:docMk/>
            <pc:sldMk cId="3995269241" sldId="3256"/>
            <ac:picMk id="7" creationId="{0151AE44-854B-AA0F-1371-3C21A73AE338}"/>
          </ac:picMkLst>
        </pc:picChg>
        <pc:picChg chg="add del mod modCrop">
          <ac:chgData name="Duncan Nicholson" userId="d00339fd-09dc-4151-a2a9-f88dc3c3a050" providerId="ADAL" clId="{6349E5F5-E66E-4810-8A1E-567E697E50A6}" dt="2025-12-03T07:09:18.857" v="2311" actId="478"/>
          <ac:picMkLst>
            <pc:docMk/>
            <pc:sldMk cId="3995269241" sldId="3256"/>
            <ac:picMk id="9" creationId="{2228693C-91CD-68B8-4BEF-F5D35FBFD895}"/>
          </ac:picMkLst>
        </pc:picChg>
        <pc:picChg chg="add del">
          <ac:chgData name="Duncan Nicholson" userId="d00339fd-09dc-4151-a2a9-f88dc3c3a050" providerId="ADAL" clId="{6349E5F5-E66E-4810-8A1E-567E697E50A6}" dt="2025-12-03T07:08:22.265" v="2310" actId="478"/>
          <ac:picMkLst>
            <pc:docMk/>
            <pc:sldMk cId="3995269241" sldId="3256"/>
            <ac:picMk id="10" creationId="{AE7CE45E-13B1-3597-650B-4BEEB1779AF9}"/>
          </ac:picMkLst>
        </pc:picChg>
        <pc:picChg chg="add mod modCrop">
          <ac:chgData name="Duncan Nicholson" userId="d00339fd-09dc-4151-a2a9-f88dc3c3a050" providerId="ADAL" clId="{6349E5F5-E66E-4810-8A1E-567E697E50A6}" dt="2025-12-03T07:10:33.118" v="2321" actId="14100"/>
          <ac:picMkLst>
            <pc:docMk/>
            <pc:sldMk cId="3995269241" sldId="3256"/>
            <ac:picMk id="12" creationId="{1B15852B-9EA1-A1E0-6C67-9D1F344C3A6C}"/>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7C7BE9-4FA6-485B-AD0E-185E18E064E1}" type="doc">
      <dgm:prSet loTypeId="urn:microsoft.com/office/officeart/2005/8/layout/chevronAccent+Icon" loCatId="process" qsTypeId="urn:microsoft.com/office/officeart/2005/8/quickstyle/simple1" qsCatId="simple" csTypeId="urn:microsoft.com/office/officeart/2005/8/colors/colorful5" csCatId="colorful" phldr="1"/>
      <dgm:spPr/>
    </dgm:pt>
    <dgm:pt modelId="{E657A5E6-4358-4CCB-9E1F-AA78C3086CE7}">
      <dgm:prSet phldrT="[Text]"/>
      <dgm:spPr/>
      <dgm:t>
        <a:bodyPr/>
        <a:lstStyle/>
        <a:p>
          <a:r>
            <a:rPr lang="en-GB"/>
            <a:t>March 26</a:t>
          </a:r>
        </a:p>
      </dgm:t>
    </dgm:pt>
    <dgm:pt modelId="{EED2DECD-95A1-4325-87BB-395CC0180B79}" type="parTrans" cxnId="{B584B5B5-090B-4704-B211-183A8A6EB0D0}">
      <dgm:prSet/>
      <dgm:spPr/>
      <dgm:t>
        <a:bodyPr/>
        <a:lstStyle/>
        <a:p>
          <a:endParaRPr lang="en-GB"/>
        </a:p>
      </dgm:t>
    </dgm:pt>
    <dgm:pt modelId="{97F72979-73D0-4920-8280-2475334B9934}" type="sibTrans" cxnId="{B584B5B5-090B-4704-B211-183A8A6EB0D0}">
      <dgm:prSet/>
      <dgm:spPr/>
      <dgm:t>
        <a:bodyPr/>
        <a:lstStyle/>
        <a:p>
          <a:endParaRPr lang="en-GB"/>
        </a:p>
      </dgm:t>
    </dgm:pt>
    <dgm:pt modelId="{F1EF5C8A-9E68-4910-8C40-B068BE0828D6}">
      <dgm:prSet phldrT="[Text]"/>
      <dgm:spPr/>
      <dgm:t>
        <a:bodyPr/>
        <a:lstStyle/>
        <a:p>
          <a:r>
            <a:rPr lang="en-GB"/>
            <a:t>July 26</a:t>
          </a:r>
        </a:p>
      </dgm:t>
    </dgm:pt>
    <dgm:pt modelId="{E52DC7A0-7DDF-4996-8E8D-4813BEFD0A9D}" type="parTrans" cxnId="{80792D0B-E2FC-491B-95A0-EA3A6E45F988}">
      <dgm:prSet/>
      <dgm:spPr/>
      <dgm:t>
        <a:bodyPr/>
        <a:lstStyle/>
        <a:p>
          <a:endParaRPr lang="en-GB"/>
        </a:p>
      </dgm:t>
    </dgm:pt>
    <dgm:pt modelId="{8ED368DB-F008-4ACD-A88E-E5B2EF542FD4}" type="sibTrans" cxnId="{80792D0B-E2FC-491B-95A0-EA3A6E45F988}">
      <dgm:prSet/>
      <dgm:spPr/>
      <dgm:t>
        <a:bodyPr/>
        <a:lstStyle/>
        <a:p>
          <a:endParaRPr lang="en-GB"/>
        </a:p>
      </dgm:t>
    </dgm:pt>
    <dgm:pt modelId="{3623AB36-91BE-4350-AB9F-D3C8D90C006E}">
      <dgm:prSet phldrT="[Text]"/>
      <dgm:spPr/>
      <dgm:t>
        <a:bodyPr/>
        <a:lstStyle/>
        <a:p>
          <a:r>
            <a:rPr lang="en-GB"/>
            <a:t>Sep 26</a:t>
          </a:r>
        </a:p>
      </dgm:t>
    </dgm:pt>
    <dgm:pt modelId="{7BD2BB36-D845-4751-A9CA-72EE207F6CAF}" type="parTrans" cxnId="{1A2BC408-7810-4694-B0BF-9F82BBD5F79F}">
      <dgm:prSet/>
      <dgm:spPr/>
      <dgm:t>
        <a:bodyPr/>
        <a:lstStyle/>
        <a:p>
          <a:endParaRPr lang="en-GB"/>
        </a:p>
      </dgm:t>
    </dgm:pt>
    <dgm:pt modelId="{17213964-CDF3-49E8-A284-6586D1878FDA}" type="sibTrans" cxnId="{1A2BC408-7810-4694-B0BF-9F82BBD5F79F}">
      <dgm:prSet/>
      <dgm:spPr/>
      <dgm:t>
        <a:bodyPr/>
        <a:lstStyle/>
        <a:p>
          <a:endParaRPr lang="en-GB"/>
        </a:p>
      </dgm:t>
    </dgm:pt>
    <dgm:pt modelId="{06A03B23-6E63-4724-9FE7-AA8FAAF77419}">
      <dgm:prSet/>
      <dgm:spPr/>
      <dgm:t>
        <a:bodyPr/>
        <a:lstStyle/>
        <a:p>
          <a:r>
            <a:rPr lang="en-GB"/>
            <a:t>Dec 26</a:t>
          </a:r>
        </a:p>
      </dgm:t>
    </dgm:pt>
    <dgm:pt modelId="{536FD3B5-E1F7-4EBB-885B-91F5441B069B}" type="parTrans" cxnId="{B8F66B69-BF05-4F77-A754-32410C7BF710}">
      <dgm:prSet/>
      <dgm:spPr/>
      <dgm:t>
        <a:bodyPr/>
        <a:lstStyle/>
        <a:p>
          <a:endParaRPr lang="en-GB"/>
        </a:p>
      </dgm:t>
    </dgm:pt>
    <dgm:pt modelId="{559B0B27-16D1-4736-B86D-8A4083C6E942}" type="sibTrans" cxnId="{B8F66B69-BF05-4F77-A754-32410C7BF710}">
      <dgm:prSet/>
      <dgm:spPr/>
      <dgm:t>
        <a:bodyPr/>
        <a:lstStyle/>
        <a:p>
          <a:endParaRPr lang="en-GB"/>
        </a:p>
      </dgm:t>
    </dgm:pt>
    <dgm:pt modelId="{9BC9E056-161A-4C5F-9D4B-D7D415522FBB}" type="pres">
      <dgm:prSet presAssocID="{C67C7BE9-4FA6-485B-AD0E-185E18E064E1}" presName="Name0" presStyleCnt="0">
        <dgm:presLayoutVars>
          <dgm:dir/>
          <dgm:resizeHandles val="exact"/>
        </dgm:presLayoutVars>
      </dgm:prSet>
      <dgm:spPr/>
    </dgm:pt>
    <dgm:pt modelId="{3473F4D5-DD43-4362-81C5-4AC1ACBB05F3}" type="pres">
      <dgm:prSet presAssocID="{E657A5E6-4358-4CCB-9E1F-AA78C3086CE7}" presName="composite" presStyleCnt="0"/>
      <dgm:spPr/>
    </dgm:pt>
    <dgm:pt modelId="{5C3A3D75-BE74-449C-8330-08C4F779AC53}" type="pres">
      <dgm:prSet presAssocID="{E657A5E6-4358-4CCB-9E1F-AA78C3086CE7}" presName="bgChev" presStyleLbl="node1" presStyleIdx="0" presStyleCnt="4"/>
      <dgm:spPr/>
    </dgm:pt>
    <dgm:pt modelId="{8C8E734F-F5DE-4FB1-B201-4708CC62E3D9}" type="pres">
      <dgm:prSet presAssocID="{E657A5E6-4358-4CCB-9E1F-AA78C3086CE7}" presName="txNode" presStyleLbl="fgAcc1" presStyleIdx="0" presStyleCnt="4">
        <dgm:presLayoutVars>
          <dgm:bulletEnabled val="1"/>
        </dgm:presLayoutVars>
      </dgm:prSet>
      <dgm:spPr/>
    </dgm:pt>
    <dgm:pt modelId="{76009DAF-875D-475A-9E76-705E8A9F0092}" type="pres">
      <dgm:prSet presAssocID="{97F72979-73D0-4920-8280-2475334B9934}" presName="compositeSpace" presStyleCnt="0"/>
      <dgm:spPr/>
    </dgm:pt>
    <dgm:pt modelId="{66EEC023-3D1F-44BE-A254-16737A4EF979}" type="pres">
      <dgm:prSet presAssocID="{F1EF5C8A-9E68-4910-8C40-B068BE0828D6}" presName="composite" presStyleCnt="0"/>
      <dgm:spPr/>
    </dgm:pt>
    <dgm:pt modelId="{7D9A333C-9A98-4F01-900D-6E705281CF0F}" type="pres">
      <dgm:prSet presAssocID="{F1EF5C8A-9E68-4910-8C40-B068BE0828D6}" presName="bgChev" presStyleLbl="node1" presStyleIdx="1" presStyleCnt="4"/>
      <dgm:spPr/>
    </dgm:pt>
    <dgm:pt modelId="{6A5ACE8F-CDCC-4331-89DC-1580676D7A06}" type="pres">
      <dgm:prSet presAssocID="{F1EF5C8A-9E68-4910-8C40-B068BE0828D6}" presName="txNode" presStyleLbl="fgAcc1" presStyleIdx="1" presStyleCnt="4">
        <dgm:presLayoutVars>
          <dgm:bulletEnabled val="1"/>
        </dgm:presLayoutVars>
      </dgm:prSet>
      <dgm:spPr/>
    </dgm:pt>
    <dgm:pt modelId="{7E9718C0-0FE6-4A97-B1C5-C079AF8AB37F}" type="pres">
      <dgm:prSet presAssocID="{8ED368DB-F008-4ACD-A88E-E5B2EF542FD4}" presName="compositeSpace" presStyleCnt="0"/>
      <dgm:spPr/>
    </dgm:pt>
    <dgm:pt modelId="{7DE75A3B-BBDA-46BE-A9A5-97D50A0BEEC9}" type="pres">
      <dgm:prSet presAssocID="{3623AB36-91BE-4350-AB9F-D3C8D90C006E}" presName="composite" presStyleCnt="0"/>
      <dgm:spPr/>
    </dgm:pt>
    <dgm:pt modelId="{D1E8340F-ED81-47A7-A6EE-9759740FE75A}" type="pres">
      <dgm:prSet presAssocID="{3623AB36-91BE-4350-AB9F-D3C8D90C006E}" presName="bgChev" presStyleLbl="node1" presStyleIdx="2" presStyleCnt="4"/>
      <dgm:spPr/>
    </dgm:pt>
    <dgm:pt modelId="{1A027B4C-E4B6-4852-BEC2-68CB7C00EF5C}" type="pres">
      <dgm:prSet presAssocID="{3623AB36-91BE-4350-AB9F-D3C8D90C006E}" presName="txNode" presStyleLbl="fgAcc1" presStyleIdx="2" presStyleCnt="4">
        <dgm:presLayoutVars>
          <dgm:bulletEnabled val="1"/>
        </dgm:presLayoutVars>
      </dgm:prSet>
      <dgm:spPr/>
    </dgm:pt>
    <dgm:pt modelId="{AF14CAD0-3468-44AC-B2FA-7588E4756880}" type="pres">
      <dgm:prSet presAssocID="{17213964-CDF3-49E8-A284-6586D1878FDA}" presName="compositeSpace" presStyleCnt="0"/>
      <dgm:spPr/>
    </dgm:pt>
    <dgm:pt modelId="{D32F555E-9C13-4AC4-9E41-F4FC27DE7C03}" type="pres">
      <dgm:prSet presAssocID="{06A03B23-6E63-4724-9FE7-AA8FAAF77419}" presName="composite" presStyleCnt="0"/>
      <dgm:spPr/>
    </dgm:pt>
    <dgm:pt modelId="{882D1D77-3D5F-4B1C-B57D-FCD7987A056D}" type="pres">
      <dgm:prSet presAssocID="{06A03B23-6E63-4724-9FE7-AA8FAAF77419}" presName="bgChev" presStyleLbl="node1" presStyleIdx="3" presStyleCnt="4"/>
      <dgm:spPr/>
    </dgm:pt>
    <dgm:pt modelId="{02F6D78D-8193-49EB-A942-919B3BEF6D72}" type="pres">
      <dgm:prSet presAssocID="{06A03B23-6E63-4724-9FE7-AA8FAAF77419}" presName="txNode" presStyleLbl="fgAcc1" presStyleIdx="3" presStyleCnt="4">
        <dgm:presLayoutVars>
          <dgm:bulletEnabled val="1"/>
        </dgm:presLayoutVars>
      </dgm:prSet>
      <dgm:spPr/>
    </dgm:pt>
  </dgm:ptLst>
  <dgm:cxnLst>
    <dgm:cxn modelId="{1A2BC408-7810-4694-B0BF-9F82BBD5F79F}" srcId="{C67C7BE9-4FA6-485B-AD0E-185E18E064E1}" destId="{3623AB36-91BE-4350-AB9F-D3C8D90C006E}" srcOrd="2" destOrd="0" parTransId="{7BD2BB36-D845-4751-A9CA-72EE207F6CAF}" sibTransId="{17213964-CDF3-49E8-A284-6586D1878FDA}"/>
    <dgm:cxn modelId="{80792D0B-E2FC-491B-95A0-EA3A6E45F988}" srcId="{C67C7BE9-4FA6-485B-AD0E-185E18E064E1}" destId="{F1EF5C8A-9E68-4910-8C40-B068BE0828D6}" srcOrd="1" destOrd="0" parTransId="{E52DC7A0-7DDF-4996-8E8D-4813BEFD0A9D}" sibTransId="{8ED368DB-F008-4ACD-A88E-E5B2EF542FD4}"/>
    <dgm:cxn modelId="{B8F66B69-BF05-4F77-A754-32410C7BF710}" srcId="{C67C7BE9-4FA6-485B-AD0E-185E18E064E1}" destId="{06A03B23-6E63-4724-9FE7-AA8FAAF77419}" srcOrd="3" destOrd="0" parTransId="{536FD3B5-E1F7-4EBB-885B-91F5441B069B}" sibTransId="{559B0B27-16D1-4736-B86D-8A4083C6E942}"/>
    <dgm:cxn modelId="{CDE85E7A-4731-41AE-9FB2-9F907A11C491}" type="presOf" srcId="{C67C7BE9-4FA6-485B-AD0E-185E18E064E1}" destId="{9BC9E056-161A-4C5F-9D4B-D7D415522FBB}" srcOrd="0" destOrd="0" presId="urn:microsoft.com/office/officeart/2005/8/layout/chevronAccent+Icon"/>
    <dgm:cxn modelId="{88255B95-A957-44A3-8D5B-65F14111E9B5}" type="presOf" srcId="{E657A5E6-4358-4CCB-9E1F-AA78C3086CE7}" destId="{8C8E734F-F5DE-4FB1-B201-4708CC62E3D9}" srcOrd="0" destOrd="0" presId="urn:microsoft.com/office/officeart/2005/8/layout/chevronAccent+Icon"/>
    <dgm:cxn modelId="{A2DCE79C-B878-4C22-8C7D-C16973E60284}" type="presOf" srcId="{3623AB36-91BE-4350-AB9F-D3C8D90C006E}" destId="{1A027B4C-E4B6-4852-BEC2-68CB7C00EF5C}" srcOrd="0" destOrd="0" presId="urn:microsoft.com/office/officeart/2005/8/layout/chevronAccent+Icon"/>
    <dgm:cxn modelId="{0C84F9AB-2F85-4213-AAA2-4E7DDA0A741C}" type="presOf" srcId="{06A03B23-6E63-4724-9FE7-AA8FAAF77419}" destId="{02F6D78D-8193-49EB-A942-919B3BEF6D72}" srcOrd="0" destOrd="0" presId="urn:microsoft.com/office/officeart/2005/8/layout/chevronAccent+Icon"/>
    <dgm:cxn modelId="{36255EB1-74F1-4FFB-90E9-15D3E8187657}" type="presOf" srcId="{F1EF5C8A-9E68-4910-8C40-B068BE0828D6}" destId="{6A5ACE8F-CDCC-4331-89DC-1580676D7A06}" srcOrd="0" destOrd="0" presId="urn:microsoft.com/office/officeart/2005/8/layout/chevronAccent+Icon"/>
    <dgm:cxn modelId="{B584B5B5-090B-4704-B211-183A8A6EB0D0}" srcId="{C67C7BE9-4FA6-485B-AD0E-185E18E064E1}" destId="{E657A5E6-4358-4CCB-9E1F-AA78C3086CE7}" srcOrd="0" destOrd="0" parTransId="{EED2DECD-95A1-4325-87BB-395CC0180B79}" sibTransId="{97F72979-73D0-4920-8280-2475334B9934}"/>
    <dgm:cxn modelId="{A7833233-8567-49CC-A524-6DF078D1FCE8}" type="presParOf" srcId="{9BC9E056-161A-4C5F-9D4B-D7D415522FBB}" destId="{3473F4D5-DD43-4362-81C5-4AC1ACBB05F3}" srcOrd="0" destOrd="0" presId="urn:microsoft.com/office/officeart/2005/8/layout/chevronAccent+Icon"/>
    <dgm:cxn modelId="{98359F2C-CD10-4BEF-8A2B-B4320F95420F}" type="presParOf" srcId="{3473F4D5-DD43-4362-81C5-4AC1ACBB05F3}" destId="{5C3A3D75-BE74-449C-8330-08C4F779AC53}" srcOrd="0" destOrd="0" presId="urn:microsoft.com/office/officeart/2005/8/layout/chevronAccent+Icon"/>
    <dgm:cxn modelId="{1BA4467C-560E-421D-B120-4EFAFB1D02F5}" type="presParOf" srcId="{3473F4D5-DD43-4362-81C5-4AC1ACBB05F3}" destId="{8C8E734F-F5DE-4FB1-B201-4708CC62E3D9}" srcOrd="1" destOrd="0" presId="urn:microsoft.com/office/officeart/2005/8/layout/chevronAccent+Icon"/>
    <dgm:cxn modelId="{CE17609E-6EAF-4CF3-AAAE-0A42EC505F9F}" type="presParOf" srcId="{9BC9E056-161A-4C5F-9D4B-D7D415522FBB}" destId="{76009DAF-875D-475A-9E76-705E8A9F0092}" srcOrd="1" destOrd="0" presId="urn:microsoft.com/office/officeart/2005/8/layout/chevronAccent+Icon"/>
    <dgm:cxn modelId="{6D586B75-5CF6-4765-A80C-E24B51FB8424}" type="presParOf" srcId="{9BC9E056-161A-4C5F-9D4B-D7D415522FBB}" destId="{66EEC023-3D1F-44BE-A254-16737A4EF979}" srcOrd="2" destOrd="0" presId="urn:microsoft.com/office/officeart/2005/8/layout/chevronAccent+Icon"/>
    <dgm:cxn modelId="{04FBEC5F-6258-44AA-8B3E-4C3D99B9F3D1}" type="presParOf" srcId="{66EEC023-3D1F-44BE-A254-16737A4EF979}" destId="{7D9A333C-9A98-4F01-900D-6E705281CF0F}" srcOrd="0" destOrd="0" presId="urn:microsoft.com/office/officeart/2005/8/layout/chevronAccent+Icon"/>
    <dgm:cxn modelId="{A1A0DD74-CAF2-4C04-8F7C-EBDED6587ACD}" type="presParOf" srcId="{66EEC023-3D1F-44BE-A254-16737A4EF979}" destId="{6A5ACE8F-CDCC-4331-89DC-1580676D7A06}" srcOrd="1" destOrd="0" presId="urn:microsoft.com/office/officeart/2005/8/layout/chevronAccent+Icon"/>
    <dgm:cxn modelId="{382F2BE0-1410-4C6F-81C4-E18701907237}" type="presParOf" srcId="{9BC9E056-161A-4C5F-9D4B-D7D415522FBB}" destId="{7E9718C0-0FE6-4A97-B1C5-C079AF8AB37F}" srcOrd="3" destOrd="0" presId="urn:microsoft.com/office/officeart/2005/8/layout/chevronAccent+Icon"/>
    <dgm:cxn modelId="{6CE81FE2-EEBB-431D-B578-1CC4F797E09A}" type="presParOf" srcId="{9BC9E056-161A-4C5F-9D4B-D7D415522FBB}" destId="{7DE75A3B-BBDA-46BE-A9A5-97D50A0BEEC9}" srcOrd="4" destOrd="0" presId="urn:microsoft.com/office/officeart/2005/8/layout/chevronAccent+Icon"/>
    <dgm:cxn modelId="{7638267D-5E8E-48B9-BDC2-340C3146712D}" type="presParOf" srcId="{7DE75A3B-BBDA-46BE-A9A5-97D50A0BEEC9}" destId="{D1E8340F-ED81-47A7-A6EE-9759740FE75A}" srcOrd="0" destOrd="0" presId="urn:microsoft.com/office/officeart/2005/8/layout/chevronAccent+Icon"/>
    <dgm:cxn modelId="{9C37F3AF-D436-4E2B-9A07-B47902F11C6A}" type="presParOf" srcId="{7DE75A3B-BBDA-46BE-A9A5-97D50A0BEEC9}" destId="{1A027B4C-E4B6-4852-BEC2-68CB7C00EF5C}" srcOrd="1" destOrd="0" presId="urn:microsoft.com/office/officeart/2005/8/layout/chevronAccent+Icon"/>
    <dgm:cxn modelId="{BC6B9B40-018E-4FD2-963C-5951BE703DBC}" type="presParOf" srcId="{9BC9E056-161A-4C5F-9D4B-D7D415522FBB}" destId="{AF14CAD0-3468-44AC-B2FA-7588E4756880}" srcOrd="5" destOrd="0" presId="urn:microsoft.com/office/officeart/2005/8/layout/chevronAccent+Icon"/>
    <dgm:cxn modelId="{69BEBE53-E856-43CF-95A1-A72176830F59}" type="presParOf" srcId="{9BC9E056-161A-4C5F-9D4B-D7D415522FBB}" destId="{D32F555E-9C13-4AC4-9E41-F4FC27DE7C03}" srcOrd="6" destOrd="0" presId="urn:microsoft.com/office/officeart/2005/8/layout/chevronAccent+Icon"/>
    <dgm:cxn modelId="{B8660A6B-DCA7-4147-9671-D8D1932790CD}" type="presParOf" srcId="{D32F555E-9C13-4AC4-9E41-F4FC27DE7C03}" destId="{882D1D77-3D5F-4B1C-B57D-FCD7987A056D}" srcOrd="0" destOrd="0" presId="urn:microsoft.com/office/officeart/2005/8/layout/chevronAccent+Icon"/>
    <dgm:cxn modelId="{5EEC7B75-100B-42FF-9A52-9902FAC07DDE}" type="presParOf" srcId="{D32F555E-9C13-4AC4-9E41-F4FC27DE7C03}" destId="{02F6D78D-8193-49EB-A942-919B3BEF6D72}" srcOrd="1" destOrd="0" presId="urn:microsoft.com/office/officeart/2005/8/layout/chevronAccen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3A3D75-BE74-449C-8330-08C4F779AC53}">
      <dsp:nvSpPr>
        <dsp:cNvPr id="0" name=""/>
        <dsp:cNvSpPr/>
      </dsp:nvSpPr>
      <dsp:spPr>
        <a:xfrm>
          <a:off x="5152" y="453636"/>
          <a:ext cx="2425084" cy="936082"/>
        </a:xfrm>
        <a:prstGeom prst="chevron">
          <a:avLst>
            <a:gd name="adj" fmla="val 4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8E734F-F5DE-4FB1-B201-4708CC62E3D9}">
      <dsp:nvSpPr>
        <dsp:cNvPr id="0" name=""/>
        <dsp:cNvSpPr/>
      </dsp:nvSpPr>
      <dsp:spPr>
        <a:xfrm>
          <a:off x="651841" y="687657"/>
          <a:ext cx="2047849" cy="936082"/>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0472" tIns="220472" rIns="220472" bIns="220472" numCol="1" spcCol="1270" anchor="ctr" anchorCtr="0">
          <a:noAutofit/>
        </a:bodyPr>
        <a:lstStyle/>
        <a:p>
          <a:pPr marL="0" lvl="0" indent="0" algn="ctr" defTabSz="1377950">
            <a:lnSpc>
              <a:spcPct val="90000"/>
            </a:lnSpc>
            <a:spcBef>
              <a:spcPct val="0"/>
            </a:spcBef>
            <a:spcAft>
              <a:spcPct val="35000"/>
            </a:spcAft>
            <a:buNone/>
          </a:pPr>
          <a:r>
            <a:rPr lang="en-GB" sz="3100" kern="1200"/>
            <a:t>March 26</a:t>
          </a:r>
        </a:p>
      </dsp:txBody>
      <dsp:txXfrm>
        <a:off x="679258" y="715074"/>
        <a:ext cx="1993015" cy="881248"/>
      </dsp:txXfrm>
    </dsp:sp>
    <dsp:sp modelId="{7D9A333C-9A98-4F01-900D-6E705281CF0F}">
      <dsp:nvSpPr>
        <dsp:cNvPr id="0" name=""/>
        <dsp:cNvSpPr/>
      </dsp:nvSpPr>
      <dsp:spPr>
        <a:xfrm>
          <a:off x="2775137" y="453636"/>
          <a:ext cx="2425084" cy="936082"/>
        </a:xfrm>
        <a:prstGeom prst="chevron">
          <a:avLst>
            <a:gd name="adj" fmla="val 40000"/>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5ACE8F-CDCC-4331-89DC-1580676D7A06}">
      <dsp:nvSpPr>
        <dsp:cNvPr id="0" name=""/>
        <dsp:cNvSpPr/>
      </dsp:nvSpPr>
      <dsp:spPr>
        <a:xfrm>
          <a:off x="3421827" y="687657"/>
          <a:ext cx="2047849" cy="936082"/>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0472" tIns="220472" rIns="220472" bIns="220472" numCol="1" spcCol="1270" anchor="ctr" anchorCtr="0">
          <a:noAutofit/>
        </a:bodyPr>
        <a:lstStyle/>
        <a:p>
          <a:pPr marL="0" lvl="0" indent="0" algn="ctr" defTabSz="1377950">
            <a:lnSpc>
              <a:spcPct val="90000"/>
            </a:lnSpc>
            <a:spcBef>
              <a:spcPct val="0"/>
            </a:spcBef>
            <a:spcAft>
              <a:spcPct val="35000"/>
            </a:spcAft>
            <a:buNone/>
          </a:pPr>
          <a:r>
            <a:rPr lang="en-GB" sz="3100" kern="1200"/>
            <a:t>July 26</a:t>
          </a:r>
        </a:p>
      </dsp:txBody>
      <dsp:txXfrm>
        <a:off x="3449244" y="715074"/>
        <a:ext cx="1993015" cy="881248"/>
      </dsp:txXfrm>
    </dsp:sp>
    <dsp:sp modelId="{D1E8340F-ED81-47A7-A6EE-9759740FE75A}">
      <dsp:nvSpPr>
        <dsp:cNvPr id="0" name=""/>
        <dsp:cNvSpPr/>
      </dsp:nvSpPr>
      <dsp:spPr>
        <a:xfrm>
          <a:off x="5545123" y="453636"/>
          <a:ext cx="2425084" cy="936082"/>
        </a:xfrm>
        <a:prstGeom prst="chevron">
          <a:avLst>
            <a:gd name="adj" fmla="val 40000"/>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027B4C-E4B6-4852-BEC2-68CB7C00EF5C}">
      <dsp:nvSpPr>
        <dsp:cNvPr id="0" name=""/>
        <dsp:cNvSpPr/>
      </dsp:nvSpPr>
      <dsp:spPr>
        <a:xfrm>
          <a:off x="6191812" y="687657"/>
          <a:ext cx="2047849" cy="936082"/>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0472" tIns="220472" rIns="220472" bIns="220472" numCol="1" spcCol="1270" anchor="ctr" anchorCtr="0">
          <a:noAutofit/>
        </a:bodyPr>
        <a:lstStyle/>
        <a:p>
          <a:pPr marL="0" lvl="0" indent="0" algn="ctr" defTabSz="1377950">
            <a:lnSpc>
              <a:spcPct val="90000"/>
            </a:lnSpc>
            <a:spcBef>
              <a:spcPct val="0"/>
            </a:spcBef>
            <a:spcAft>
              <a:spcPct val="35000"/>
            </a:spcAft>
            <a:buNone/>
          </a:pPr>
          <a:r>
            <a:rPr lang="en-GB" sz="3100" kern="1200"/>
            <a:t>Sep 26</a:t>
          </a:r>
        </a:p>
      </dsp:txBody>
      <dsp:txXfrm>
        <a:off x="6219229" y="715074"/>
        <a:ext cx="1993015" cy="881248"/>
      </dsp:txXfrm>
    </dsp:sp>
    <dsp:sp modelId="{882D1D77-3D5F-4B1C-B57D-FCD7987A056D}">
      <dsp:nvSpPr>
        <dsp:cNvPr id="0" name=""/>
        <dsp:cNvSpPr/>
      </dsp:nvSpPr>
      <dsp:spPr>
        <a:xfrm>
          <a:off x="8315109" y="453636"/>
          <a:ext cx="2425084" cy="936082"/>
        </a:xfrm>
        <a:prstGeom prst="chevron">
          <a:avLst>
            <a:gd name="adj" fmla="val 4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F6D78D-8193-49EB-A942-919B3BEF6D72}">
      <dsp:nvSpPr>
        <dsp:cNvPr id="0" name=""/>
        <dsp:cNvSpPr/>
      </dsp:nvSpPr>
      <dsp:spPr>
        <a:xfrm>
          <a:off x="8961798" y="687657"/>
          <a:ext cx="2047849" cy="936082"/>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0472" tIns="220472" rIns="220472" bIns="220472" numCol="1" spcCol="1270" anchor="ctr" anchorCtr="0">
          <a:noAutofit/>
        </a:bodyPr>
        <a:lstStyle/>
        <a:p>
          <a:pPr marL="0" lvl="0" indent="0" algn="ctr" defTabSz="1377950">
            <a:lnSpc>
              <a:spcPct val="90000"/>
            </a:lnSpc>
            <a:spcBef>
              <a:spcPct val="0"/>
            </a:spcBef>
            <a:spcAft>
              <a:spcPct val="35000"/>
            </a:spcAft>
            <a:buNone/>
          </a:pPr>
          <a:r>
            <a:rPr lang="en-GB" sz="3100" kern="1200"/>
            <a:t>Dec 26</a:t>
          </a:r>
        </a:p>
      </dsp:txBody>
      <dsp:txXfrm>
        <a:off x="8989215" y="715074"/>
        <a:ext cx="1993015" cy="881248"/>
      </dsp:txXfrm>
    </dsp:sp>
  </dsp:spTree>
</dsp:drawing>
</file>

<file path=ppt/diagrams/layout1.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513508"/>
          </a:xfrm>
          <a:prstGeom prst="rect">
            <a:avLst/>
          </a:prstGeom>
        </p:spPr>
        <p:txBody>
          <a:bodyPr vert="horz" lIns="99066" tIns="49533" rIns="99066" bIns="49533" rtlCol="0"/>
          <a:lstStyle>
            <a:lvl1pPr algn="l">
              <a:defRPr sz="1300"/>
            </a:lvl1pPr>
          </a:lstStyle>
          <a:p>
            <a:endParaRPr lang="en-GB" dirty="0"/>
          </a:p>
        </p:txBody>
      </p:sp>
      <p:sp>
        <p:nvSpPr>
          <p:cNvPr id="3" name="Date Placeholder 2"/>
          <p:cNvSpPr>
            <a:spLocks noGrp="1"/>
          </p:cNvSpPr>
          <p:nvPr>
            <p:ph type="dt" idx="1"/>
          </p:nvPr>
        </p:nvSpPr>
        <p:spPr>
          <a:xfrm>
            <a:off x="4023092" y="0"/>
            <a:ext cx="3077739" cy="513508"/>
          </a:xfrm>
          <a:prstGeom prst="rect">
            <a:avLst/>
          </a:prstGeom>
        </p:spPr>
        <p:txBody>
          <a:bodyPr vert="horz" lIns="99066" tIns="49533" rIns="99066" bIns="49533" rtlCol="0"/>
          <a:lstStyle>
            <a:lvl1pPr algn="r">
              <a:defRPr sz="1300"/>
            </a:lvl1pPr>
          </a:lstStyle>
          <a:p>
            <a:fld id="{648D8B2A-8E16-4D4C-9870-DCE07D7DE636}" type="datetimeFigureOut">
              <a:rPr lang="en-GB" smtClean="0"/>
              <a:t>03/12/2025</a:t>
            </a:fld>
            <a:endParaRPr lang="en-GB" dirty="0"/>
          </a:p>
        </p:txBody>
      </p:sp>
      <p:sp>
        <p:nvSpPr>
          <p:cNvPr id="4" name="Slide Image Placeholder 3"/>
          <p:cNvSpPr>
            <a:spLocks noGrp="1" noRot="1" noChangeAspect="1"/>
          </p:cNvSpPr>
          <p:nvPr>
            <p:ph type="sldImg" idx="2"/>
          </p:nvPr>
        </p:nvSpPr>
        <p:spPr>
          <a:xfrm>
            <a:off x="481013" y="1279525"/>
            <a:ext cx="6140450" cy="3454400"/>
          </a:xfrm>
          <a:prstGeom prst="rect">
            <a:avLst/>
          </a:prstGeom>
          <a:noFill/>
          <a:ln w="12700">
            <a:solidFill>
              <a:prstClr val="black"/>
            </a:solidFill>
          </a:ln>
        </p:spPr>
        <p:txBody>
          <a:bodyPr vert="horz" lIns="99066" tIns="49533" rIns="99066" bIns="49533" rtlCol="0" anchor="ctr"/>
          <a:lstStyle/>
          <a:p>
            <a:endParaRPr lang="en-GB" dirty="0"/>
          </a:p>
        </p:txBody>
      </p:sp>
      <p:sp>
        <p:nvSpPr>
          <p:cNvPr id="5" name="Notes Placeholder 4"/>
          <p:cNvSpPr>
            <a:spLocks noGrp="1"/>
          </p:cNvSpPr>
          <p:nvPr>
            <p:ph type="body" sz="quarter" idx="3"/>
          </p:nvPr>
        </p:nvSpPr>
        <p:spPr>
          <a:xfrm>
            <a:off x="710248" y="4925407"/>
            <a:ext cx="5681980" cy="4029879"/>
          </a:xfrm>
          <a:prstGeom prst="rect">
            <a:avLst/>
          </a:prstGeom>
        </p:spPr>
        <p:txBody>
          <a:bodyPr vert="horz" lIns="99066" tIns="49533" rIns="99066" bIns="4953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7"/>
            <a:ext cx="3077739" cy="513507"/>
          </a:xfrm>
          <a:prstGeom prst="rect">
            <a:avLst/>
          </a:prstGeom>
        </p:spPr>
        <p:txBody>
          <a:bodyPr vert="horz" lIns="99066" tIns="49533" rIns="99066" bIns="49533" rtlCol="0" anchor="b"/>
          <a:lstStyle>
            <a:lvl1pPr algn="l">
              <a:defRPr sz="1300"/>
            </a:lvl1pPr>
          </a:lstStyle>
          <a:p>
            <a:endParaRPr lang="en-GB" dirty="0"/>
          </a:p>
        </p:txBody>
      </p:sp>
      <p:sp>
        <p:nvSpPr>
          <p:cNvPr id="7" name="Slide Number Placeholder 6"/>
          <p:cNvSpPr>
            <a:spLocks noGrp="1"/>
          </p:cNvSpPr>
          <p:nvPr>
            <p:ph type="sldNum" sz="quarter" idx="5"/>
          </p:nvPr>
        </p:nvSpPr>
        <p:spPr>
          <a:xfrm>
            <a:off x="4023092" y="9721107"/>
            <a:ext cx="3077739" cy="513507"/>
          </a:xfrm>
          <a:prstGeom prst="rect">
            <a:avLst/>
          </a:prstGeom>
        </p:spPr>
        <p:txBody>
          <a:bodyPr vert="horz" lIns="99066" tIns="49533" rIns="99066" bIns="49533" rtlCol="0" anchor="b"/>
          <a:lstStyle>
            <a:lvl1pPr algn="r">
              <a:defRPr sz="1300"/>
            </a:lvl1pPr>
          </a:lstStyle>
          <a:p>
            <a:fld id="{D5717503-9867-4119-840A-EDA0959081AC}" type="slidenum">
              <a:rPr lang="en-GB" smtClean="0"/>
              <a:t>‹#›</a:t>
            </a:fld>
            <a:endParaRPr lang="en-GB" dirty="0"/>
          </a:p>
        </p:txBody>
      </p:sp>
    </p:spTree>
    <p:extLst>
      <p:ext uri="{BB962C8B-B14F-4D97-AF65-F5344CB8AC3E}">
        <p14:creationId xmlns:p14="http://schemas.microsoft.com/office/powerpoint/2010/main" val="3746136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B1D025B-ACD2-45C1-B156-1DDB470CE319}" type="slidenum">
              <a:rPr lang="en-GB" smtClean="0"/>
              <a:t>15</a:t>
            </a:fld>
            <a:endParaRPr lang="en-GB"/>
          </a:p>
        </p:txBody>
      </p:sp>
      <p:sp>
        <p:nvSpPr>
          <p:cNvPr id="5" name="Date Placeholder 4"/>
          <p:cNvSpPr>
            <a:spLocks noGrp="1"/>
          </p:cNvSpPr>
          <p:nvPr>
            <p:ph type="dt" idx="1"/>
          </p:nvPr>
        </p:nvSpPr>
        <p:spPr/>
        <p:txBody>
          <a:bodyPr/>
          <a:lstStyle/>
          <a:p>
            <a:fld id="{BF8440AE-93C9-41C7-A56D-8656F85B993E}" type="datetime1">
              <a:rPr lang="en-GB" smtClean="0"/>
              <a:t>03/12/2025</a:t>
            </a:fld>
            <a:endParaRPr lang="en-GB"/>
          </a:p>
        </p:txBody>
      </p:sp>
      <p:sp>
        <p:nvSpPr>
          <p:cNvPr id="6" name="Header Placeholder 5"/>
          <p:cNvSpPr>
            <a:spLocks noGrp="1"/>
          </p:cNvSpPr>
          <p:nvPr>
            <p:ph type="hdr" sz="quarter"/>
          </p:nvPr>
        </p:nvSpPr>
        <p:spPr/>
        <p:txBody>
          <a:bodyPr/>
          <a:lstStyle/>
          <a:p>
            <a:endParaRPr lang="en-GB"/>
          </a:p>
        </p:txBody>
      </p:sp>
      <p:sp>
        <p:nvSpPr>
          <p:cNvPr id="7" name="Footer Placeholder 6"/>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770736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6.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6.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6.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6.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6.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7.xml"/><Relationship Id="rId4" Type="http://schemas.openxmlformats.org/officeDocument/2006/relationships/image" Target="../media/image13.sv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176.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21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21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png"/></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0411A-301A-4A83-A7C5-A642F1C36B3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dirty="0"/>
          </a:p>
        </p:txBody>
      </p:sp>
      <p:sp>
        <p:nvSpPr>
          <p:cNvPr id="3" name="Subtitle 2">
            <a:extLst>
              <a:ext uri="{FF2B5EF4-FFF2-40B4-BE49-F238E27FC236}">
                <a16:creationId xmlns:a16="http://schemas.microsoft.com/office/drawing/2014/main" id="{F01B04ED-A2A0-4C75-9519-BE7D50284D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6" name="Text Placeholder 5">
            <a:extLst>
              <a:ext uri="{FF2B5EF4-FFF2-40B4-BE49-F238E27FC236}">
                <a16:creationId xmlns:a16="http://schemas.microsoft.com/office/drawing/2014/main" id="{7C7E99B5-E796-48F3-916B-989BE03E8DA7}"/>
              </a:ext>
            </a:extLst>
          </p:cNvPr>
          <p:cNvSpPr>
            <a:spLocks noGrp="1"/>
          </p:cNvSpPr>
          <p:nvPr>
            <p:ph type="body" sz="quarter" idx="10" hasCustomPrompt="1"/>
          </p:nvPr>
        </p:nvSpPr>
        <p:spPr>
          <a:xfrm>
            <a:off x="328613" y="6299200"/>
            <a:ext cx="3165475" cy="382588"/>
          </a:xfrm>
        </p:spPr>
        <p:txBody>
          <a:bodyPr anchor="ctr">
            <a:normAutofit/>
          </a:bodyPr>
          <a:lstStyle>
            <a:lvl1pPr marL="0" indent="0" algn="l">
              <a:buNone/>
              <a:defRPr sz="1200">
                <a:solidFill>
                  <a:schemeClr val="bg1"/>
                </a:solidFill>
                <a:latin typeface="SansSerif" panose="00000400000000000000" pitchFamily="2" charset="2"/>
              </a:defRPr>
            </a:lvl1pPr>
          </a:lstStyle>
          <a:p>
            <a:pPr lvl="0"/>
            <a:r>
              <a:rPr lang="en-US" dirty="0"/>
              <a:t>Insert Date</a:t>
            </a:r>
            <a:endParaRPr lang="en-GB" dirty="0"/>
          </a:p>
        </p:txBody>
      </p:sp>
      <p:sp>
        <p:nvSpPr>
          <p:cNvPr id="10" name="Text Placeholder 5">
            <a:extLst>
              <a:ext uri="{FF2B5EF4-FFF2-40B4-BE49-F238E27FC236}">
                <a16:creationId xmlns:a16="http://schemas.microsoft.com/office/drawing/2014/main" id="{5AA8E123-629B-4CA4-AFF2-84A9BFF7C635}"/>
              </a:ext>
            </a:extLst>
          </p:cNvPr>
          <p:cNvSpPr>
            <a:spLocks noGrp="1"/>
          </p:cNvSpPr>
          <p:nvPr>
            <p:ph type="body" sz="quarter" idx="11" hasCustomPrompt="1"/>
          </p:nvPr>
        </p:nvSpPr>
        <p:spPr>
          <a:xfrm>
            <a:off x="4513748" y="6299200"/>
            <a:ext cx="3165475" cy="382588"/>
          </a:xfrm>
        </p:spPr>
        <p:txBody>
          <a:bodyPr anchor="ctr">
            <a:normAutofit/>
          </a:bodyPr>
          <a:lstStyle>
            <a:lvl1pPr marL="0" indent="0" algn="l">
              <a:buNone/>
              <a:defRPr sz="1200">
                <a:solidFill>
                  <a:schemeClr val="bg1"/>
                </a:solidFill>
                <a:latin typeface="SansSerif" panose="00000400000000000000" pitchFamily="2" charset="2"/>
              </a:defRPr>
            </a:lvl1pPr>
          </a:lstStyle>
          <a:p>
            <a:pPr lvl="0"/>
            <a:r>
              <a:rPr lang="en-US" dirty="0"/>
              <a:t>Insert Presenter Name | Presentation Title</a:t>
            </a:r>
            <a:endParaRPr lang="en-GB" dirty="0"/>
          </a:p>
        </p:txBody>
      </p:sp>
    </p:spTree>
    <p:extLst>
      <p:ext uri="{BB962C8B-B14F-4D97-AF65-F5344CB8AC3E}">
        <p14:creationId xmlns:p14="http://schemas.microsoft.com/office/powerpoint/2010/main" val="1829481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C9DA4-7EF8-4447-96AF-AB044792242E}"/>
              </a:ext>
            </a:extLst>
          </p:cNvPr>
          <p:cNvSpPr>
            <a:spLocks noGrp="1"/>
          </p:cNvSpPr>
          <p:nvPr>
            <p:ph type="title"/>
          </p:nvPr>
        </p:nvSpPr>
        <p:spPr/>
        <p:txBody>
          <a:bodyPr/>
          <a:lstStyle/>
          <a:p>
            <a:r>
              <a:rPr lang="en-US"/>
              <a:t>Click to edit Master title style</a:t>
            </a:r>
            <a:endParaRPr lang="en-GB"/>
          </a:p>
        </p:txBody>
      </p:sp>
      <p:sp>
        <p:nvSpPr>
          <p:cNvPr id="6" name="Text Placeholder 5">
            <a:extLst>
              <a:ext uri="{FF2B5EF4-FFF2-40B4-BE49-F238E27FC236}">
                <a16:creationId xmlns:a16="http://schemas.microsoft.com/office/drawing/2014/main" id="{4D5D2724-D0CA-453A-94E7-66281C90E211}"/>
              </a:ext>
            </a:extLst>
          </p:cNvPr>
          <p:cNvSpPr>
            <a:spLocks noGrp="1"/>
          </p:cNvSpPr>
          <p:nvPr>
            <p:ph type="body" sz="quarter" idx="10" hasCustomPrompt="1"/>
          </p:nvPr>
        </p:nvSpPr>
        <p:spPr>
          <a:xfrm>
            <a:off x="328613" y="6299200"/>
            <a:ext cx="3165475" cy="382588"/>
          </a:xfrm>
        </p:spPr>
        <p:txBody>
          <a:bodyPr anchor="ctr">
            <a:normAutofit/>
          </a:bodyPr>
          <a:lstStyle>
            <a:lvl1pPr marL="0" indent="0" algn="l">
              <a:buNone/>
              <a:defRPr sz="1200">
                <a:solidFill>
                  <a:schemeClr val="bg1"/>
                </a:solidFill>
                <a:latin typeface="SansSerif" panose="00000400000000000000" pitchFamily="2" charset="2"/>
              </a:defRPr>
            </a:lvl1pPr>
          </a:lstStyle>
          <a:p>
            <a:pPr lvl="0"/>
            <a:r>
              <a:rPr lang="en-US" dirty="0"/>
              <a:t>Insert Date</a:t>
            </a:r>
            <a:endParaRPr lang="en-GB" dirty="0"/>
          </a:p>
        </p:txBody>
      </p:sp>
      <p:sp>
        <p:nvSpPr>
          <p:cNvPr id="7" name="Text Placeholder 5">
            <a:extLst>
              <a:ext uri="{FF2B5EF4-FFF2-40B4-BE49-F238E27FC236}">
                <a16:creationId xmlns:a16="http://schemas.microsoft.com/office/drawing/2014/main" id="{DF22186B-2D4E-443C-A6D8-EA862B06404A}"/>
              </a:ext>
            </a:extLst>
          </p:cNvPr>
          <p:cNvSpPr>
            <a:spLocks noGrp="1"/>
          </p:cNvSpPr>
          <p:nvPr>
            <p:ph type="body" sz="quarter" idx="11" hasCustomPrompt="1"/>
          </p:nvPr>
        </p:nvSpPr>
        <p:spPr>
          <a:xfrm>
            <a:off x="4513748" y="6299200"/>
            <a:ext cx="3165475" cy="382588"/>
          </a:xfrm>
        </p:spPr>
        <p:txBody>
          <a:bodyPr anchor="ctr">
            <a:normAutofit/>
          </a:bodyPr>
          <a:lstStyle>
            <a:lvl1pPr marL="0" indent="0" algn="l">
              <a:buNone/>
              <a:defRPr sz="1200">
                <a:solidFill>
                  <a:schemeClr val="bg1"/>
                </a:solidFill>
                <a:latin typeface="SansSerif" panose="00000400000000000000" pitchFamily="2" charset="2"/>
              </a:defRPr>
            </a:lvl1pPr>
          </a:lstStyle>
          <a:p>
            <a:pPr lvl="0"/>
            <a:r>
              <a:rPr lang="en-US" dirty="0"/>
              <a:t>Insert Presenter Name | Presentation Title</a:t>
            </a:r>
            <a:endParaRPr lang="en-GB" dirty="0"/>
          </a:p>
        </p:txBody>
      </p:sp>
    </p:spTree>
    <p:extLst>
      <p:ext uri="{BB962C8B-B14F-4D97-AF65-F5344CB8AC3E}">
        <p14:creationId xmlns:p14="http://schemas.microsoft.com/office/powerpoint/2010/main" val="246093809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Index Slide 01">
    <p:bg>
      <p:bgPr>
        <a:solidFill>
          <a:schemeClr val="accent1"/>
        </a:solidFill>
        <a:effectLst/>
      </p:bgPr>
    </p:bg>
    <p:spTree>
      <p:nvGrpSpPr>
        <p:cNvPr id="1" name=""/>
        <p:cNvGrpSpPr/>
        <p:nvPr/>
      </p:nvGrpSpPr>
      <p:grpSpPr>
        <a:xfrm>
          <a:off x="0" y="0"/>
          <a:ext cx="0" cy="0"/>
          <a:chOff x="0" y="0"/>
          <a:chExt cx="0" cy="0"/>
        </a:xfrm>
      </p:grpSpPr>
      <p:sp>
        <p:nvSpPr>
          <p:cNvPr id="6" name="Table">
            <a:extLst>
              <a:ext uri="{FF2B5EF4-FFF2-40B4-BE49-F238E27FC236}">
                <a16:creationId xmlns:a16="http://schemas.microsoft.com/office/drawing/2014/main" id="{57BCBDC0-E93E-40E6-8077-760110EEFBBE}"/>
              </a:ext>
            </a:extLst>
          </p:cNvPr>
          <p:cNvSpPr>
            <a:spLocks noGrp="1"/>
          </p:cNvSpPr>
          <p:nvPr>
            <p:ph type="tbl" sz="quarter" idx="10" hasCustomPrompt="1"/>
          </p:nvPr>
        </p:nvSpPr>
        <p:spPr>
          <a:xfrm>
            <a:off x="527054" y="1692169"/>
            <a:ext cx="11137899" cy="4617614"/>
          </a:xfrm>
          <a:prstGeom prst="rect">
            <a:avLst/>
          </a:prstGeom>
        </p:spPr>
        <p:txBody>
          <a:bodyPr/>
          <a:lstStyle>
            <a:lvl1pPr marL="0" indent="0">
              <a:buNone/>
              <a:defRPr/>
            </a:lvl1pPr>
          </a:lstStyle>
          <a:p>
            <a:r>
              <a:rPr lang="en-GB"/>
              <a:t> </a:t>
            </a:r>
          </a:p>
        </p:txBody>
      </p:sp>
      <p:cxnSp>
        <p:nvCxnSpPr>
          <p:cNvPr id="10" name="Line">
            <a:extLst>
              <a:ext uri="{FF2B5EF4-FFF2-40B4-BE49-F238E27FC236}">
                <a16:creationId xmlns:a16="http://schemas.microsoft.com/office/drawing/2014/main" id="{558AF48C-1F76-4633-A0D9-E8CE74BB7F64}"/>
              </a:ext>
            </a:extLst>
          </p:cNvPr>
          <p:cNvCxnSpPr>
            <a:cxnSpLocks/>
          </p:cNvCxnSpPr>
          <p:nvPr userDrawn="1"/>
        </p:nvCxnSpPr>
        <p:spPr>
          <a:xfrm>
            <a:off x="531852" y="1404341"/>
            <a:ext cx="1112829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594F833F-07E3-4960-8C56-8D02DEDA3A7B}"/>
              </a:ext>
            </a:extLst>
          </p:cNvPr>
          <p:cNvSpPr>
            <a:spLocks noGrp="1"/>
          </p:cNvSpPr>
          <p:nvPr>
            <p:ph type="title" hasCustomPrompt="1"/>
          </p:nvPr>
        </p:nvSpPr>
        <p:spPr/>
        <p:txBody>
          <a:bodyPr/>
          <a:lstStyle>
            <a:lvl1pPr>
              <a:defRPr>
                <a:solidFill>
                  <a:schemeClr val="bg1"/>
                </a:solidFill>
              </a:defRPr>
            </a:lvl1pPr>
          </a:lstStyle>
          <a:p>
            <a:r>
              <a:rPr lang="en-US"/>
              <a:t>Title style – 1 line only</a:t>
            </a:r>
          </a:p>
        </p:txBody>
      </p:sp>
      <p:sp>
        <p:nvSpPr>
          <p:cNvPr id="5" name="Slide Number">
            <a:extLst>
              <a:ext uri="{FF2B5EF4-FFF2-40B4-BE49-F238E27FC236}">
                <a16:creationId xmlns:a16="http://schemas.microsoft.com/office/drawing/2014/main" id="{F1414CC2-82B4-4BE1-85B4-E5717803345D}"/>
              </a:ext>
            </a:extLst>
          </p:cNvPr>
          <p:cNvSpPr>
            <a:spLocks noGrp="1"/>
          </p:cNvSpPr>
          <p:nvPr>
            <p:ph type="sldNum" sz="quarter" idx="4"/>
          </p:nvPr>
        </p:nvSpPr>
        <p:spPr>
          <a:xfrm>
            <a:off x="11097071" y="6552217"/>
            <a:ext cx="567743" cy="131235"/>
          </a:xfrm>
          <a:prstGeom prst="rect">
            <a:avLst/>
          </a:prstGeom>
        </p:spPr>
        <p:txBody>
          <a:bodyPr vert="horz" lIns="0" tIns="0" rIns="0" bIns="0" rtlCol="0" anchor="t" anchorCtr="0"/>
          <a:lstStyle>
            <a:lvl1pPr algn="r">
              <a:defRPr sz="900">
                <a:solidFill>
                  <a:schemeClr val="bg1"/>
                </a:solidFill>
              </a:defRPr>
            </a:lvl1pPr>
          </a:lstStyle>
          <a:p>
            <a:pPr defTabSz="1218500"/>
            <a:fld id="{2490C926-4C7A-4456-B603-8FB00524CD8E}" type="slidenum">
              <a:rPr lang="en-GB" smtClean="0"/>
              <a:pPr defTabSz="1218500"/>
              <a:t>‹#›</a:t>
            </a:fld>
            <a:endParaRPr lang="en-GB"/>
          </a:p>
        </p:txBody>
      </p:sp>
      <p:sp>
        <p:nvSpPr>
          <p:cNvPr id="8" name="FOOTER">
            <a:extLst>
              <a:ext uri="{FF2B5EF4-FFF2-40B4-BE49-F238E27FC236}">
                <a16:creationId xmlns:a16="http://schemas.microsoft.com/office/drawing/2014/main" id="{112101DD-D8C9-4C87-B7C3-48E210E1292A}"/>
              </a:ext>
            </a:extLst>
          </p:cNvPr>
          <p:cNvSpPr>
            <a:spLocks noGrp="1"/>
          </p:cNvSpPr>
          <p:nvPr>
            <p:ph type="ftr" sz="quarter" idx="3"/>
          </p:nvPr>
        </p:nvSpPr>
        <p:spPr>
          <a:xfrm>
            <a:off x="3595511" y="6540333"/>
            <a:ext cx="5000980" cy="143116"/>
          </a:xfrm>
          <a:prstGeom prst="rect">
            <a:avLst/>
          </a:prstGeom>
        </p:spPr>
        <p:txBody>
          <a:bodyPr vert="horz" lIns="0" tIns="0" rIns="0" bIns="0" rtlCol="0" anchor="ctr"/>
          <a:lstStyle>
            <a:lvl1pPr algn="ctr">
              <a:defRPr sz="900">
                <a:solidFill>
                  <a:schemeClr val="bg1"/>
                </a:solidFill>
              </a:defRPr>
            </a:lvl1pPr>
          </a:lstStyle>
          <a:p>
            <a:endParaRPr lang="en-US"/>
          </a:p>
        </p:txBody>
      </p:sp>
      <p:sp>
        <p:nvSpPr>
          <p:cNvPr id="9" name="MOTT MACDONALD" descr="{&quot;templafy&quot;:{&quot;id&quot;:&quot;7480cb70-adc2-4e23-9b36-8ef3a2144bd9&quot;}}" title="UserProfile.Language.PpEntity">
            <a:extLst>
              <a:ext uri="{FF2B5EF4-FFF2-40B4-BE49-F238E27FC236}">
                <a16:creationId xmlns:a16="http://schemas.microsoft.com/office/drawing/2014/main" id="{AFF39282-D6ED-43E9-B547-568736DA7ED5}"/>
              </a:ext>
            </a:extLst>
          </p:cNvPr>
          <p:cNvSpPr txBox="1"/>
          <p:nvPr userDrawn="1"/>
        </p:nvSpPr>
        <p:spPr>
          <a:xfrm>
            <a:off x="527054" y="6540333"/>
            <a:ext cx="2200816" cy="143116"/>
          </a:xfrm>
          <a:prstGeom prst="rect">
            <a:avLst/>
          </a:prstGeom>
          <a:noFill/>
        </p:spPr>
        <p:txBody>
          <a:bodyPr wrap="square" lIns="0" tIns="0" rIns="0" bIns="0" rtlCol="0">
            <a:spAutoFit/>
          </a:bodyPr>
          <a:lstStyle/>
          <a:p>
            <a:r>
              <a:rPr lang="en-GB" sz="900">
                <a:solidFill>
                  <a:schemeClr val="bg1"/>
                </a:solidFill>
              </a:rPr>
              <a:t>Mott MacDonald</a:t>
            </a:r>
          </a:p>
        </p:txBody>
      </p:sp>
      <p:sp>
        <p:nvSpPr>
          <p:cNvPr id="11" name="CLASS" descr="{&quot;templafy&quot;:{&quot;id&quot;:&quot;b9d3aaa6-2e38-4d29-a1f1-428a94d25d1e&quot;}}" hidden="1">
            <a:extLst>
              <a:ext uri="{FF2B5EF4-FFF2-40B4-BE49-F238E27FC236}">
                <a16:creationId xmlns:a16="http://schemas.microsoft.com/office/drawing/2014/main" id="{395070C2-3A2E-4187-A0BE-15E523B4FEB5}"/>
              </a:ext>
            </a:extLst>
          </p:cNvPr>
          <p:cNvSpPr/>
          <p:nvPr userDrawn="1"/>
        </p:nvSpPr>
        <p:spPr>
          <a:xfrm>
            <a:off x="527056" y="178649"/>
            <a:ext cx="2651742"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a:solidFill>
                <a:schemeClr val="bg1"/>
              </a:solidFill>
            </a:endParaRPr>
          </a:p>
        </p:txBody>
      </p:sp>
    </p:spTree>
    <p:extLst>
      <p:ext uri="{BB962C8B-B14F-4D97-AF65-F5344CB8AC3E}">
        <p14:creationId xmlns:p14="http://schemas.microsoft.com/office/powerpoint/2010/main" val="2205744022"/>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39">
          <p15:clr>
            <a:srgbClr val="FBAE40"/>
          </p15:clr>
        </p15:guide>
        <p15:guide id="3" pos="7346">
          <p15:clr>
            <a:srgbClr val="FBAE40"/>
          </p15:clr>
        </p15:guide>
        <p15:guide id="4" pos="3899">
          <p15:clr>
            <a:srgbClr val="FBAE40"/>
          </p15:clr>
        </p15:guide>
        <p15:guide id="5" pos="3779">
          <p15:clr>
            <a:srgbClr val="FBAE40"/>
          </p15:clr>
        </p15:guide>
        <p15:guide id="6" pos="332">
          <p15:clr>
            <a:srgbClr val="FBAE40"/>
          </p15:clr>
        </p15:guide>
        <p15:guide id="7" orient="horz" pos="588">
          <p15:clr>
            <a:srgbClr val="FBAE40"/>
          </p15:clr>
        </p15:guide>
        <p15:guide id="8" orient="horz" pos="769">
          <p15:clr>
            <a:srgbClr val="FBAE40"/>
          </p15:clr>
        </p15:guide>
        <p15:guide id="9" orient="horz" pos="3975">
          <p15:clr>
            <a:srgbClr val="FBAE40"/>
          </p15:clr>
        </p15:guide>
        <p15:guide id="10" orient="horz" pos="1072">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2FC5CE1F-8189-47F4-AEB5-2C80CB9963BC}"/>
              </a:ext>
            </a:extLst>
          </p:cNvPr>
          <p:cNvSpPr>
            <a:spLocks noGrp="1"/>
          </p:cNvSpPr>
          <p:nvPr>
            <p:ph type="sldNum" sz="quarter" idx="16"/>
          </p:nvPr>
        </p:nvSpPr>
        <p:spPr>
          <a:xfrm>
            <a:off x="11097071" y="6552217"/>
            <a:ext cx="567743" cy="131235"/>
          </a:xfrm>
          <a:prstGeom prst="rect">
            <a:avLst/>
          </a:prstGeom>
        </p:spPr>
        <p:txBody>
          <a:bodyPr/>
          <a:lstStyle/>
          <a:p>
            <a:pPr defTabSz="1218500"/>
            <a:fld id="{2490C926-4C7A-4456-B603-8FB00524CD8E}" type="slidenum">
              <a:rPr lang="en-GB" smtClean="0">
                <a:solidFill>
                  <a:prstClr val="black"/>
                </a:solidFill>
              </a:rPr>
              <a:pPr defTabSz="1218500"/>
              <a:t>‹#›</a:t>
            </a:fld>
            <a:endParaRPr lang="en-GB">
              <a:solidFill>
                <a:prstClr val="black"/>
              </a:solidFill>
            </a:endParaRPr>
          </a:p>
        </p:txBody>
      </p:sp>
      <p:sp>
        <p:nvSpPr>
          <p:cNvPr id="2" name="Footer">
            <a:extLst>
              <a:ext uri="{FF2B5EF4-FFF2-40B4-BE49-F238E27FC236}">
                <a16:creationId xmlns:a16="http://schemas.microsoft.com/office/drawing/2014/main" id="{2C708DEB-8BC6-488B-B60A-0CECBCB1AAD6}"/>
              </a:ext>
            </a:extLst>
          </p:cNvPr>
          <p:cNvSpPr>
            <a:spLocks noGrp="1"/>
          </p:cNvSpPr>
          <p:nvPr>
            <p:ph type="ftr" sz="quarter" idx="17"/>
          </p:nvPr>
        </p:nvSpPr>
        <p:spPr>
          <a:xfrm>
            <a:off x="3595511" y="6540333"/>
            <a:ext cx="5000980" cy="143116"/>
          </a:xfrm>
          <a:prstGeom prst="rect">
            <a:avLst/>
          </a:prstGeom>
        </p:spPr>
        <p:txBody>
          <a:bodyPr/>
          <a:lstStyle/>
          <a:p>
            <a:endParaRPr lang="en-US"/>
          </a:p>
        </p:txBody>
      </p:sp>
      <p:sp>
        <p:nvSpPr>
          <p:cNvPr id="8" name="Content">
            <a:extLst>
              <a:ext uri="{FF2B5EF4-FFF2-40B4-BE49-F238E27FC236}">
                <a16:creationId xmlns:a16="http://schemas.microsoft.com/office/drawing/2014/main" id="{57226F2C-BD1C-480B-87E8-4F326C15FDA8}"/>
              </a:ext>
            </a:extLst>
          </p:cNvPr>
          <p:cNvSpPr>
            <a:spLocks noGrp="1"/>
          </p:cNvSpPr>
          <p:nvPr>
            <p:ph idx="1" hasCustomPrompt="1"/>
          </p:nvPr>
        </p:nvSpPr>
        <p:spPr>
          <a:xfrm>
            <a:off x="527049" y="1701800"/>
            <a:ext cx="11137898"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5" name="Title 4">
            <a:extLst>
              <a:ext uri="{FF2B5EF4-FFF2-40B4-BE49-F238E27FC236}">
                <a16:creationId xmlns:a16="http://schemas.microsoft.com/office/drawing/2014/main" id="{C585B40A-895D-448A-9BAE-AE8A33983296}"/>
              </a:ext>
            </a:extLst>
          </p:cNvPr>
          <p:cNvSpPr>
            <a:spLocks noGrp="1"/>
          </p:cNvSpPr>
          <p:nvPr>
            <p:ph type="title" hasCustomPrompt="1"/>
          </p:nvPr>
        </p:nvSpPr>
        <p:spPr/>
        <p:txBody>
          <a:bodyPr/>
          <a:lstStyle/>
          <a:p>
            <a:r>
              <a:rPr lang="en-US"/>
              <a:t>Title style – 1 line only</a:t>
            </a:r>
          </a:p>
        </p:txBody>
      </p:sp>
      <p:sp>
        <p:nvSpPr>
          <p:cNvPr id="10" name="Subtitle">
            <a:extLst>
              <a:ext uri="{FF2B5EF4-FFF2-40B4-BE49-F238E27FC236}">
                <a16:creationId xmlns:a16="http://schemas.microsoft.com/office/drawing/2014/main" id="{81176E8F-2808-460E-AE32-FB85364C716A}"/>
              </a:ext>
            </a:extLst>
          </p:cNvPr>
          <p:cNvSpPr>
            <a:spLocks noGrp="1"/>
          </p:cNvSpPr>
          <p:nvPr>
            <p:ph type="subTitle" idx="14" hasCustomPrompt="1"/>
          </p:nvPr>
        </p:nvSpPr>
        <p:spPr>
          <a:xfrm>
            <a:off x="527049" y="1008938"/>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199" b="0">
                <a:solidFill>
                  <a:schemeClr val="tx1"/>
                </a:solidFill>
              </a:defRPr>
            </a:lvl1pPr>
            <a:lvl2pPr marL="0" indent="0" algn="l">
              <a:spcBef>
                <a:spcPts val="0"/>
              </a:spcBef>
              <a:spcAft>
                <a:spcPts val="0"/>
              </a:spcAft>
              <a:buFont typeface="Arial" panose="020B0604020202020204" pitchFamily="34" charset="0"/>
              <a:buNone/>
              <a:defRPr sz="1799">
                <a:solidFill>
                  <a:schemeClr val="tx1"/>
                </a:solidFill>
              </a:defRPr>
            </a:lvl2pPr>
            <a:lvl3pPr marL="0" indent="0" algn="l">
              <a:spcBef>
                <a:spcPts val="0"/>
              </a:spcBef>
              <a:spcAft>
                <a:spcPts val="0"/>
              </a:spcAft>
              <a:buFont typeface="Arial" panose="020B0604020202020204" pitchFamily="34" charset="0"/>
              <a:buNone/>
              <a:defRPr sz="1799" b="1">
                <a:solidFill>
                  <a:schemeClr val="accent1"/>
                </a:solidFill>
              </a:defRPr>
            </a:lvl3pPr>
            <a:lvl4pPr marL="0" indent="0" algn="l">
              <a:spcBef>
                <a:spcPts val="0"/>
              </a:spcBef>
              <a:spcAft>
                <a:spcPts val="0"/>
              </a:spcAft>
              <a:buFont typeface="Arial" panose="020B0604020202020204" pitchFamily="34" charset="0"/>
              <a:buNone/>
              <a:defRPr sz="1799">
                <a:solidFill>
                  <a:schemeClr val="tx1"/>
                </a:solidFill>
              </a:defRPr>
            </a:lvl4pPr>
            <a:lvl5pPr marL="0" indent="0" algn="l">
              <a:spcBef>
                <a:spcPts val="0"/>
              </a:spcBef>
              <a:spcAft>
                <a:spcPts val="0"/>
              </a:spcAft>
              <a:buFont typeface="Arial" panose="020B0604020202020204" pitchFamily="34" charset="0"/>
              <a:buNone/>
              <a:defRPr sz="1799">
                <a:solidFill>
                  <a:schemeClr val="tx1"/>
                </a:solidFill>
              </a:defRPr>
            </a:lvl5pPr>
            <a:lvl6pPr marL="0" indent="0" algn="l">
              <a:spcBef>
                <a:spcPts val="0"/>
              </a:spcBef>
              <a:spcAft>
                <a:spcPts val="0"/>
              </a:spcAft>
              <a:buFont typeface="Arial" panose="020B0604020202020204" pitchFamily="34" charset="0"/>
              <a:buNone/>
              <a:defRPr sz="1799">
                <a:solidFill>
                  <a:schemeClr val="tx1"/>
                </a:solidFill>
              </a:defRPr>
            </a:lvl6pPr>
            <a:lvl7pPr marL="0" indent="0" algn="l">
              <a:spcBef>
                <a:spcPts val="0"/>
              </a:spcBef>
              <a:spcAft>
                <a:spcPts val="0"/>
              </a:spcAft>
              <a:buFont typeface="Arial" panose="020B0604020202020204" pitchFamily="34" charset="0"/>
              <a:buNone/>
              <a:defRPr sz="1799">
                <a:solidFill>
                  <a:schemeClr val="tx1"/>
                </a:solidFill>
              </a:defRPr>
            </a:lvl7pPr>
            <a:lvl8pPr marL="0" indent="0" algn="l">
              <a:spcBef>
                <a:spcPts val="0"/>
              </a:spcBef>
              <a:spcAft>
                <a:spcPts val="0"/>
              </a:spcAft>
              <a:buFont typeface="Arial" panose="020B0604020202020204" pitchFamily="34" charset="0"/>
              <a:buNone/>
              <a:defRPr sz="1799">
                <a:solidFill>
                  <a:schemeClr val="tx1"/>
                </a:solidFill>
              </a:defRPr>
            </a:lvl8pPr>
            <a:lvl9pPr marL="0" indent="0" algn="l">
              <a:spcBef>
                <a:spcPts val="0"/>
              </a:spcBef>
              <a:spcAft>
                <a:spcPts val="0"/>
              </a:spcAft>
              <a:buFont typeface="Arial" panose="020B0604020202020204" pitchFamily="34" charset="0"/>
              <a:buNone/>
              <a:defRPr sz="1799">
                <a:solidFill>
                  <a:schemeClr val="tx1"/>
                </a:solidFill>
              </a:defRPr>
            </a:lvl9pPr>
          </a:lstStyle>
          <a:p>
            <a:pPr lvl="0"/>
            <a:r>
              <a:rPr lang="en-US"/>
              <a:t>Subtitle – 1 line only</a:t>
            </a:r>
          </a:p>
        </p:txBody>
      </p:sp>
    </p:spTree>
    <p:extLst>
      <p:ext uri="{BB962C8B-B14F-4D97-AF65-F5344CB8AC3E}">
        <p14:creationId xmlns:p14="http://schemas.microsoft.com/office/powerpoint/2010/main" val="3026713738"/>
      </p:ext>
    </p:extLst>
  </p:cSld>
  <p:clrMapOvr>
    <a:masterClrMapping/>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le and Content (Stone)">
    <p:bg>
      <p:bgPr>
        <a:solidFill>
          <a:schemeClr val="bg2"/>
        </a:solidFill>
        <a:effectLst/>
      </p:bgPr>
    </p:bg>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53D2C0E4-7B71-4691-9CAB-81B6780FB85B}"/>
              </a:ext>
            </a:extLst>
          </p:cNvPr>
          <p:cNvSpPr>
            <a:spLocks noGrp="1"/>
          </p:cNvSpPr>
          <p:nvPr>
            <p:ph type="sldNum" sz="quarter" idx="16"/>
          </p:nvPr>
        </p:nvSpPr>
        <p:spPr>
          <a:xfrm>
            <a:off x="11097071" y="6552217"/>
            <a:ext cx="567743" cy="131235"/>
          </a:xfrm>
          <a:prstGeom prst="rect">
            <a:avLst/>
          </a:prstGeom>
        </p:spPr>
        <p:txBody>
          <a:bodyPr/>
          <a:lstStyle/>
          <a:p>
            <a:pPr defTabSz="1218500"/>
            <a:fld id="{2490C926-4C7A-4456-B603-8FB00524CD8E}" type="slidenum">
              <a:rPr lang="en-GB" smtClean="0">
                <a:solidFill>
                  <a:prstClr val="black"/>
                </a:solidFill>
              </a:rPr>
              <a:pPr defTabSz="1218500"/>
              <a:t>‹#›</a:t>
            </a:fld>
            <a:endParaRPr lang="en-GB">
              <a:solidFill>
                <a:prstClr val="black"/>
              </a:solidFill>
            </a:endParaRPr>
          </a:p>
        </p:txBody>
      </p:sp>
      <p:sp>
        <p:nvSpPr>
          <p:cNvPr id="6" name="Content">
            <a:extLst>
              <a:ext uri="{FF2B5EF4-FFF2-40B4-BE49-F238E27FC236}">
                <a16:creationId xmlns:a16="http://schemas.microsoft.com/office/drawing/2014/main" id="{290F6EDB-1A60-4AC5-81A6-9A2367ED5203}"/>
              </a:ext>
            </a:extLst>
          </p:cNvPr>
          <p:cNvSpPr>
            <a:spLocks noGrp="1"/>
          </p:cNvSpPr>
          <p:nvPr>
            <p:ph idx="1" hasCustomPrompt="1"/>
          </p:nvPr>
        </p:nvSpPr>
        <p:spPr>
          <a:xfrm>
            <a:off x="527053" y="1701800"/>
            <a:ext cx="11137895"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6AB30904-F5D0-4C1A-97CD-642C391E4E15}"/>
              </a:ext>
            </a:extLst>
          </p:cNvPr>
          <p:cNvSpPr>
            <a:spLocks noGrp="1"/>
          </p:cNvSpPr>
          <p:nvPr>
            <p:ph type="title" hasCustomPrompt="1"/>
          </p:nvPr>
        </p:nvSpPr>
        <p:spPr/>
        <p:txBody>
          <a:bodyPr/>
          <a:lstStyle/>
          <a:p>
            <a:r>
              <a:rPr lang="en-US"/>
              <a:t>Title style – 1 line only</a:t>
            </a:r>
          </a:p>
        </p:txBody>
      </p:sp>
      <p:sp>
        <p:nvSpPr>
          <p:cNvPr id="7" name="Subtitle">
            <a:extLst>
              <a:ext uri="{FF2B5EF4-FFF2-40B4-BE49-F238E27FC236}">
                <a16:creationId xmlns:a16="http://schemas.microsoft.com/office/drawing/2014/main" id="{CFFAB6CD-3D83-4CB7-80C3-D6012D72E453}"/>
              </a:ext>
            </a:extLst>
          </p:cNvPr>
          <p:cNvSpPr>
            <a:spLocks noGrp="1"/>
          </p:cNvSpPr>
          <p:nvPr>
            <p:ph type="subTitle" idx="14" hasCustomPrompt="1"/>
          </p:nvPr>
        </p:nvSpPr>
        <p:spPr>
          <a:xfrm>
            <a:off x="527049" y="1008938"/>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199" b="0">
                <a:solidFill>
                  <a:schemeClr val="tx1"/>
                </a:solidFill>
              </a:defRPr>
            </a:lvl1pPr>
            <a:lvl2pPr marL="0" indent="0" algn="l">
              <a:spcBef>
                <a:spcPts val="0"/>
              </a:spcBef>
              <a:spcAft>
                <a:spcPts val="0"/>
              </a:spcAft>
              <a:buFont typeface="Arial" panose="020B0604020202020204" pitchFamily="34" charset="0"/>
              <a:buNone/>
              <a:defRPr sz="1799">
                <a:solidFill>
                  <a:schemeClr val="tx1"/>
                </a:solidFill>
              </a:defRPr>
            </a:lvl2pPr>
            <a:lvl3pPr marL="0" indent="0" algn="l">
              <a:spcBef>
                <a:spcPts val="0"/>
              </a:spcBef>
              <a:spcAft>
                <a:spcPts val="0"/>
              </a:spcAft>
              <a:buFont typeface="Arial" panose="020B0604020202020204" pitchFamily="34" charset="0"/>
              <a:buNone/>
              <a:defRPr sz="1799" b="1">
                <a:solidFill>
                  <a:schemeClr val="accent1"/>
                </a:solidFill>
              </a:defRPr>
            </a:lvl3pPr>
            <a:lvl4pPr marL="0" indent="0" algn="l">
              <a:spcBef>
                <a:spcPts val="0"/>
              </a:spcBef>
              <a:spcAft>
                <a:spcPts val="0"/>
              </a:spcAft>
              <a:buFont typeface="Arial" panose="020B0604020202020204" pitchFamily="34" charset="0"/>
              <a:buNone/>
              <a:defRPr sz="1799">
                <a:solidFill>
                  <a:schemeClr val="tx1"/>
                </a:solidFill>
              </a:defRPr>
            </a:lvl4pPr>
            <a:lvl5pPr marL="0" indent="0" algn="l">
              <a:spcBef>
                <a:spcPts val="0"/>
              </a:spcBef>
              <a:spcAft>
                <a:spcPts val="0"/>
              </a:spcAft>
              <a:buFont typeface="Arial" panose="020B0604020202020204" pitchFamily="34" charset="0"/>
              <a:buNone/>
              <a:defRPr sz="1799">
                <a:solidFill>
                  <a:schemeClr val="tx1"/>
                </a:solidFill>
              </a:defRPr>
            </a:lvl5pPr>
            <a:lvl6pPr marL="0" indent="0" algn="l">
              <a:spcBef>
                <a:spcPts val="0"/>
              </a:spcBef>
              <a:spcAft>
                <a:spcPts val="0"/>
              </a:spcAft>
              <a:buFont typeface="Arial" panose="020B0604020202020204" pitchFamily="34" charset="0"/>
              <a:buNone/>
              <a:defRPr sz="1799">
                <a:solidFill>
                  <a:schemeClr val="tx1"/>
                </a:solidFill>
              </a:defRPr>
            </a:lvl6pPr>
            <a:lvl7pPr marL="0" indent="0" algn="l">
              <a:spcBef>
                <a:spcPts val="0"/>
              </a:spcBef>
              <a:spcAft>
                <a:spcPts val="0"/>
              </a:spcAft>
              <a:buFont typeface="Arial" panose="020B0604020202020204" pitchFamily="34" charset="0"/>
              <a:buNone/>
              <a:defRPr sz="1799">
                <a:solidFill>
                  <a:schemeClr val="tx1"/>
                </a:solidFill>
              </a:defRPr>
            </a:lvl7pPr>
            <a:lvl8pPr marL="0" indent="0" algn="l">
              <a:spcBef>
                <a:spcPts val="0"/>
              </a:spcBef>
              <a:spcAft>
                <a:spcPts val="0"/>
              </a:spcAft>
              <a:buFont typeface="Arial" panose="020B0604020202020204" pitchFamily="34" charset="0"/>
              <a:buNone/>
              <a:defRPr sz="1799">
                <a:solidFill>
                  <a:schemeClr val="tx1"/>
                </a:solidFill>
              </a:defRPr>
            </a:lvl8pPr>
            <a:lvl9pPr marL="0" indent="0" algn="l">
              <a:spcBef>
                <a:spcPts val="0"/>
              </a:spcBef>
              <a:spcAft>
                <a:spcPts val="0"/>
              </a:spcAft>
              <a:buFont typeface="Arial" panose="020B0604020202020204" pitchFamily="34" charset="0"/>
              <a:buNone/>
              <a:defRPr sz="1799">
                <a:solidFill>
                  <a:schemeClr val="tx1"/>
                </a:solidFill>
              </a:defRPr>
            </a:lvl9pPr>
          </a:lstStyle>
          <a:p>
            <a:pPr lvl="0"/>
            <a:r>
              <a:rPr lang="en-US"/>
              <a:t>Subtitle – 1 line only</a:t>
            </a:r>
          </a:p>
        </p:txBody>
      </p:sp>
      <p:sp>
        <p:nvSpPr>
          <p:cNvPr id="3" name="Footer Placeholder 2">
            <a:extLst>
              <a:ext uri="{FF2B5EF4-FFF2-40B4-BE49-F238E27FC236}">
                <a16:creationId xmlns:a16="http://schemas.microsoft.com/office/drawing/2014/main" id="{9B7FF07C-B00E-44FC-A575-D81E0DDC0224}"/>
              </a:ext>
            </a:extLst>
          </p:cNvPr>
          <p:cNvSpPr>
            <a:spLocks noGrp="1"/>
          </p:cNvSpPr>
          <p:nvPr>
            <p:ph type="ftr" sz="quarter" idx="17"/>
          </p:nvPr>
        </p:nvSpPr>
        <p:spPr>
          <a:xfrm>
            <a:off x="3595511" y="6540333"/>
            <a:ext cx="5000980" cy="143116"/>
          </a:xfrm>
          <a:prstGeom prst="rect">
            <a:avLst/>
          </a:prstGeom>
        </p:spPr>
        <p:txBody>
          <a:bodyPr/>
          <a:lstStyle/>
          <a:p>
            <a:endParaRPr lang="en-US"/>
          </a:p>
        </p:txBody>
      </p:sp>
    </p:spTree>
    <p:extLst>
      <p:ext uri="{BB962C8B-B14F-4D97-AF65-F5344CB8AC3E}">
        <p14:creationId xmlns:p14="http://schemas.microsoft.com/office/powerpoint/2010/main" val="74549853"/>
      </p:ext>
    </p:extLst>
  </p:cSld>
  <p:clrMapOvr>
    <a:masterClrMapping/>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Dark)">
    <p:bg>
      <p:bgPr>
        <a:solidFill>
          <a:schemeClr val="tx2"/>
        </a:solidFill>
        <a:effectLst/>
      </p:bgPr>
    </p:bg>
    <p:spTree>
      <p:nvGrpSpPr>
        <p:cNvPr id="1" name=""/>
        <p:cNvGrpSpPr/>
        <p:nvPr/>
      </p:nvGrpSpPr>
      <p:grpSpPr>
        <a:xfrm>
          <a:off x="0" y="0"/>
          <a:ext cx="0" cy="0"/>
          <a:chOff x="0" y="0"/>
          <a:chExt cx="0" cy="0"/>
        </a:xfrm>
      </p:grpSpPr>
      <p:sp>
        <p:nvSpPr>
          <p:cNvPr id="6" name="Content">
            <a:extLst>
              <a:ext uri="{FF2B5EF4-FFF2-40B4-BE49-F238E27FC236}">
                <a16:creationId xmlns:a16="http://schemas.microsoft.com/office/drawing/2014/main" id="{290F6EDB-1A60-4AC5-81A6-9A2367ED5203}"/>
              </a:ext>
            </a:extLst>
          </p:cNvPr>
          <p:cNvSpPr>
            <a:spLocks noGrp="1"/>
          </p:cNvSpPr>
          <p:nvPr>
            <p:ph idx="1" hasCustomPrompt="1"/>
          </p:nvPr>
        </p:nvSpPr>
        <p:spPr>
          <a:xfrm>
            <a:off x="527053" y="1701800"/>
            <a:ext cx="11137895" cy="4607984"/>
          </a:xfrm>
        </p:spPr>
        <p:txBody>
          <a:bodyPr/>
          <a:lstStyle>
            <a:lvl1pPr>
              <a:defRPr>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vl6pPr>
              <a:buNone/>
              <a:defRPr>
                <a:solidFill>
                  <a:schemeClr val="bg1"/>
                </a:solidFill>
              </a:defRPr>
            </a:lvl6pPr>
            <a:lvl7pPr>
              <a:defRPr>
                <a:solidFill>
                  <a:schemeClr val="bg1"/>
                </a:solidFill>
              </a:defRPr>
            </a:lvl7pPr>
            <a:lvl8pPr>
              <a:buClrTx/>
              <a:defRPr>
                <a:solidFill>
                  <a:schemeClr val="bg1"/>
                </a:solidFill>
              </a:defRPr>
            </a:lvl8pPr>
            <a:lvl9pPr>
              <a:buClrTx/>
              <a:defRPr>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ubtitle">
            <a:extLst>
              <a:ext uri="{FF2B5EF4-FFF2-40B4-BE49-F238E27FC236}">
                <a16:creationId xmlns:a16="http://schemas.microsoft.com/office/drawing/2014/main" id="{97747906-0456-4AC5-A1CD-165520400078}"/>
              </a:ext>
            </a:extLst>
          </p:cNvPr>
          <p:cNvSpPr>
            <a:spLocks noGrp="1"/>
          </p:cNvSpPr>
          <p:nvPr>
            <p:ph type="subTitle" idx="14" hasCustomPrompt="1"/>
          </p:nvPr>
        </p:nvSpPr>
        <p:spPr>
          <a:xfrm>
            <a:off x="527049" y="1008938"/>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199" b="0">
                <a:solidFill>
                  <a:schemeClr val="bg1"/>
                </a:solidFill>
              </a:defRPr>
            </a:lvl1pPr>
            <a:lvl2pPr marL="0" indent="0" algn="l">
              <a:spcBef>
                <a:spcPts val="0"/>
              </a:spcBef>
              <a:spcAft>
                <a:spcPts val="0"/>
              </a:spcAft>
              <a:buFont typeface="Arial" panose="020B0604020202020204" pitchFamily="34" charset="0"/>
              <a:buNone/>
              <a:defRPr sz="1799">
                <a:solidFill>
                  <a:schemeClr val="bg1"/>
                </a:solidFill>
              </a:defRPr>
            </a:lvl2pPr>
            <a:lvl3pPr marL="0" indent="0" algn="l">
              <a:spcBef>
                <a:spcPts val="0"/>
              </a:spcBef>
              <a:spcAft>
                <a:spcPts val="0"/>
              </a:spcAft>
              <a:buFont typeface="Arial" panose="020B0604020202020204" pitchFamily="34" charset="0"/>
              <a:buNone/>
              <a:defRPr sz="1799" b="1">
                <a:solidFill>
                  <a:schemeClr val="bg1"/>
                </a:solidFill>
              </a:defRPr>
            </a:lvl3pPr>
            <a:lvl4pPr marL="0" indent="0" algn="l">
              <a:spcBef>
                <a:spcPts val="0"/>
              </a:spcBef>
              <a:spcAft>
                <a:spcPts val="0"/>
              </a:spcAft>
              <a:buFont typeface="Arial" panose="020B0604020202020204" pitchFamily="34" charset="0"/>
              <a:buNone/>
              <a:defRPr sz="1400">
                <a:solidFill>
                  <a:schemeClr val="bg1"/>
                </a:solidFill>
              </a:defRPr>
            </a:lvl4pPr>
            <a:lvl5pPr marL="0" indent="0" algn="l">
              <a:spcBef>
                <a:spcPts val="0"/>
              </a:spcBef>
              <a:spcAft>
                <a:spcPts val="0"/>
              </a:spcAft>
              <a:buFont typeface="Arial" panose="020B0604020202020204" pitchFamily="34" charset="0"/>
              <a:buNone/>
              <a:defRPr sz="1200">
                <a:solidFill>
                  <a:schemeClr val="bg1"/>
                </a:solidFill>
              </a:defRPr>
            </a:lvl5pPr>
            <a:lvl6pPr marL="0" indent="0" algn="l">
              <a:spcBef>
                <a:spcPts val="0"/>
              </a:spcBef>
              <a:spcAft>
                <a:spcPts val="0"/>
              </a:spcAft>
              <a:buFont typeface="Arial" panose="020B0604020202020204" pitchFamily="34" charset="0"/>
              <a:buNone/>
              <a:defRPr sz="1200">
                <a:solidFill>
                  <a:schemeClr val="bg1"/>
                </a:solidFill>
              </a:defRPr>
            </a:lvl6pPr>
            <a:lvl7pPr marL="0" indent="0" algn="l">
              <a:spcBef>
                <a:spcPts val="0"/>
              </a:spcBef>
              <a:spcAft>
                <a:spcPts val="0"/>
              </a:spcAft>
              <a:buFont typeface="Arial" panose="020B0604020202020204" pitchFamily="34" charset="0"/>
              <a:buNone/>
              <a:defRPr sz="1200">
                <a:solidFill>
                  <a:schemeClr val="bg1"/>
                </a:solidFill>
              </a:defRPr>
            </a:lvl7pPr>
            <a:lvl8pPr marL="0" indent="0" algn="l">
              <a:spcBef>
                <a:spcPts val="0"/>
              </a:spcBef>
              <a:spcAft>
                <a:spcPts val="0"/>
              </a:spcAft>
              <a:buFont typeface="Arial" panose="020B0604020202020204" pitchFamily="34" charset="0"/>
              <a:buNone/>
              <a:defRPr sz="1200">
                <a:solidFill>
                  <a:schemeClr val="bg1"/>
                </a:solidFill>
              </a:defRPr>
            </a:lvl8pPr>
            <a:lvl9pPr marL="0" indent="0" algn="l">
              <a:spcBef>
                <a:spcPts val="0"/>
              </a:spcBef>
              <a:spcAft>
                <a:spcPts val="0"/>
              </a:spcAft>
              <a:buFont typeface="Arial" panose="020B0604020202020204" pitchFamily="34" charset="0"/>
              <a:buNone/>
              <a:defRPr sz="1200">
                <a:solidFill>
                  <a:schemeClr val="bg1"/>
                </a:solidFill>
              </a:defRPr>
            </a:lvl9pPr>
          </a:lstStyle>
          <a:p>
            <a:pPr lvl="0"/>
            <a:r>
              <a:rPr lang="en-US"/>
              <a:t>Subtitle – 1 line only</a:t>
            </a:r>
          </a:p>
        </p:txBody>
      </p:sp>
      <p:sp>
        <p:nvSpPr>
          <p:cNvPr id="2" name="Title">
            <a:extLst>
              <a:ext uri="{FF2B5EF4-FFF2-40B4-BE49-F238E27FC236}">
                <a16:creationId xmlns:a16="http://schemas.microsoft.com/office/drawing/2014/main" id="{6AB30904-F5D0-4C1A-97CD-642C391E4E15}"/>
              </a:ext>
            </a:extLst>
          </p:cNvPr>
          <p:cNvSpPr>
            <a:spLocks noGrp="1"/>
          </p:cNvSpPr>
          <p:nvPr>
            <p:ph type="title" hasCustomPrompt="1"/>
          </p:nvPr>
        </p:nvSpPr>
        <p:spPr/>
        <p:txBody>
          <a:bodyPr/>
          <a:lstStyle>
            <a:lvl1pPr>
              <a:defRPr>
                <a:solidFill>
                  <a:schemeClr val="bg1"/>
                </a:solidFill>
              </a:defRPr>
            </a:lvl1pPr>
          </a:lstStyle>
          <a:p>
            <a:r>
              <a:rPr lang="en-US"/>
              <a:t>Title style – 1 line only</a:t>
            </a:r>
          </a:p>
        </p:txBody>
      </p:sp>
      <p:sp>
        <p:nvSpPr>
          <p:cNvPr id="12" name="Slide Number">
            <a:extLst>
              <a:ext uri="{FF2B5EF4-FFF2-40B4-BE49-F238E27FC236}">
                <a16:creationId xmlns:a16="http://schemas.microsoft.com/office/drawing/2014/main" id="{C24330B0-CBEF-428E-9779-AD56DFE7420D}"/>
              </a:ext>
            </a:extLst>
          </p:cNvPr>
          <p:cNvSpPr>
            <a:spLocks noGrp="1"/>
          </p:cNvSpPr>
          <p:nvPr>
            <p:ph type="sldNum" sz="quarter" idx="4"/>
          </p:nvPr>
        </p:nvSpPr>
        <p:spPr>
          <a:xfrm>
            <a:off x="11097071" y="6552217"/>
            <a:ext cx="567743" cy="131235"/>
          </a:xfrm>
          <a:prstGeom prst="rect">
            <a:avLst/>
          </a:prstGeom>
        </p:spPr>
        <p:txBody>
          <a:bodyPr vert="horz" lIns="0" tIns="0" rIns="0" bIns="0" rtlCol="0" anchor="t" anchorCtr="0"/>
          <a:lstStyle>
            <a:lvl1pPr algn="r">
              <a:defRPr sz="900">
                <a:solidFill>
                  <a:schemeClr val="bg1"/>
                </a:solidFill>
              </a:defRPr>
            </a:lvl1pPr>
          </a:lstStyle>
          <a:p>
            <a:pPr defTabSz="1218500"/>
            <a:fld id="{2490C926-4C7A-4456-B603-8FB00524CD8E}" type="slidenum">
              <a:rPr lang="en-GB" smtClean="0"/>
              <a:pPr defTabSz="1218500"/>
              <a:t>‹#›</a:t>
            </a:fld>
            <a:endParaRPr lang="en-GB"/>
          </a:p>
        </p:txBody>
      </p:sp>
      <p:sp>
        <p:nvSpPr>
          <p:cNvPr id="16" name="FOOTER">
            <a:extLst>
              <a:ext uri="{FF2B5EF4-FFF2-40B4-BE49-F238E27FC236}">
                <a16:creationId xmlns:a16="http://schemas.microsoft.com/office/drawing/2014/main" id="{5283A01D-6B0C-472E-BD8B-4753030AAA04}"/>
              </a:ext>
            </a:extLst>
          </p:cNvPr>
          <p:cNvSpPr>
            <a:spLocks noGrp="1"/>
          </p:cNvSpPr>
          <p:nvPr>
            <p:ph type="ftr" sz="quarter" idx="3"/>
          </p:nvPr>
        </p:nvSpPr>
        <p:spPr>
          <a:xfrm>
            <a:off x="3595511" y="6540333"/>
            <a:ext cx="5000980" cy="143116"/>
          </a:xfrm>
          <a:prstGeom prst="rect">
            <a:avLst/>
          </a:prstGeom>
        </p:spPr>
        <p:txBody>
          <a:bodyPr vert="horz" lIns="0" tIns="0" rIns="0" bIns="0" rtlCol="0" anchor="ctr"/>
          <a:lstStyle>
            <a:lvl1pPr algn="ctr">
              <a:defRPr sz="900">
                <a:solidFill>
                  <a:schemeClr val="bg1"/>
                </a:solidFill>
              </a:defRPr>
            </a:lvl1pPr>
          </a:lstStyle>
          <a:p>
            <a:endParaRPr lang="en-US"/>
          </a:p>
        </p:txBody>
      </p:sp>
      <p:sp>
        <p:nvSpPr>
          <p:cNvPr id="17" name="MOTT MACDONALD" descr="{&quot;templafy&quot;:{&quot;id&quot;:&quot;2b24dead-eb56-4f67-bc69-a2a9738b491e&quot;}}" title="UserProfile.Language.PpEntity">
            <a:extLst>
              <a:ext uri="{FF2B5EF4-FFF2-40B4-BE49-F238E27FC236}">
                <a16:creationId xmlns:a16="http://schemas.microsoft.com/office/drawing/2014/main" id="{CA2F9CC8-C9D4-4CF3-95F5-D4271C2BD529}"/>
              </a:ext>
            </a:extLst>
          </p:cNvPr>
          <p:cNvSpPr txBox="1"/>
          <p:nvPr userDrawn="1"/>
        </p:nvSpPr>
        <p:spPr>
          <a:xfrm>
            <a:off x="527054" y="6540333"/>
            <a:ext cx="2200816" cy="143116"/>
          </a:xfrm>
          <a:prstGeom prst="rect">
            <a:avLst/>
          </a:prstGeom>
          <a:noFill/>
        </p:spPr>
        <p:txBody>
          <a:bodyPr wrap="square" lIns="0" tIns="0" rIns="0" bIns="0" rtlCol="0">
            <a:spAutoFit/>
          </a:bodyPr>
          <a:lstStyle/>
          <a:p>
            <a:r>
              <a:rPr lang="en-GB" sz="900">
                <a:solidFill>
                  <a:schemeClr val="bg1"/>
                </a:solidFill>
              </a:rPr>
              <a:t>Mott MacDonald</a:t>
            </a:r>
          </a:p>
        </p:txBody>
      </p:sp>
      <p:sp>
        <p:nvSpPr>
          <p:cNvPr id="18" name="CLASS" descr="{&quot;templafy&quot;:{&quot;id&quot;:&quot;8f9e2fe1-cf71-41a5-abdc-9fbb61f4ac0c&quot;}}" hidden="1">
            <a:extLst>
              <a:ext uri="{FF2B5EF4-FFF2-40B4-BE49-F238E27FC236}">
                <a16:creationId xmlns:a16="http://schemas.microsoft.com/office/drawing/2014/main" id="{C0C3D4E7-CB66-4AEA-A74F-65BD571609D3}"/>
              </a:ext>
            </a:extLst>
          </p:cNvPr>
          <p:cNvSpPr/>
          <p:nvPr userDrawn="1"/>
        </p:nvSpPr>
        <p:spPr>
          <a:xfrm>
            <a:off x="527056" y="178649"/>
            <a:ext cx="2651742"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a:solidFill>
                <a:schemeClr val="bg1"/>
              </a:solidFill>
            </a:endParaRPr>
          </a:p>
        </p:txBody>
      </p:sp>
    </p:spTree>
    <p:extLst>
      <p:ext uri="{BB962C8B-B14F-4D97-AF65-F5344CB8AC3E}">
        <p14:creationId xmlns:p14="http://schemas.microsoft.com/office/powerpoint/2010/main" val="840326247"/>
      </p:ext>
    </p:extLst>
  </p:cSld>
  <p:clrMapOvr>
    <a:masterClrMapping/>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53D2C0E4-7B71-4691-9CAB-81B6780FB85B}"/>
              </a:ext>
            </a:extLst>
          </p:cNvPr>
          <p:cNvSpPr>
            <a:spLocks noGrp="1"/>
          </p:cNvSpPr>
          <p:nvPr>
            <p:ph type="sldNum" sz="quarter" idx="16"/>
          </p:nvPr>
        </p:nvSpPr>
        <p:spPr>
          <a:xfrm>
            <a:off x="11097071" y="6552217"/>
            <a:ext cx="567743" cy="131235"/>
          </a:xfrm>
          <a:prstGeom prst="rect">
            <a:avLst/>
          </a:prstGeom>
        </p:spPr>
        <p:txBody>
          <a:bodyPr/>
          <a:lstStyle/>
          <a:p>
            <a:pPr defTabSz="1218500"/>
            <a:fld id="{2490C926-4C7A-4456-B603-8FB00524CD8E}" type="slidenum">
              <a:rPr lang="en-GB" smtClean="0">
                <a:solidFill>
                  <a:prstClr val="black"/>
                </a:solidFill>
              </a:rPr>
              <a:pPr defTabSz="1218500"/>
              <a:t>‹#›</a:t>
            </a:fld>
            <a:endParaRPr lang="en-GB">
              <a:solidFill>
                <a:prstClr val="black"/>
              </a:solidFill>
            </a:endParaRPr>
          </a:p>
        </p:txBody>
      </p:sp>
      <p:sp>
        <p:nvSpPr>
          <p:cNvPr id="13" name="Content 2">
            <a:extLst>
              <a:ext uri="{FF2B5EF4-FFF2-40B4-BE49-F238E27FC236}">
                <a16:creationId xmlns:a16="http://schemas.microsoft.com/office/drawing/2014/main" id="{11EC136A-4658-4EEF-839E-AB82720C099F}"/>
              </a:ext>
            </a:extLst>
          </p:cNvPr>
          <p:cNvSpPr>
            <a:spLocks noGrp="1"/>
          </p:cNvSpPr>
          <p:nvPr>
            <p:ph idx="24" hasCustomPrompt="1"/>
          </p:nvPr>
        </p:nvSpPr>
        <p:spPr>
          <a:xfrm>
            <a:off x="6191276" y="1701800"/>
            <a:ext cx="5473673"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6" name="Content 1">
            <a:extLst>
              <a:ext uri="{FF2B5EF4-FFF2-40B4-BE49-F238E27FC236}">
                <a16:creationId xmlns:a16="http://schemas.microsoft.com/office/drawing/2014/main" id="{290F6EDB-1A60-4AC5-81A6-9A2367ED5203}"/>
              </a:ext>
            </a:extLst>
          </p:cNvPr>
          <p:cNvSpPr>
            <a:spLocks noGrp="1"/>
          </p:cNvSpPr>
          <p:nvPr>
            <p:ph idx="1" hasCustomPrompt="1"/>
          </p:nvPr>
        </p:nvSpPr>
        <p:spPr>
          <a:xfrm>
            <a:off x="527052" y="1701800"/>
            <a:ext cx="5473673"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6D71A18E-4FF3-4E22-8AFF-884CC89E50E5}"/>
              </a:ext>
            </a:extLst>
          </p:cNvPr>
          <p:cNvSpPr>
            <a:spLocks noGrp="1"/>
          </p:cNvSpPr>
          <p:nvPr>
            <p:ph type="title" hasCustomPrompt="1"/>
          </p:nvPr>
        </p:nvSpPr>
        <p:spPr/>
        <p:txBody>
          <a:bodyPr/>
          <a:lstStyle/>
          <a:p>
            <a:r>
              <a:rPr lang="en-US"/>
              <a:t>Title style – 1 line only</a:t>
            </a:r>
          </a:p>
        </p:txBody>
      </p:sp>
      <p:sp>
        <p:nvSpPr>
          <p:cNvPr id="8" name="Subtitle">
            <a:extLst>
              <a:ext uri="{FF2B5EF4-FFF2-40B4-BE49-F238E27FC236}">
                <a16:creationId xmlns:a16="http://schemas.microsoft.com/office/drawing/2014/main" id="{CA8B9774-B192-419D-9C8F-D95200F3C6E4}"/>
              </a:ext>
            </a:extLst>
          </p:cNvPr>
          <p:cNvSpPr>
            <a:spLocks noGrp="1"/>
          </p:cNvSpPr>
          <p:nvPr>
            <p:ph type="subTitle" idx="14" hasCustomPrompt="1"/>
          </p:nvPr>
        </p:nvSpPr>
        <p:spPr>
          <a:xfrm>
            <a:off x="527049" y="1008938"/>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199" b="0">
                <a:solidFill>
                  <a:schemeClr val="tx1"/>
                </a:solidFill>
              </a:defRPr>
            </a:lvl1pPr>
            <a:lvl2pPr marL="0" indent="0" algn="l">
              <a:spcBef>
                <a:spcPts val="0"/>
              </a:spcBef>
              <a:spcAft>
                <a:spcPts val="0"/>
              </a:spcAft>
              <a:buFont typeface="Arial" panose="020B0604020202020204" pitchFamily="34" charset="0"/>
              <a:buNone/>
              <a:defRPr sz="1799">
                <a:solidFill>
                  <a:schemeClr val="tx1"/>
                </a:solidFill>
              </a:defRPr>
            </a:lvl2pPr>
            <a:lvl3pPr marL="0" indent="0" algn="l">
              <a:spcBef>
                <a:spcPts val="0"/>
              </a:spcBef>
              <a:spcAft>
                <a:spcPts val="0"/>
              </a:spcAft>
              <a:buFont typeface="Arial" panose="020B0604020202020204" pitchFamily="34" charset="0"/>
              <a:buNone/>
              <a:defRPr sz="1799" b="1">
                <a:solidFill>
                  <a:schemeClr val="accent1"/>
                </a:solidFill>
              </a:defRPr>
            </a:lvl3pPr>
            <a:lvl4pPr marL="0" indent="0" algn="l">
              <a:spcBef>
                <a:spcPts val="0"/>
              </a:spcBef>
              <a:spcAft>
                <a:spcPts val="0"/>
              </a:spcAft>
              <a:buFont typeface="Arial" panose="020B0604020202020204" pitchFamily="34" charset="0"/>
              <a:buNone/>
              <a:defRPr sz="1799">
                <a:solidFill>
                  <a:schemeClr val="tx1"/>
                </a:solidFill>
              </a:defRPr>
            </a:lvl4pPr>
            <a:lvl5pPr marL="0" indent="0" algn="l">
              <a:spcBef>
                <a:spcPts val="0"/>
              </a:spcBef>
              <a:spcAft>
                <a:spcPts val="0"/>
              </a:spcAft>
              <a:buFont typeface="Arial" panose="020B0604020202020204" pitchFamily="34" charset="0"/>
              <a:buNone/>
              <a:defRPr sz="1799">
                <a:solidFill>
                  <a:schemeClr val="tx1"/>
                </a:solidFill>
              </a:defRPr>
            </a:lvl5pPr>
            <a:lvl6pPr marL="0" indent="0" algn="l">
              <a:spcBef>
                <a:spcPts val="0"/>
              </a:spcBef>
              <a:spcAft>
                <a:spcPts val="0"/>
              </a:spcAft>
              <a:buFont typeface="Arial" panose="020B0604020202020204" pitchFamily="34" charset="0"/>
              <a:buNone/>
              <a:defRPr sz="1799">
                <a:solidFill>
                  <a:schemeClr val="tx1"/>
                </a:solidFill>
              </a:defRPr>
            </a:lvl6pPr>
            <a:lvl7pPr marL="0" indent="0" algn="l">
              <a:spcBef>
                <a:spcPts val="0"/>
              </a:spcBef>
              <a:spcAft>
                <a:spcPts val="0"/>
              </a:spcAft>
              <a:buFont typeface="Arial" panose="020B0604020202020204" pitchFamily="34" charset="0"/>
              <a:buNone/>
              <a:defRPr sz="1799">
                <a:solidFill>
                  <a:schemeClr val="tx1"/>
                </a:solidFill>
              </a:defRPr>
            </a:lvl7pPr>
            <a:lvl8pPr marL="0" indent="0" algn="l">
              <a:spcBef>
                <a:spcPts val="0"/>
              </a:spcBef>
              <a:spcAft>
                <a:spcPts val="0"/>
              </a:spcAft>
              <a:buFont typeface="Arial" panose="020B0604020202020204" pitchFamily="34" charset="0"/>
              <a:buNone/>
              <a:defRPr sz="1799">
                <a:solidFill>
                  <a:schemeClr val="tx1"/>
                </a:solidFill>
              </a:defRPr>
            </a:lvl8pPr>
            <a:lvl9pPr marL="0" indent="0" algn="l">
              <a:spcBef>
                <a:spcPts val="0"/>
              </a:spcBef>
              <a:spcAft>
                <a:spcPts val="0"/>
              </a:spcAft>
              <a:buFont typeface="Arial" panose="020B0604020202020204" pitchFamily="34" charset="0"/>
              <a:buNone/>
              <a:defRPr sz="1799">
                <a:solidFill>
                  <a:schemeClr val="tx1"/>
                </a:solidFill>
              </a:defRPr>
            </a:lvl9pPr>
          </a:lstStyle>
          <a:p>
            <a:pPr lvl="0"/>
            <a:r>
              <a:rPr lang="en-US"/>
              <a:t>Subtitle – 1 line only</a:t>
            </a:r>
          </a:p>
        </p:txBody>
      </p:sp>
      <p:sp>
        <p:nvSpPr>
          <p:cNvPr id="3" name="Footer Placeholder 2">
            <a:extLst>
              <a:ext uri="{FF2B5EF4-FFF2-40B4-BE49-F238E27FC236}">
                <a16:creationId xmlns:a16="http://schemas.microsoft.com/office/drawing/2014/main" id="{D6CB9000-B880-4781-BB1E-BA981984341B}"/>
              </a:ext>
            </a:extLst>
          </p:cNvPr>
          <p:cNvSpPr>
            <a:spLocks noGrp="1"/>
          </p:cNvSpPr>
          <p:nvPr>
            <p:ph type="ftr" sz="quarter" idx="25"/>
          </p:nvPr>
        </p:nvSpPr>
        <p:spPr>
          <a:xfrm>
            <a:off x="3595511" y="6540333"/>
            <a:ext cx="5000980" cy="143116"/>
          </a:xfrm>
          <a:prstGeom prst="rect">
            <a:avLst/>
          </a:prstGeom>
        </p:spPr>
        <p:txBody>
          <a:bodyPr/>
          <a:lstStyle/>
          <a:p>
            <a:endParaRPr lang="en-US"/>
          </a:p>
        </p:txBody>
      </p:sp>
    </p:spTree>
    <p:extLst>
      <p:ext uri="{BB962C8B-B14F-4D97-AF65-F5344CB8AC3E}">
        <p14:creationId xmlns:p14="http://schemas.microsoft.com/office/powerpoint/2010/main" val="678137508"/>
      </p:ext>
    </p:extLst>
  </p:cSld>
  <p:clrMapOvr>
    <a:masterClrMapping/>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wo Content (Stone)">
    <p:bg>
      <p:bgPr>
        <a:solidFill>
          <a:schemeClr val="bg2"/>
        </a:solidFill>
        <a:effectLst/>
      </p:bgPr>
    </p:bg>
    <p:spTree>
      <p:nvGrpSpPr>
        <p:cNvPr id="1" name=""/>
        <p:cNvGrpSpPr/>
        <p:nvPr/>
      </p:nvGrpSpPr>
      <p:grpSpPr>
        <a:xfrm>
          <a:off x="0" y="0"/>
          <a:ext cx="0" cy="0"/>
          <a:chOff x="0" y="0"/>
          <a:chExt cx="0" cy="0"/>
        </a:xfrm>
      </p:grpSpPr>
      <p:sp>
        <p:nvSpPr>
          <p:cNvPr id="13" name="Content 2">
            <a:extLst>
              <a:ext uri="{FF2B5EF4-FFF2-40B4-BE49-F238E27FC236}">
                <a16:creationId xmlns:a16="http://schemas.microsoft.com/office/drawing/2014/main" id="{11EC136A-4658-4EEF-839E-AB82720C099F}"/>
              </a:ext>
            </a:extLst>
          </p:cNvPr>
          <p:cNvSpPr>
            <a:spLocks noGrp="1"/>
          </p:cNvSpPr>
          <p:nvPr>
            <p:ph idx="24" hasCustomPrompt="1"/>
          </p:nvPr>
        </p:nvSpPr>
        <p:spPr>
          <a:xfrm>
            <a:off x="6191276" y="1701800"/>
            <a:ext cx="5473673"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6" name="Content 1">
            <a:extLst>
              <a:ext uri="{FF2B5EF4-FFF2-40B4-BE49-F238E27FC236}">
                <a16:creationId xmlns:a16="http://schemas.microsoft.com/office/drawing/2014/main" id="{290F6EDB-1A60-4AC5-81A6-9A2367ED5203}"/>
              </a:ext>
            </a:extLst>
          </p:cNvPr>
          <p:cNvSpPr>
            <a:spLocks noGrp="1"/>
          </p:cNvSpPr>
          <p:nvPr>
            <p:ph idx="1" hasCustomPrompt="1"/>
          </p:nvPr>
        </p:nvSpPr>
        <p:spPr>
          <a:xfrm>
            <a:off x="527052" y="1701800"/>
            <a:ext cx="5473673"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5A49BACF-04D2-4ED7-BB2F-ADE97552A66C}"/>
              </a:ext>
            </a:extLst>
          </p:cNvPr>
          <p:cNvSpPr>
            <a:spLocks noGrp="1"/>
          </p:cNvSpPr>
          <p:nvPr>
            <p:ph type="title" hasCustomPrompt="1"/>
          </p:nvPr>
        </p:nvSpPr>
        <p:spPr/>
        <p:txBody>
          <a:bodyPr/>
          <a:lstStyle/>
          <a:p>
            <a:r>
              <a:rPr lang="en-US"/>
              <a:t>Title style – 1 line only</a:t>
            </a:r>
          </a:p>
        </p:txBody>
      </p:sp>
      <p:sp>
        <p:nvSpPr>
          <p:cNvPr id="8" name="Subtitle">
            <a:extLst>
              <a:ext uri="{FF2B5EF4-FFF2-40B4-BE49-F238E27FC236}">
                <a16:creationId xmlns:a16="http://schemas.microsoft.com/office/drawing/2014/main" id="{8802280A-0D5B-4C66-A94C-D9C0BDA0A7D2}"/>
              </a:ext>
            </a:extLst>
          </p:cNvPr>
          <p:cNvSpPr>
            <a:spLocks noGrp="1"/>
          </p:cNvSpPr>
          <p:nvPr>
            <p:ph type="subTitle" idx="14" hasCustomPrompt="1"/>
          </p:nvPr>
        </p:nvSpPr>
        <p:spPr>
          <a:xfrm>
            <a:off x="527049" y="1008938"/>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199" b="0">
                <a:solidFill>
                  <a:schemeClr val="tx1"/>
                </a:solidFill>
              </a:defRPr>
            </a:lvl1pPr>
            <a:lvl2pPr marL="0" indent="0" algn="l">
              <a:spcBef>
                <a:spcPts val="0"/>
              </a:spcBef>
              <a:spcAft>
                <a:spcPts val="0"/>
              </a:spcAft>
              <a:buFont typeface="Arial" panose="020B0604020202020204" pitchFamily="34" charset="0"/>
              <a:buNone/>
              <a:defRPr sz="1799">
                <a:solidFill>
                  <a:schemeClr val="tx1"/>
                </a:solidFill>
              </a:defRPr>
            </a:lvl2pPr>
            <a:lvl3pPr marL="0" indent="0" algn="l">
              <a:spcBef>
                <a:spcPts val="0"/>
              </a:spcBef>
              <a:spcAft>
                <a:spcPts val="0"/>
              </a:spcAft>
              <a:buFont typeface="Arial" panose="020B0604020202020204" pitchFamily="34" charset="0"/>
              <a:buNone/>
              <a:defRPr sz="1799" b="1">
                <a:solidFill>
                  <a:schemeClr val="accent1"/>
                </a:solidFill>
              </a:defRPr>
            </a:lvl3pPr>
            <a:lvl4pPr marL="0" indent="0" algn="l">
              <a:spcBef>
                <a:spcPts val="0"/>
              </a:spcBef>
              <a:spcAft>
                <a:spcPts val="0"/>
              </a:spcAft>
              <a:buFont typeface="Arial" panose="020B0604020202020204" pitchFamily="34" charset="0"/>
              <a:buNone/>
              <a:defRPr sz="1799">
                <a:solidFill>
                  <a:schemeClr val="tx1"/>
                </a:solidFill>
              </a:defRPr>
            </a:lvl4pPr>
            <a:lvl5pPr marL="0" indent="0" algn="l">
              <a:spcBef>
                <a:spcPts val="0"/>
              </a:spcBef>
              <a:spcAft>
                <a:spcPts val="0"/>
              </a:spcAft>
              <a:buFont typeface="Arial" panose="020B0604020202020204" pitchFamily="34" charset="0"/>
              <a:buNone/>
              <a:defRPr sz="1799">
                <a:solidFill>
                  <a:schemeClr val="tx1"/>
                </a:solidFill>
              </a:defRPr>
            </a:lvl5pPr>
            <a:lvl6pPr marL="0" indent="0" algn="l">
              <a:spcBef>
                <a:spcPts val="0"/>
              </a:spcBef>
              <a:spcAft>
                <a:spcPts val="0"/>
              </a:spcAft>
              <a:buFont typeface="Arial" panose="020B0604020202020204" pitchFamily="34" charset="0"/>
              <a:buNone/>
              <a:defRPr sz="1799">
                <a:solidFill>
                  <a:schemeClr val="tx1"/>
                </a:solidFill>
              </a:defRPr>
            </a:lvl6pPr>
            <a:lvl7pPr marL="0" indent="0" algn="l">
              <a:spcBef>
                <a:spcPts val="0"/>
              </a:spcBef>
              <a:spcAft>
                <a:spcPts val="0"/>
              </a:spcAft>
              <a:buFont typeface="Arial" panose="020B0604020202020204" pitchFamily="34" charset="0"/>
              <a:buNone/>
              <a:defRPr sz="1799">
                <a:solidFill>
                  <a:schemeClr val="tx1"/>
                </a:solidFill>
              </a:defRPr>
            </a:lvl7pPr>
            <a:lvl8pPr marL="0" indent="0" algn="l">
              <a:spcBef>
                <a:spcPts val="0"/>
              </a:spcBef>
              <a:spcAft>
                <a:spcPts val="0"/>
              </a:spcAft>
              <a:buFont typeface="Arial" panose="020B0604020202020204" pitchFamily="34" charset="0"/>
              <a:buNone/>
              <a:defRPr sz="1799">
                <a:solidFill>
                  <a:schemeClr val="tx1"/>
                </a:solidFill>
              </a:defRPr>
            </a:lvl8pPr>
            <a:lvl9pPr marL="0" indent="0" algn="l">
              <a:spcBef>
                <a:spcPts val="0"/>
              </a:spcBef>
              <a:spcAft>
                <a:spcPts val="0"/>
              </a:spcAft>
              <a:buFont typeface="Arial" panose="020B0604020202020204" pitchFamily="34" charset="0"/>
              <a:buNone/>
              <a:defRPr sz="1799">
                <a:solidFill>
                  <a:schemeClr val="tx1"/>
                </a:solidFill>
              </a:defRPr>
            </a:lvl9pPr>
          </a:lstStyle>
          <a:p>
            <a:pPr lvl="0"/>
            <a:r>
              <a:rPr lang="en-US"/>
              <a:t>Subtitle – 1 line only</a:t>
            </a:r>
          </a:p>
        </p:txBody>
      </p:sp>
    </p:spTree>
    <p:extLst>
      <p:ext uri="{BB962C8B-B14F-4D97-AF65-F5344CB8AC3E}">
        <p14:creationId xmlns:p14="http://schemas.microsoft.com/office/powerpoint/2010/main" val="2440884071"/>
      </p:ext>
    </p:extLst>
  </p:cSld>
  <p:clrMapOvr>
    <a:masterClrMapping/>
  </p:clrMapOvr>
  <p:transitio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Two Content (Dark)">
    <p:bg>
      <p:bgPr>
        <a:solidFill>
          <a:schemeClr val="tx2"/>
        </a:solidFill>
        <a:effectLst/>
      </p:bgPr>
    </p:bg>
    <p:spTree>
      <p:nvGrpSpPr>
        <p:cNvPr id="1" name=""/>
        <p:cNvGrpSpPr/>
        <p:nvPr/>
      </p:nvGrpSpPr>
      <p:grpSpPr>
        <a:xfrm>
          <a:off x="0" y="0"/>
          <a:ext cx="0" cy="0"/>
          <a:chOff x="0" y="0"/>
          <a:chExt cx="0" cy="0"/>
        </a:xfrm>
      </p:grpSpPr>
      <p:sp>
        <p:nvSpPr>
          <p:cNvPr id="10" name="Content">
            <a:extLst>
              <a:ext uri="{FF2B5EF4-FFF2-40B4-BE49-F238E27FC236}">
                <a16:creationId xmlns:a16="http://schemas.microsoft.com/office/drawing/2014/main" id="{08FC428E-EBD0-4247-AFD6-6704374D43AA}"/>
              </a:ext>
            </a:extLst>
          </p:cNvPr>
          <p:cNvSpPr>
            <a:spLocks noGrp="1"/>
          </p:cNvSpPr>
          <p:nvPr>
            <p:ph idx="1" hasCustomPrompt="1"/>
          </p:nvPr>
        </p:nvSpPr>
        <p:spPr>
          <a:xfrm>
            <a:off x="527052" y="1701800"/>
            <a:ext cx="5481614" cy="4607984"/>
          </a:xfrm>
        </p:spPr>
        <p:txBody>
          <a:bodyPr/>
          <a:lstStyle>
            <a:lvl1pPr>
              <a:defRPr>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vl6pPr>
              <a:buNone/>
              <a:defRPr>
                <a:solidFill>
                  <a:schemeClr val="bg1"/>
                </a:solidFill>
              </a:defRPr>
            </a:lvl6pPr>
            <a:lvl7pPr>
              <a:defRPr>
                <a:solidFill>
                  <a:schemeClr val="bg1"/>
                </a:solidFill>
              </a:defRPr>
            </a:lvl7pPr>
            <a:lvl8pPr>
              <a:buClrTx/>
              <a:defRPr>
                <a:solidFill>
                  <a:schemeClr val="bg1"/>
                </a:solidFill>
              </a:defRPr>
            </a:lvl8pPr>
            <a:lvl9pPr>
              <a:buClrTx/>
              <a:defRPr>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a:extLst>
              <a:ext uri="{FF2B5EF4-FFF2-40B4-BE49-F238E27FC236}">
                <a16:creationId xmlns:a16="http://schemas.microsoft.com/office/drawing/2014/main" id="{296E59DD-DB6C-435A-9116-1314C5389FD5}"/>
              </a:ext>
            </a:extLst>
          </p:cNvPr>
          <p:cNvSpPr>
            <a:spLocks noGrp="1"/>
          </p:cNvSpPr>
          <p:nvPr>
            <p:ph idx="18" hasCustomPrompt="1"/>
          </p:nvPr>
        </p:nvSpPr>
        <p:spPr>
          <a:xfrm>
            <a:off x="6183334" y="1701800"/>
            <a:ext cx="5481614" cy="4607984"/>
          </a:xfrm>
        </p:spPr>
        <p:txBody>
          <a:bodyPr/>
          <a:lstStyle>
            <a:lvl1pPr>
              <a:defRPr>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vl6pPr>
              <a:buNone/>
              <a:defRPr>
                <a:solidFill>
                  <a:schemeClr val="bg1"/>
                </a:solidFill>
              </a:defRPr>
            </a:lvl6pPr>
            <a:lvl7pPr>
              <a:defRPr>
                <a:solidFill>
                  <a:schemeClr val="bg1"/>
                </a:solidFill>
              </a:defRPr>
            </a:lvl7pPr>
            <a:lvl8pPr>
              <a:buClrTx/>
              <a:defRPr>
                <a:solidFill>
                  <a:schemeClr val="bg1"/>
                </a:solidFill>
              </a:defRPr>
            </a:lvl8pPr>
            <a:lvl9pPr>
              <a:buClrTx/>
              <a:defRPr>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ubtitle">
            <a:extLst>
              <a:ext uri="{FF2B5EF4-FFF2-40B4-BE49-F238E27FC236}">
                <a16:creationId xmlns:a16="http://schemas.microsoft.com/office/drawing/2014/main" id="{7996A876-C275-4267-8912-5EF60659D252}"/>
              </a:ext>
            </a:extLst>
          </p:cNvPr>
          <p:cNvSpPr>
            <a:spLocks noGrp="1"/>
          </p:cNvSpPr>
          <p:nvPr>
            <p:ph type="subTitle" idx="14" hasCustomPrompt="1"/>
          </p:nvPr>
        </p:nvSpPr>
        <p:spPr>
          <a:xfrm>
            <a:off x="527049" y="1008938"/>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199" b="0">
                <a:solidFill>
                  <a:schemeClr val="bg1"/>
                </a:solidFill>
              </a:defRPr>
            </a:lvl1pPr>
            <a:lvl2pPr marL="0" indent="0" algn="l">
              <a:spcBef>
                <a:spcPts val="0"/>
              </a:spcBef>
              <a:spcAft>
                <a:spcPts val="0"/>
              </a:spcAft>
              <a:buFont typeface="Arial" panose="020B0604020202020204" pitchFamily="34" charset="0"/>
              <a:buNone/>
              <a:defRPr sz="1799">
                <a:solidFill>
                  <a:schemeClr val="bg1"/>
                </a:solidFill>
              </a:defRPr>
            </a:lvl2pPr>
            <a:lvl3pPr marL="0" indent="0" algn="l">
              <a:spcBef>
                <a:spcPts val="0"/>
              </a:spcBef>
              <a:spcAft>
                <a:spcPts val="0"/>
              </a:spcAft>
              <a:buFont typeface="Arial" panose="020B0604020202020204" pitchFamily="34" charset="0"/>
              <a:buNone/>
              <a:defRPr sz="1799" b="1">
                <a:solidFill>
                  <a:schemeClr val="bg1"/>
                </a:solidFill>
              </a:defRPr>
            </a:lvl3pPr>
            <a:lvl4pPr marL="0" indent="0" algn="l">
              <a:spcBef>
                <a:spcPts val="0"/>
              </a:spcBef>
              <a:spcAft>
                <a:spcPts val="0"/>
              </a:spcAft>
              <a:buFont typeface="Arial" panose="020B0604020202020204" pitchFamily="34" charset="0"/>
              <a:buNone/>
              <a:defRPr sz="1400">
                <a:solidFill>
                  <a:schemeClr val="bg1"/>
                </a:solidFill>
              </a:defRPr>
            </a:lvl4pPr>
            <a:lvl5pPr marL="0" indent="0" algn="l">
              <a:spcBef>
                <a:spcPts val="0"/>
              </a:spcBef>
              <a:spcAft>
                <a:spcPts val="0"/>
              </a:spcAft>
              <a:buFont typeface="Arial" panose="020B0604020202020204" pitchFamily="34" charset="0"/>
              <a:buNone/>
              <a:defRPr sz="1200">
                <a:solidFill>
                  <a:schemeClr val="bg1"/>
                </a:solidFill>
              </a:defRPr>
            </a:lvl5pPr>
            <a:lvl6pPr marL="0" indent="0" algn="l">
              <a:spcBef>
                <a:spcPts val="0"/>
              </a:spcBef>
              <a:spcAft>
                <a:spcPts val="0"/>
              </a:spcAft>
              <a:buFont typeface="Arial" panose="020B0604020202020204" pitchFamily="34" charset="0"/>
              <a:buNone/>
              <a:defRPr sz="1200">
                <a:solidFill>
                  <a:schemeClr val="bg1"/>
                </a:solidFill>
              </a:defRPr>
            </a:lvl6pPr>
            <a:lvl7pPr marL="0" indent="0" algn="l">
              <a:spcBef>
                <a:spcPts val="0"/>
              </a:spcBef>
              <a:spcAft>
                <a:spcPts val="0"/>
              </a:spcAft>
              <a:buFont typeface="Arial" panose="020B0604020202020204" pitchFamily="34" charset="0"/>
              <a:buNone/>
              <a:defRPr sz="1200">
                <a:solidFill>
                  <a:schemeClr val="bg1"/>
                </a:solidFill>
              </a:defRPr>
            </a:lvl7pPr>
            <a:lvl8pPr marL="0" indent="0" algn="l">
              <a:spcBef>
                <a:spcPts val="0"/>
              </a:spcBef>
              <a:spcAft>
                <a:spcPts val="0"/>
              </a:spcAft>
              <a:buFont typeface="Arial" panose="020B0604020202020204" pitchFamily="34" charset="0"/>
              <a:buNone/>
              <a:defRPr sz="1200">
                <a:solidFill>
                  <a:schemeClr val="bg1"/>
                </a:solidFill>
              </a:defRPr>
            </a:lvl8pPr>
            <a:lvl9pPr marL="0" indent="0" algn="l">
              <a:spcBef>
                <a:spcPts val="0"/>
              </a:spcBef>
              <a:spcAft>
                <a:spcPts val="0"/>
              </a:spcAft>
              <a:buFont typeface="Arial" panose="020B0604020202020204" pitchFamily="34" charset="0"/>
              <a:buNone/>
              <a:defRPr sz="1200">
                <a:solidFill>
                  <a:schemeClr val="bg1"/>
                </a:solidFill>
              </a:defRPr>
            </a:lvl9pPr>
          </a:lstStyle>
          <a:p>
            <a:pPr lvl="0"/>
            <a:r>
              <a:rPr lang="en-US"/>
              <a:t>Subtitle – 1 line only</a:t>
            </a:r>
          </a:p>
        </p:txBody>
      </p:sp>
      <p:sp>
        <p:nvSpPr>
          <p:cNvPr id="2" name="Title">
            <a:extLst>
              <a:ext uri="{FF2B5EF4-FFF2-40B4-BE49-F238E27FC236}">
                <a16:creationId xmlns:a16="http://schemas.microsoft.com/office/drawing/2014/main" id="{5A49BACF-04D2-4ED7-BB2F-ADE97552A66C}"/>
              </a:ext>
            </a:extLst>
          </p:cNvPr>
          <p:cNvSpPr>
            <a:spLocks noGrp="1"/>
          </p:cNvSpPr>
          <p:nvPr>
            <p:ph type="title" hasCustomPrompt="1"/>
          </p:nvPr>
        </p:nvSpPr>
        <p:spPr/>
        <p:txBody>
          <a:bodyPr/>
          <a:lstStyle>
            <a:lvl1pPr>
              <a:defRPr>
                <a:solidFill>
                  <a:schemeClr val="bg1"/>
                </a:solidFill>
              </a:defRPr>
            </a:lvl1pPr>
          </a:lstStyle>
          <a:p>
            <a:r>
              <a:rPr lang="en-US"/>
              <a:t>Title style – 1 line only</a:t>
            </a:r>
          </a:p>
        </p:txBody>
      </p:sp>
      <p:sp>
        <p:nvSpPr>
          <p:cNvPr id="13" name="Slide Number">
            <a:extLst>
              <a:ext uri="{FF2B5EF4-FFF2-40B4-BE49-F238E27FC236}">
                <a16:creationId xmlns:a16="http://schemas.microsoft.com/office/drawing/2014/main" id="{3AFCA1AE-EE27-491F-BE81-40D869FEAD55}"/>
              </a:ext>
            </a:extLst>
          </p:cNvPr>
          <p:cNvSpPr>
            <a:spLocks noGrp="1"/>
          </p:cNvSpPr>
          <p:nvPr>
            <p:ph type="sldNum" sz="quarter" idx="4"/>
          </p:nvPr>
        </p:nvSpPr>
        <p:spPr>
          <a:xfrm>
            <a:off x="11097071" y="6552217"/>
            <a:ext cx="567743" cy="131235"/>
          </a:xfrm>
          <a:prstGeom prst="rect">
            <a:avLst/>
          </a:prstGeom>
        </p:spPr>
        <p:txBody>
          <a:bodyPr vert="horz" lIns="0" tIns="0" rIns="0" bIns="0" rtlCol="0" anchor="t" anchorCtr="0"/>
          <a:lstStyle>
            <a:lvl1pPr algn="r">
              <a:defRPr sz="900">
                <a:solidFill>
                  <a:schemeClr val="bg1"/>
                </a:solidFill>
              </a:defRPr>
            </a:lvl1pPr>
          </a:lstStyle>
          <a:p>
            <a:pPr defTabSz="1218500"/>
            <a:fld id="{2490C926-4C7A-4456-B603-8FB00524CD8E}" type="slidenum">
              <a:rPr lang="en-GB" smtClean="0"/>
              <a:pPr defTabSz="1218500"/>
              <a:t>‹#›</a:t>
            </a:fld>
            <a:endParaRPr lang="en-GB"/>
          </a:p>
        </p:txBody>
      </p:sp>
      <p:sp>
        <p:nvSpPr>
          <p:cNvPr id="19" name="FOOTER">
            <a:extLst>
              <a:ext uri="{FF2B5EF4-FFF2-40B4-BE49-F238E27FC236}">
                <a16:creationId xmlns:a16="http://schemas.microsoft.com/office/drawing/2014/main" id="{9575171A-AB19-467A-B54B-37936C0C5BC2}"/>
              </a:ext>
            </a:extLst>
          </p:cNvPr>
          <p:cNvSpPr>
            <a:spLocks noGrp="1"/>
          </p:cNvSpPr>
          <p:nvPr>
            <p:ph type="ftr" sz="quarter" idx="3"/>
          </p:nvPr>
        </p:nvSpPr>
        <p:spPr>
          <a:xfrm>
            <a:off x="3595511" y="6540333"/>
            <a:ext cx="5000980" cy="143116"/>
          </a:xfrm>
          <a:prstGeom prst="rect">
            <a:avLst/>
          </a:prstGeom>
        </p:spPr>
        <p:txBody>
          <a:bodyPr vert="horz" lIns="0" tIns="0" rIns="0" bIns="0" rtlCol="0" anchor="ctr"/>
          <a:lstStyle>
            <a:lvl1pPr algn="ctr">
              <a:defRPr sz="900">
                <a:solidFill>
                  <a:schemeClr val="bg1"/>
                </a:solidFill>
              </a:defRPr>
            </a:lvl1pPr>
          </a:lstStyle>
          <a:p>
            <a:endParaRPr lang="en-US"/>
          </a:p>
        </p:txBody>
      </p:sp>
      <p:sp>
        <p:nvSpPr>
          <p:cNvPr id="20" name="MOTT MACDONALD" descr="{&quot;templafy&quot;:{&quot;id&quot;:&quot;3c61f6a9-1e6a-465f-9658-bd28e4f63ecc&quot;}}" title="UserProfile.Language.PpEntity">
            <a:extLst>
              <a:ext uri="{FF2B5EF4-FFF2-40B4-BE49-F238E27FC236}">
                <a16:creationId xmlns:a16="http://schemas.microsoft.com/office/drawing/2014/main" id="{360E037E-C553-4BA7-A703-522C9A354E25}"/>
              </a:ext>
            </a:extLst>
          </p:cNvPr>
          <p:cNvSpPr txBox="1"/>
          <p:nvPr userDrawn="1"/>
        </p:nvSpPr>
        <p:spPr>
          <a:xfrm>
            <a:off x="527054" y="6540333"/>
            <a:ext cx="2200816" cy="143116"/>
          </a:xfrm>
          <a:prstGeom prst="rect">
            <a:avLst/>
          </a:prstGeom>
          <a:noFill/>
        </p:spPr>
        <p:txBody>
          <a:bodyPr wrap="square" lIns="0" tIns="0" rIns="0" bIns="0" rtlCol="0">
            <a:spAutoFit/>
          </a:bodyPr>
          <a:lstStyle/>
          <a:p>
            <a:r>
              <a:rPr lang="en-GB" sz="900">
                <a:solidFill>
                  <a:schemeClr val="bg1"/>
                </a:solidFill>
              </a:rPr>
              <a:t>Mott MacDonald</a:t>
            </a:r>
          </a:p>
        </p:txBody>
      </p:sp>
      <p:sp>
        <p:nvSpPr>
          <p:cNvPr id="21" name="CLASS" descr="{&quot;templafy&quot;:{&quot;id&quot;:&quot;41da8ea7-58da-4f14-84ee-ad0a989778c7&quot;}}" hidden="1">
            <a:extLst>
              <a:ext uri="{FF2B5EF4-FFF2-40B4-BE49-F238E27FC236}">
                <a16:creationId xmlns:a16="http://schemas.microsoft.com/office/drawing/2014/main" id="{6BA968C7-8FB2-4567-8ED6-BABA276053C4}"/>
              </a:ext>
            </a:extLst>
          </p:cNvPr>
          <p:cNvSpPr/>
          <p:nvPr userDrawn="1"/>
        </p:nvSpPr>
        <p:spPr>
          <a:xfrm>
            <a:off x="527056" y="178649"/>
            <a:ext cx="2651742"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a:solidFill>
                <a:schemeClr val="bg1"/>
              </a:solidFill>
            </a:endParaRPr>
          </a:p>
        </p:txBody>
      </p:sp>
    </p:spTree>
    <p:extLst>
      <p:ext uri="{BB962C8B-B14F-4D97-AF65-F5344CB8AC3E}">
        <p14:creationId xmlns:p14="http://schemas.microsoft.com/office/powerpoint/2010/main" val="2802788167"/>
      </p:ext>
    </p:extLst>
  </p:cSld>
  <p:clrMapOvr>
    <a:masterClrMapping/>
  </p:clrMapOvr>
  <p:transitio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Half Content">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53D2C0E4-7B71-4691-9CAB-81B6780FB85B}"/>
              </a:ext>
            </a:extLst>
          </p:cNvPr>
          <p:cNvSpPr>
            <a:spLocks noGrp="1"/>
          </p:cNvSpPr>
          <p:nvPr>
            <p:ph type="sldNum" sz="quarter" idx="16"/>
          </p:nvPr>
        </p:nvSpPr>
        <p:spPr>
          <a:xfrm>
            <a:off x="11097071" y="6552217"/>
            <a:ext cx="567743" cy="131235"/>
          </a:xfrm>
          <a:prstGeom prst="rect">
            <a:avLst/>
          </a:prstGeom>
        </p:spPr>
        <p:txBody>
          <a:bodyPr/>
          <a:lstStyle/>
          <a:p>
            <a:pPr defTabSz="1218500"/>
            <a:fld id="{2490C926-4C7A-4456-B603-8FB00524CD8E}" type="slidenum">
              <a:rPr lang="en-GB" smtClean="0">
                <a:solidFill>
                  <a:prstClr val="black"/>
                </a:solidFill>
              </a:rPr>
              <a:pPr defTabSz="1218500"/>
              <a:t>‹#›</a:t>
            </a:fld>
            <a:endParaRPr lang="en-GB">
              <a:solidFill>
                <a:prstClr val="black"/>
              </a:solidFill>
            </a:endParaRPr>
          </a:p>
        </p:txBody>
      </p:sp>
      <p:sp>
        <p:nvSpPr>
          <p:cNvPr id="6" name="Content 1">
            <a:extLst>
              <a:ext uri="{FF2B5EF4-FFF2-40B4-BE49-F238E27FC236}">
                <a16:creationId xmlns:a16="http://schemas.microsoft.com/office/drawing/2014/main" id="{290F6EDB-1A60-4AC5-81A6-9A2367ED5203}"/>
              </a:ext>
            </a:extLst>
          </p:cNvPr>
          <p:cNvSpPr>
            <a:spLocks noGrp="1"/>
          </p:cNvSpPr>
          <p:nvPr>
            <p:ph idx="1" hasCustomPrompt="1"/>
          </p:nvPr>
        </p:nvSpPr>
        <p:spPr>
          <a:xfrm>
            <a:off x="527052" y="1701800"/>
            <a:ext cx="5473673"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D50A8941-0A09-4903-908B-FC975DC81BCE}"/>
              </a:ext>
            </a:extLst>
          </p:cNvPr>
          <p:cNvSpPr>
            <a:spLocks noGrp="1"/>
          </p:cNvSpPr>
          <p:nvPr>
            <p:ph type="title" hasCustomPrompt="1"/>
          </p:nvPr>
        </p:nvSpPr>
        <p:spPr/>
        <p:txBody>
          <a:bodyPr/>
          <a:lstStyle/>
          <a:p>
            <a:r>
              <a:rPr lang="en-US"/>
              <a:t>Title style – 1 line only</a:t>
            </a:r>
          </a:p>
        </p:txBody>
      </p:sp>
      <p:sp>
        <p:nvSpPr>
          <p:cNvPr id="7" name="Subtitle">
            <a:extLst>
              <a:ext uri="{FF2B5EF4-FFF2-40B4-BE49-F238E27FC236}">
                <a16:creationId xmlns:a16="http://schemas.microsoft.com/office/drawing/2014/main" id="{C9B0AD58-2BC2-48A0-BF1B-9375A650788B}"/>
              </a:ext>
            </a:extLst>
          </p:cNvPr>
          <p:cNvSpPr>
            <a:spLocks noGrp="1"/>
          </p:cNvSpPr>
          <p:nvPr>
            <p:ph type="subTitle" idx="14" hasCustomPrompt="1"/>
          </p:nvPr>
        </p:nvSpPr>
        <p:spPr>
          <a:xfrm>
            <a:off x="527049" y="1008938"/>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199" b="0">
                <a:solidFill>
                  <a:schemeClr val="tx1"/>
                </a:solidFill>
              </a:defRPr>
            </a:lvl1pPr>
            <a:lvl2pPr marL="0" indent="0" algn="l">
              <a:spcBef>
                <a:spcPts val="0"/>
              </a:spcBef>
              <a:spcAft>
                <a:spcPts val="0"/>
              </a:spcAft>
              <a:buFont typeface="Arial" panose="020B0604020202020204" pitchFamily="34" charset="0"/>
              <a:buNone/>
              <a:defRPr sz="1799">
                <a:solidFill>
                  <a:schemeClr val="tx1"/>
                </a:solidFill>
              </a:defRPr>
            </a:lvl2pPr>
            <a:lvl3pPr marL="0" indent="0" algn="l">
              <a:spcBef>
                <a:spcPts val="0"/>
              </a:spcBef>
              <a:spcAft>
                <a:spcPts val="0"/>
              </a:spcAft>
              <a:buFont typeface="Arial" panose="020B0604020202020204" pitchFamily="34" charset="0"/>
              <a:buNone/>
              <a:defRPr sz="1799" b="1">
                <a:solidFill>
                  <a:schemeClr val="accent1"/>
                </a:solidFill>
              </a:defRPr>
            </a:lvl3pPr>
            <a:lvl4pPr marL="0" indent="0" algn="l">
              <a:spcBef>
                <a:spcPts val="0"/>
              </a:spcBef>
              <a:spcAft>
                <a:spcPts val="0"/>
              </a:spcAft>
              <a:buFont typeface="Arial" panose="020B0604020202020204" pitchFamily="34" charset="0"/>
              <a:buNone/>
              <a:defRPr sz="1799">
                <a:solidFill>
                  <a:schemeClr val="tx1"/>
                </a:solidFill>
              </a:defRPr>
            </a:lvl4pPr>
            <a:lvl5pPr marL="0" indent="0" algn="l">
              <a:spcBef>
                <a:spcPts val="0"/>
              </a:spcBef>
              <a:spcAft>
                <a:spcPts val="0"/>
              </a:spcAft>
              <a:buFont typeface="Arial" panose="020B0604020202020204" pitchFamily="34" charset="0"/>
              <a:buNone/>
              <a:defRPr sz="1799">
                <a:solidFill>
                  <a:schemeClr val="tx1"/>
                </a:solidFill>
              </a:defRPr>
            </a:lvl5pPr>
            <a:lvl6pPr marL="0" indent="0" algn="l">
              <a:spcBef>
                <a:spcPts val="0"/>
              </a:spcBef>
              <a:spcAft>
                <a:spcPts val="0"/>
              </a:spcAft>
              <a:buFont typeface="Arial" panose="020B0604020202020204" pitchFamily="34" charset="0"/>
              <a:buNone/>
              <a:defRPr sz="1799">
                <a:solidFill>
                  <a:schemeClr val="tx1"/>
                </a:solidFill>
              </a:defRPr>
            </a:lvl6pPr>
            <a:lvl7pPr marL="0" indent="0" algn="l">
              <a:spcBef>
                <a:spcPts val="0"/>
              </a:spcBef>
              <a:spcAft>
                <a:spcPts val="0"/>
              </a:spcAft>
              <a:buFont typeface="Arial" panose="020B0604020202020204" pitchFamily="34" charset="0"/>
              <a:buNone/>
              <a:defRPr sz="1799">
                <a:solidFill>
                  <a:schemeClr val="tx1"/>
                </a:solidFill>
              </a:defRPr>
            </a:lvl7pPr>
            <a:lvl8pPr marL="0" indent="0" algn="l">
              <a:spcBef>
                <a:spcPts val="0"/>
              </a:spcBef>
              <a:spcAft>
                <a:spcPts val="0"/>
              </a:spcAft>
              <a:buFont typeface="Arial" panose="020B0604020202020204" pitchFamily="34" charset="0"/>
              <a:buNone/>
              <a:defRPr sz="1799">
                <a:solidFill>
                  <a:schemeClr val="tx1"/>
                </a:solidFill>
              </a:defRPr>
            </a:lvl8pPr>
            <a:lvl9pPr marL="0" indent="0" algn="l">
              <a:spcBef>
                <a:spcPts val="0"/>
              </a:spcBef>
              <a:spcAft>
                <a:spcPts val="0"/>
              </a:spcAft>
              <a:buFont typeface="Arial" panose="020B0604020202020204" pitchFamily="34" charset="0"/>
              <a:buNone/>
              <a:defRPr sz="1799">
                <a:solidFill>
                  <a:schemeClr val="tx1"/>
                </a:solidFill>
              </a:defRPr>
            </a:lvl9pPr>
          </a:lstStyle>
          <a:p>
            <a:pPr lvl="0"/>
            <a:r>
              <a:rPr lang="en-US"/>
              <a:t>Subtitle – 1 line only</a:t>
            </a:r>
          </a:p>
        </p:txBody>
      </p:sp>
      <p:sp>
        <p:nvSpPr>
          <p:cNvPr id="3" name="Footer Placeholder 2">
            <a:extLst>
              <a:ext uri="{FF2B5EF4-FFF2-40B4-BE49-F238E27FC236}">
                <a16:creationId xmlns:a16="http://schemas.microsoft.com/office/drawing/2014/main" id="{EC055006-F2D7-41AC-B3D8-06D622FA7A5E}"/>
              </a:ext>
            </a:extLst>
          </p:cNvPr>
          <p:cNvSpPr>
            <a:spLocks noGrp="1"/>
          </p:cNvSpPr>
          <p:nvPr>
            <p:ph type="ftr" sz="quarter" idx="17"/>
          </p:nvPr>
        </p:nvSpPr>
        <p:spPr>
          <a:xfrm>
            <a:off x="3595511" y="6540333"/>
            <a:ext cx="5000980" cy="143116"/>
          </a:xfrm>
          <a:prstGeom prst="rect">
            <a:avLst/>
          </a:prstGeom>
        </p:spPr>
        <p:txBody>
          <a:bodyPr/>
          <a:lstStyle/>
          <a:p>
            <a:endParaRPr lang="en-US"/>
          </a:p>
        </p:txBody>
      </p:sp>
    </p:spTree>
    <p:extLst>
      <p:ext uri="{BB962C8B-B14F-4D97-AF65-F5344CB8AC3E}">
        <p14:creationId xmlns:p14="http://schemas.microsoft.com/office/powerpoint/2010/main" val="2706672217"/>
      </p:ext>
    </p:extLst>
  </p:cSld>
  <p:clrMapOvr>
    <a:masterClrMapping/>
  </p:clrMapOvr>
  <p:transition>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Half Content (Stone)">
    <p:bg>
      <p:bgPr>
        <a:solidFill>
          <a:schemeClr val="bg2"/>
        </a:solidFill>
        <a:effectLst/>
      </p:bgPr>
    </p:bg>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53D2C0E4-7B71-4691-9CAB-81B6780FB85B}"/>
              </a:ext>
            </a:extLst>
          </p:cNvPr>
          <p:cNvSpPr>
            <a:spLocks noGrp="1"/>
          </p:cNvSpPr>
          <p:nvPr>
            <p:ph type="sldNum" sz="quarter" idx="16"/>
          </p:nvPr>
        </p:nvSpPr>
        <p:spPr>
          <a:xfrm>
            <a:off x="11097071" y="6552217"/>
            <a:ext cx="567743" cy="131235"/>
          </a:xfrm>
          <a:prstGeom prst="rect">
            <a:avLst/>
          </a:prstGeom>
        </p:spPr>
        <p:txBody>
          <a:bodyPr/>
          <a:lstStyle/>
          <a:p>
            <a:pPr defTabSz="1218500"/>
            <a:fld id="{2490C926-4C7A-4456-B603-8FB00524CD8E}" type="slidenum">
              <a:rPr lang="en-GB" smtClean="0">
                <a:solidFill>
                  <a:prstClr val="black"/>
                </a:solidFill>
              </a:rPr>
              <a:pPr defTabSz="1218500"/>
              <a:t>‹#›</a:t>
            </a:fld>
            <a:endParaRPr lang="en-GB">
              <a:solidFill>
                <a:prstClr val="black"/>
              </a:solidFill>
            </a:endParaRPr>
          </a:p>
        </p:txBody>
      </p:sp>
      <p:sp>
        <p:nvSpPr>
          <p:cNvPr id="6" name="Content 1">
            <a:extLst>
              <a:ext uri="{FF2B5EF4-FFF2-40B4-BE49-F238E27FC236}">
                <a16:creationId xmlns:a16="http://schemas.microsoft.com/office/drawing/2014/main" id="{290F6EDB-1A60-4AC5-81A6-9A2367ED5203}"/>
              </a:ext>
            </a:extLst>
          </p:cNvPr>
          <p:cNvSpPr>
            <a:spLocks noGrp="1"/>
          </p:cNvSpPr>
          <p:nvPr>
            <p:ph idx="1" hasCustomPrompt="1"/>
          </p:nvPr>
        </p:nvSpPr>
        <p:spPr>
          <a:xfrm>
            <a:off x="527052" y="1701800"/>
            <a:ext cx="5473673"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B0AA704F-467E-4FEF-9D8F-25EE43B3D510}"/>
              </a:ext>
            </a:extLst>
          </p:cNvPr>
          <p:cNvSpPr>
            <a:spLocks noGrp="1"/>
          </p:cNvSpPr>
          <p:nvPr>
            <p:ph type="title" hasCustomPrompt="1"/>
          </p:nvPr>
        </p:nvSpPr>
        <p:spPr/>
        <p:txBody>
          <a:bodyPr/>
          <a:lstStyle/>
          <a:p>
            <a:r>
              <a:rPr lang="en-US"/>
              <a:t>Title style – 1 line only</a:t>
            </a:r>
          </a:p>
        </p:txBody>
      </p:sp>
      <p:sp>
        <p:nvSpPr>
          <p:cNvPr id="7" name="Subtitle">
            <a:extLst>
              <a:ext uri="{FF2B5EF4-FFF2-40B4-BE49-F238E27FC236}">
                <a16:creationId xmlns:a16="http://schemas.microsoft.com/office/drawing/2014/main" id="{D1885749-BEC3-42CD-A846-2220D64BCE70}"/>
              </a:ext>
            </a:extLst>
          </p:cNvPr>
          <p:cNvSpPr>
            <a:spLocks noGrp="1"/>
          </p:cNvSpPr>
          <p:nvPr>
            <p:ph type="subTitle" idx="14" hasCustomPrompt="1"/>
          </p:nvPr>
        </p:nvSpPr>
        <p:spPr>
          <a:xfrm>
            <a:off x="527049" y="1008938"/>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199" b="0">
                <a:solidFill>
                  <a:schemeClr val="tx1"/>
                </a:solidFill>
              </a:defRPr>
            </a:lvl1pPr>
            <a:lvl2pPr marL="0" indent="0" algn="l">
              <a:spcBef>
                <a:spcPts val="0"/>
              </a:spcBef>
              <a:spcAft>
                <a:spcPts val="0"/>
              </a:spcAft>
              <a:buFont typeface="Arial" panose="020B0604020202020204" pitchFamily="34" charset="0"/>
              <a:buNone/>
              <a:defRPr sz="1799">
                <a:solidFill>
                  <a:schemeClr val="tx1"/>
                </a:solidFill>
              </a:defRPr>
            </a:lvl2pPr>
            <a:lvl3pPr marL="0" indent="0" algn="l">
              <a:spcBef>
                <a:spcPts val="0"/>
              </a:spcBef>
              <a:spcAft>
                <a:spcPts val="0"/>
              </a:spcAft>
              <a:buFont typeface="Arial" panose="020B0604020202020204" pitchFamily="34" charset="0"/>
              <a:buNone/>
              <a:defRPr sz="1799" b="1">
                <a:solidFill>
                  <a:schemeClr val="accent1"/>
                </a:solidFill>
              </a:defRPr>
            </a:lvl3pPr>
            <a:lvl4pPr marL="0" indent="0" algn="l">
              <a:spcBef>
                <a:spcPts val="0"/>
              </a:spcBef>
              <a:spcAft>
                <a:spcPts val="0"/>
              </a:spcAft>
              <a:buFont typeface="Arial" panose="020B0604020202020204" pitchFamily="34" charset="0"/>
              <a:buNone/>
              <a:defRPr sz="1799">
                <a:solidFill>
                  <a:schemeClr val="tx1"/>
                </a:solidFill>
              </a:defRPr>
            </a:lvl4pPr>
            <a:lvl5pPr marL="0" indent="0" algn="l">
              <a:spcBef>
                <a:spcPts val="0"/>
              </a:spcBef>
              <a:spcAft>
                <a:spcPts val="0"/>
              </a:spcAft>
              <a:buFont typeface="Arial" panose="020B0604020202020204" pitchFamily="34" charset="0"/>
              <a:buNone/>
              <a:defRPr sz="1799">
                <a:solidFill>
                  <a:schemeClr val="tx1"/>
                </a:solidFill>
              </a:defRPr>
            </a:lvl5pPr>
            <a:lvl6pPr marL="0" indent="0" algn="l">
              <a:spcBef>
                <a:spcPts val="0"/>
              </a:spcBef>
              <a:spcAft>
                <a:spcPts val="0"/>
              </a:spcAft>
              <a:buFont typeface="Arial" panose="020B0604020202020204" pitchFamily="34" charset="0"/>
              <a:buNone/>
              <a:defRPr sz="1799">
                <a:solidFill>
                  <a:schemeClr val="tx1"/>
                </a:solidFill>
              </a:defRPr>
            </a:lvl6pPr>
            <a:lvl7pPr marL="0" indent="0" algn="l">
              <a:spcBef>
                <a:spcPts val="0"/>
              </a:spcBef>
              <a:spcAft>
                <a:spcPts val="0"/>
              </a:spcAft>
              <a:buFont typeface="Arial" panose="020B0604020202020204" pitchFamily="34" charset="0"/>
              <a:buNone/>
              <a:defRPr sz="1799">
                <a:solidFill>
                  <a:schemeClr val="tx1"/>
                </a:solidFill>
              </a:defRPr>
            </a:lvl7pPr>
            <a:lvl8pPr marL="0" indent="0" algn="l">
              <a:spcBef>
                <a:spcPts val="0"/>
              </a:spcBef>
              <a:spcAft>
                <a:spcPts val="0"/>
              </a:spcAft>
              <a:buFont typeface="Arial" panose="020B0604020202020204" pitchFamily="34" charset="0"/>
              <a:buNone/>
              <a:defRPr sz="1799">
                <a:solidFill>
                  <a:schemeClr val="tx1"/>
                </a:solidFill>
              </a:defRPr>
            </a:lvl8pPr>
            <a:lvl9pPr marL="0" indent="0" algn="l">
              <a:spcBef>
                <a:spcPts val="0"/>
              </a:spcBef>
              <a:spcAft>
                <a:spcPts val="0"/>
              </a:spcAft>
              <a:buFont typeface="Arial" panose="020B0604020202020204" pitchFamily="34" charset="0"/>
              <a:buNone/>
              <a:defRPr sz="1799">
                <a:solidFill>
                  <a:schemeClr val="tx1"/>
                </a:solidFill>
              </a:defRPr>
            </a:lvl9pPr>
          </a:lstStyle>
          <a:p>
            <a:pPr lvl="0"/>
            <a:r>
              <a:rPr lang="en-US"/>
              <a:t>Subtitle – 1 line only</a:t>
            </a:r>
          </a:p>
        </p:txBody>
      </p:sp>
      <p:sp>
        <p:nvSpPr>
          <p:cNvPr id="3" name="Footer Placeholder 2">
            <a:extLst>
              <a:ext uri="{FF2B5EF4-FFF2-40B4-BE49-F238E27FC236}">
                <a16:creationId xmlns:a16="http://schemas.microsoft.com/office/drawing/2014/main" id="{E870E048-AF69-4412-AFF6-5CC30A6FE636}"/>
              </a:ext>
            </a:extLst>
          </p:cNvPr>
          <p:cNvSpPr>
            <a:spLocks noGrp="1"/>
          </p:cNvSpPr>
          <p:nvPr>
            <p:ph type="ftr" sz="quarter" idx="17"/>
          </p:nvPr>
        </p:nvSpPr>
        <p:spPr>
          <a:xfrm>
            <a:off x="3595511" y="6540333"/>
            <a:ext cx="5000980" cy="143116"/>
          </a:xfrm>
          <a:prstGeom prst="rect">
            <a:avLst/>
          </a:prstGeom>
        </p:spPr>
        <p:txBody>
          <a:bodyPr/>
          <a:lstStyle/>
          <a:p>
            <a:endParaRPr lang="en-US"/>
          </a:p>
        </p:txBody>
      </p:sp>
    </p:spTree>
    <p:extLst>
      <p:ext uri="{BB962C8B-B14F-4D97-AF65-F5344CB8AC3E}">
        <p14:creationId xmlns:p14="http://schemas.microsoft.com/office/powerpoint/2010/main" val="3907260171"/>
      </p:ext>
    </p:extLst>
  </p:cSld>
  <p:clrMapOvr>
    <a:masterClrMapping/>
  </p:clrMapOvr>
  <p:transition>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Half Content (Dark)">
    <p:bg>
      <p:bgPr>
        <a:solidFill>
          <a:schemeClr val="tx2"/>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5A49BACF-04D2-4ED7-BB2F-ADE97552A66C}"/>
              </a:ext>
            </a:extLst>
          </p:cNvPr>
          <p:cNvSpPr>
            <a:spLocks noGrp="1"/>
          </p:cNvSpPr>
          <p:nvPr>
            <p:ph type="title" hasCustomPrompt="1"/>
          </p:nvPr>
        </p:nvSpPr>
        <p:spPr/>
        <p:txBody>
          <a:bodyPr/>
          <a:lstStyle>
            <a:lvl1pPr>
              <a:defRPr>
                <a:solidFill>
                  <a:schemeClr val="bg1"/>
                </a:solidFill>
              </a:defRPr>
            </a:lvl1pPr>
          </a:lstStyle>
          <a:p>
            <a:r>
              <a:rPr lang="en-US"/>
              <a:t>Title style – 1 line only</a:t>
            </a:r>
          </a:p>
        </p:txBody>
      </p:sp>
      <p:sp>
        <p:nvSpPr>
          <p:cNvPr id="10" name="Content">
            <a:extLst>
              <a:ext uri="{FF2B5EF4-FFF2-40B4-BE49-F238E27FC236}">
                <a16:creationId xmlns:a16="http://schemas.microsoft.com/office/drawing/2014/main" id="{08FC428E-EBD0-4247-AFD6-6704374D43AA}"/>
              </a:ext>
            </a:extLst>
          </p:cNvPr>
          <p:cNvSpPr>
            <a:spLocks noGrp="1"/>
          </p:cNvSpPr>
          <p:nvPr>
            <p:ph idx="1" hasCustomPrompt="1"/>
          </p:nvPr>
        </p:nvSpPr>
        <p:spPr>
          <a:xfrm>
            <a:off x="527052" y="1701800"/>
            <a:ext cx="5481614" cy="4607984"/>
          </a:xfrm>
        </p:spPr>
        <p:txBody>
          <a:bodyPr/>
          <a:lstStyle>
            <a:lvl1pPr>
              <a:defRPr>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vl6pPr>
              <a:buNone/>
              <a:defRPr>
                <a:solidFill>
                  <a:schemeClr val="bg1"/>
                </a:solidFill>
              </a:defRPr>
            </a:lvl6pPr>
            <a:lvl7pPr>
              <a:defRPr>
                <a:solidFill>
                  <a:schemeClr val="bg1"/>
                </a:solidFill>
              </a:defRPr>
            </a:lvl7pPr>
            <a:lvl8pPr>
              <a:buClrTx/>
              <a:defRPr>
                <a:solidFill>
                  <a:schemeClr val="bg1"/>
                </a:solidFill>
              </a:defRPr>
            </a:lvl8pPr>
            <a:lvl9pPr>
              <a:buClrTx/>
              <a:defRPr>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ubtitle">
            <a:extLst>
              <a:ext uri="{FF2B5EF4-FFF2-40B4-BE49-F238E27FC236}">
                <a16:creationId xmlns:a16="http://schemas.microsoft.com/office/drawing/2014/main" id="{248A71DA-4764-46C9-8E85-B03975F67D20}"/>
              </a:ext>
            </a:extLst>
          </p:cNvPr>
          <p:cNvSpPr>
            <a:spLocks noGrp="1"/>
          </p:cNvSpPr>
          <p:nvPr>
            <p:ph type="subTitle" idx="14" hasCustomPrompt="1"/>
          </p:nvPr>
        </p:nvSpPr>
        <p:spPr>
          <a:xfrm>
            <a:off x="527049" y="1008938"/>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199" b="0">
                <a:solidFill>
                  <a:schemeClr val="bg1"/>
                </a:solidFill>
              </a:defRPr>
            </a:lvl1pPr>
            <a:lvl2pPr marL="0" indent="0" algn="l">
              <a:spcBef>
                <a:spcPts val="0"/>
              </a:spcBef>
              <a:spcAft>
                <a:spcPts val="0"/>
              </a:spcAft>
              <a:buFont typeface="Arial" panose="020B0604020202020204" pitchFamily="34" charset="0"/>
              <a:buNone/>
              <a:defRPr sz="1799">
                <a:solidFill>
                  <a:schemeClr val="bg1"/>
                </a:solidFill>
              </a:defRPr>
            </a:lvl2pPr>
            <a:lvl3pPr marL="0" indent="0" algn="l">
              <a:spcBef>
                <a:spcPts val="0"/>
              </a:spcBef>
              <a:spcAft>
                <a:spcPts val="0"/>
              </a:spcAft>
              <a:buFont typeface="Arial" panose="020B0604020202020204" pitchFamily="34" charset="0"/>
              <a:buNone/>
              <a:defRPr sz="1799" b="1">
                <a:solidFill>
                  <a:schemeClr val="bg1"/>
                </a:solidFill>
              </a:defRPr>
            </a:lvl3pPr>
            <a:lvl4pPr marL="0" indent="0" algn="l">
              <a:spcBef>
                <a:spcPts val="0"/>
              </a:spcBef>
              <a:spcAft>
                <a:spcPts val="0"/>
              </a:spcAft>
              <a:buFont typeface="Arial" panose="020B0604020202020204" pitchFamily="34" charset="0"/>
              <a:buNone/>
              <a:defRPr sz="1400">
                <a:solidFill>
                  <a:schemeClr val="bg1"/>
                </a:solidFill>
              </a:defRPr>
            </a:lvl4pPr>
            <a:lvl5pPr marL="0" indent="0" algn="l">
              <a:spcBef>
                <a:spcPts val="0"/>
              </a:spcBef>
              <a:spcAft>
                <a:spcPts val="0"/>
              </a:spcAft>
              <a:buFont typeface="Arial" panose="020B0604020202020204" pitchFamily="34" charset="0"/>
              <a:buNone/>
              <a:defRPr sz="1200">
                <a:solidFill>
                  <a:schemeClr val="bg1"/>
                </a:solidFill>
              </a:defRPr>
            </a:lvl5pPr>
            <a:lvl6pPr marL="0" indent="0" algn="l">
              <a:spcBef>
                <a:spcPts val="0"/>
              </a:spcBef>
              <a:spcAft>
                <a:spcPts val="0"/>
              </a:spcAft>
              <a:buFont typeface="Arial" panose="020B0604020202020204" pitchFamily="34" charset="0"/>
              <a:buNone/>
              <a:defRPr sz="1200">
                <a:solidFill>
                  <a:schemeClr val="bg1"/>
                </a:solidFill>
              </a:defRPr>
            </a:lvl6pPr>
            <a:lvl7pPr marL="0" indent="0" algn="l">
              <a:spcBef>
                <a:spcPts val="0"/>
              </a:spcBef>
              <a:spcAft>
                <a:spcPts val="0"/>
              </a:spcAft>
              <a:buFont typeface="Arial" panose="020B0604020202020204" pitchFamily="34" charset="0"/>
              <a:buNone/>
              <a:defRPr sz="1200">
                <a:solidFill>
                  <a:schemeClr val="bg1"/>
                </a:solidFill>
              </a:defRPr>
            </a:lvl7pPr>
            <a:lvl8pPr marL="0" indent="0" algn="l">
              <a:spcBef>
                <a:spcPts val="0"/>
              </a:spcBef>
              <a:spcAft>
                <a:spcPts val="0"/>
              </a:spcAft>
              <a:buFont typeface="Arial" panose="020B0604020202020204" pitchFamily="34" charset="0"/>
              <a:buNone/>
              <a:defRPr sz="1200">
                <a:solidFill>
                  <a:schemeClr val="bg1"/>
                </a:solidFill>
              </a:defRPr>
            </a:lvl8pPr>
            <a:lvl9pPr marL="0" indent="0" algn="l">
              <a:spcBef>
                <a:spcPts val="0"/>
              </a:spcBef>
              <a:spcAft>
                <a:spcPts val="0"/>
              </a:spcAft>
              <a:buFont typeface="Arial" panose="020B0604020202020204" pitchFamily="34" charset="0"/>
              <a:buNone/>
              <a:defRPr sz="1200">
                <a:solidFill>
                  <a:schemeClr val="bg1"/>
                </a:solidFill>
              </a:defRPr>
            </a:lvl9pPr>
          </a:lstStyle>
          <a:p>
            <a:pPr lvl="0"/>
            <a:r>
              <a:rPr lang="en-US"/>
              <a:t>Subtitle – 1 line only</a:t>
            </a:r>
          </a:p>
        </p:txBody>
      </p:sp>
      <p:sp>
        <p:nvSpPr>
          <p:cNvPr id="13" name="Slide Number">
            <a:extLst>
              <a:ext uri="{FF2B5EF4-FFF2-40B4-BE49-F238E27FC236}">
                <a16:creationId xmlns:a16="http://schemas.microsoft.com/office/drawing/2014/main" id="{453B9C04-971F-489B-8C09-AD4A5162B46E}"/>
              </a:ext>
            </a:extLst>
          </p:cNvPr>
          <p:cNvSpPr>
            <a:spLocks noGrp="1"/>
          </p:cNvSpPr>
          <p:nvPr>
            <p:ph type="sldNum" sz="quarter" idx="4"/>
          </p:nvPr>
        </p:nvSpPr>
        <p:spPr>
          <a:xfrm>
            <a:off x="11097071" y="6552217"/>
            <a:ext cx="567743" cy="131235"/>
          </a:xfrm>
          <a:prstGeom prst="rect">
            <a:avLst/>
          </a:prstGeom>
        </p:spPr>
        <p:txBody>
          <a:bodyPr vert="horz" lIns="0" tIns="0" rIns="0" bIns="0" rtlCol="0" anchor="t" anchorCtr="0"/>
          <a:lstStyle>
            <a:lvl1pPr algn="r">
              <a:defRPr sz="900">
                <a:solidFill>
                  <a:schemeClr val="bg1"/>
                </a:solidFill>
              </a:defRPr>
            </a:lvl1pPr>
          </a:lstStyle>
          <a:p>
            <a:pPr defTabSz="1218500"/>
            <a:fld id="{2490C926-4C7A-4456-B603-8FB00524CD8E}" type="slidenum">
              <a:rPr lang="en-GB" smtClean="0"/>
              <a:pPr defTabSz="1218500"/>
              <a:t>‹#›</a:t>
            </a:fld>
            <a:endParaRPr lang="en-GB"/>
          </a:p>
        </p:txBody>
      </p:sp>
      <p:sp>
        <p:nvSpPr>
          <p:cNvPr id="17" name="FOOTER">
            <a:extLst>
              <a:ext uri="{FF2B5EF4-FFF2-40B4-BE49-F238E27FC236}">
                <a16:creationId xmlns:a16="http://schemas.microsoft.com/office/drawing/2014/main" id="{10393B4A-7F48-4837-A1E6-76C95F5713DB}"/>
              </a:ext>
            </a:extLst>
          </p:cNvPr>
          <p:cNvSpPr>
            <a:spLocks noGrp="1"/>
          </p:cNvSpPr>
          <p:nvPr>
            <p:ph type="ftr" sz="quarter" idx="3"/>
          </p:nvPr>
        </p:nvSpPr>
        <p:spPr>
          <a:xfrm>
            <a:off x="3595511" y="6540333"/>
            <a:ext cx="5000980" cy="143116"/>
          </a:xfrm>
          <a:prstGeom prst="rect">
            <a:avLst/>
          </a:prstGeom>
        </p:spPr>
        <p:txBody>
          <a:bodyPr vert="horz" lIns="0" tIns="0" rIns="0" bIns="0" rtlCol="0" anchor="ctr"/>
          <a:lstStyle>
            <a:lvl1pPr algn="ctr">
              <a:defRPr sz="900">
                <a:solidFill>
                  <a:schemeClr val="bg1"/>
                </a:solidFill>
              </a:defRPr>
            </a:lvl1pPr>
          </a:lstStyle>
          <a:p>
            <a:endParaRPr lang="en-US"/>
          </a:p>
        </p:txBody>
      </p:sp>
      <p:sp>
        <p:nvSpPr>
          <p:cNvPr id="18" name="MOTT MACDONALD" descr="{&quot;templafy&quot;:{&quot;id&quot;:&quot;68b04838-9a77-4d16-b82f-eaffa14b0099&quot;}}" title="UserProfile.Language.PpEntity">
            <a:extLst>
              <a:ext uri="{FF2B5EF4-FFF2-40B4-BE49-F238E27FC236}">
                <a16:creationId xmlns:a16="http://schemas.microsoft.com/office/drawing/2014/main" id="{60402E90-7061-4794-9E84-1671A1637D63}"/>
              </a:ext>
            </a:extLst>
          </p:cNvPr>
          <p:cNvSpPr txBox="1"/>
          <p:nvPr userDrawn="1"/>
        </p:nvSpPr>
        <p:spPr>
          <a:xfrm>
            <a:off x="527054" y="6540333"/>
            <a:ext cx="2200816" cy="143116"/>
          </a:xfrm>
          <a:prstGeom prst="rect">
            <a:avLst/>
          </a:prstGeom>
          <a:noFill/>
        </p:spPr>
        <p:txBody>
          <a:bodyPr wrap="square" lIns="0" tIns="0" rIns="0" bIns="0" rtlCol="0">
            <a:spAutoFit/>
          </a:bodyPr>
          <a:lstStyle/>
          <a:p>
            <a:r>
              <a:rPr lang="en-GB" sz="900">
                <a:solidFill>
                  <a:schemeClr val="bg1"/>
                </a:solidFill>
              </a:rPr>
              <a:t>Mott MacDonald</a:t>
            </a:r>
          </a:p>
        </p:txBody>
      </p:sp>
      <p:sp>
        <p:nvSpPr>
          <p:cNvPr id="19" name="CLASS" descr="{&quot;templafy&quot;:{&quot;id&quot;:&quot;cb542b8d-660d-4184-a329-056eb746b2d8&quot;}}" hidden="1">
            <a:extLst>
              <a:ext uri="{FF2B5EF4-FFF2-40B4-BE49-F238E27FC236}">
                <a16:creationId xmlns:a16="http://schemas.microsoft.com/office/drawing/2014/main" id="{986DF998-2FCF-43BF-A18E-C8C9871CD2C9}"/>
              </a:ext>
            </a:extLst>
          </p:cNvPr>
          <p:cNvSpPr/>
          <p:nvPr userDrawn="1"/>
        </p:nvSpPr>
        <p:spPr>
          <a:xfrm>
            <a:off x="527056" y="178649"/>
            <a:ext cx="2651742"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a:solidFill>
                <a:schemeClr val="bg1"/>
              </a:solidFill>
            </a:endParaRPr>
          </a:p>
        </p:txBody>
      </p:sp>
    </p:spTree>
    <p:extLst>
      <p:ext uri="{BB962C8B-B14F-4D97-AF65-F5344CB8AC3E}">
        <p14:creationId xmlns:p14="http://schemas.microsoft.com/office/powerpoint/2010/main" val="2795983879"/>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DE3F8-4C21-4128-8509-CCA083B840A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39F3E21-833A-4DDF-AA7B-9E27AA6C6A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7FCA5E5-B24D-451A-B648-CD6509BB42B6}"/>
              </a:ext>
            </a:extLst>
          </p:cNvPr>
          <p:cNvSpPr>
            <a:spLocks noGrp="1"/>
          </p:cNvSpPr>
          <p:nvPr>
            <p:ph type="dt" sz="half" idx="10"/>
          </p:nvPr>
        </p:nvSpPr>
        <p:spPr/>
        <p:txBody>
          <a:bodyPr/>
          <a:lstStyle/>
          <a:p>
            <a:fld id="{B9E0A34B-B061-4012-A161-315FE04976C7}" type="datetimeFigureOut">
              <a:rPr lang="en-GB" smtClean="0"/>
              <a:t>03/12/2025</a:t>
            </a:fld>
            <a:endParaRPr lang="en-GB" dirty="0"/>
          </a:p>
        </p:txBody>
      </p:sp>
      <p:sp>
        <p:nvSpPr>
          <p:cNvPr id="5" name="Footer Placeholder 4">
            <a:extLst>
              <a:ext uri="{FF2B5EF4-FFF2-40B4-BE49-F238E27FC236}">
                <a16:creationId xmlns:a16="http://schemas.microsoft.com/office/drawing/2014/main" id="{7BECF285-42E0-45F9-8291-36AAF0DEB2C3}"/>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8EFE0AC-3C63-4681-AB0C-5130C9DE6F79}"/>
              </a:ext>
            </a:extLst>
          </p:cNvPr>
          <p:cNvSpPr>
            <a:spLocks noGrp="1"/>
          </p:cNvSpPr>
          <p:nvPr>
            <p:ph type="sldNum" sz="quarter" idx="12"/>
          </p:nvPr>
        </p:nvSpPr>
        <p:spPr/>
        <p:txBody>
          <a:bodyPr/>
          <a:lstStyle/>
          <a:p>
            <a:fld id="{7573C942-E052-42BC-8052-6D2645009FCF}" type="slidenum">
              <a:rPr lang="en-GB" smtClean="0"/>
              <a:t>‹#›</a:t>
            </a:fld>
            <a:endParaRPr lang="en-GB" dirty="0"/>
          </a:p>
        </p:txBody>
      </p:sp>
    </p:spTree>
    <p:extLst>
      <p:ext uri="{BB962C8B-B14F-4D97-AF65-F5344CB8AC3E}">
        <p14:creationId xmlns:p14="http://schemas.microsoft.com/office/powerpoint/2010/main" val="29529031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4E06CD7D-1E83-40B8-AB93-138141549B5D}"/>
              </a:ext>
            </a:extLst>
          </p:cNvPr>
          <p:cNvSpPr>
            <a:spLocks noGrp="1"/>
          </p:cNvSpPr>
          <p:nvPr>
            <p:ph type="sldNum" sz="quarter" idx="12"/>
          </p:nvPr>
        </p:nvSpPr>
        <p:spPr>
          <a:xfrm>
            <a:off x="11097071" y="6552217"/>
            <a:ext cx="567743" cy="131235"/>
          </a:xfrm>
          <a:prstGeom prst="rect">
            <a:avLst/>
          </a:prstGeom>
        </p:spPr>
        <p:txBody>
          <a:bodyPr/>
          <a:lstStyle/>
          <a:p>
            <a:pPr defTabSz="1218500"/>
            <a:fld id="{2490C926-4C7A-4456-B603-8FB00524CD8E}" type="slidenum">
              <a:rPr lang="en-GB" smtClean="0">
                <a:solidFill>
                  <a:prstClr val="black"/>
                </a:solidFill>
              </a:rPr>
              <a:pPr defTabSz="1218500"/>
              <a:t>‹#›</a:t>
            </a:fld>
            <a:endParaRPr lang="en-GB">
              <a:solidFill>
                <a:prstClr val="black"/>
              </a:solidFill>
            </a:endParaRPr>
          </a:p>
        </p:txBody>
      </p:sp>
      <p:sp>
        <p:nvSpPr>
          <p:cNvPr id="3" name="Footer">
            <a:extLst>
              <a:ext uri="{FF2B5EF4-FFF2-40B4-BE49-F238E27FC236}">
                <a16:creationId xmlns:a16="http://schemas.microsoft.com/office/drawing/2014/main" id="{9E1DDBB4-72D0-48C0-994E-9FEB6058B32D}"/>
              </a:ext>
            </a:extLst>
          </p:cNvPr>
          <p:cNvSpPr>
            <a:spLocks noGrp="1"/>
          </p:cNvSpPr>
          <p:nvPr>
            <p:ph type="ftr" sz="quarter" idx="13"/>
          </p:nvPr>
        </p:nvSpPr>
        <p:spPr>
          <a:xfrm>
            <a:off x="3595511" y="6540333"/>
            <a:ext cx="5000980" cy="143116"/>
          </a:xfrm>
          <a:prstGeom prst="rect">
            <a:avLst/>
          </a:prstGeom>
        </p:spPr>
        <p:txBody>
          <a:bodyPr/>
          <a:lstStyle/>
          <a:p>
            <a:endParaRPr lang="en-US"/>
          </a:p>
        </p:txBody>
      </p:sp>
      <p:sp>
        <p:nvSpPr>
          <p:cNvPr id="4" name="Title 3">
            <a:extLst>
              <a:ext uri="{FF2B5EF4-FFF2-40B4-BE49-F238E27FC236}">
                <a16:creationId xmlns:a16="http://schemas.microsoft.com/office/drawing/2014/main" id="{2E609688-38EE-4F91-9066-3305E6AAE858}"/>
              </a:ext>
            </a:extLst>
          </p:cNvPr>
          <p:cNvSpPr>
            <a:spLocks noGrp="1"/>
          </p:cNvSpPr>
          <p:nvPr>
            <p:ph type="title" hasCustomPrompt="1"/>
          </p:nvPr>
        </p:nvSpPr>
        <p:spPr/>
        <p:txBody>
          <a:bodyPr/>
          <a:lstStyle/>
          <a:p>
            <a:r>
              <a:rPr lang="en-US"/>
              <a:t>Title style – 1 line only</a:t>
            </a:r>
          </a:p>
        </p:txBody>
      </p:sp>
      <p:sp>
        <p:nvSpPr>
          <p:cNvPr id="8" name="Subtitle">
            <a:extLst>
              <a:ext uri="{FF2B5EF4-FFF2-40B4-BE49-F238E27FC236}">
                <a16:creationId xmlns:a16="http://schemas.microsoft.com/office/drawing/2014/main" id="{18AE0E0A-55B4-4BA1-A70F-413CB99FF4E0}"/>
              </a:ext>
            </a:extLst>
          </p:cNvPr>
          <p:cNvSpPr>
            <a:spLocks noGrp="1"/>
          </p:cNvSpPr>
          <p:nvPr>
            <p:ph type="subTitle" idx="14" hasCustomPrompt="1"/>
          </p:nvPr>
        </p:nvSpPr>
        <p:spPr>
          <a:xfrm>
            <a:off x="527049" y="1008938"/>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199" b="0">
                <a:solidFill>
                  <a:schemeClr val="tx1"/>
                </a:solidFill>
              </a:defRPr>
            </a:lvl1pPr>
            <a:lvl2pPr marL="0" indent="0" algn="l">
              <a:spcBef>
                <a:spcPts val="0"/>
              </a:spcBef>
              <a:spcAft>
                <a:spcPts val="0"/>
              </a:spcAft>
              <a:buFont typeface="Arial" panose="020B0604020202020204" pitchFamily="34" charset="0"/>
              <a:buNone/>
              <a:defRPr sz="1799">
                <a:solidFill>
                  <a:schemeClr val="tx1"/>
                </a:solidFill>
              </a:defRPr>
            </a:lvl2pPr>
            <a:lvl3pPr marL="0" indent="0" algn="l">
              <a:spcBef>
                <a:spcPts val="0"/>
              </a:spcBef>
              <a:spcAft>
                <a:spcPts val="0"/>
              </a:spcAft>
              <a:buFont typeface="Arial" panose="020B0604020202020204" pitchFamily="34" charset="0"/>
              <a:buNone/>
              <a:defRPr sz="1799" b="1">
                <a:solidFill>
                  <a:schemeClr val="accent1"/>
                </a:solidFill>
              </a:defRPr>
            </a:lvl3pPr>
            <a:lvl4pPr marL="0" indent="0" algn="l">
              <a:spcBef>
                <a:spcPts val="0"/>
              </a:spcBef>
              <a:spcAft>
                <a:spcPts val="0"/>
              </a:spcAft>
              <a:buFont typeface="Arial" panose="020B0604020202020204" pitchFamily="34" charset="0"/>
              <a:buNone/>
              <a:defRPr sz="1799">
                <a:solidFill>
                  <a:schemeClr val="tx1"/>
                </a:solidFill>
              </a:defRPr>
            </a:lvl4pPr>
            <a:lvl5pPr marL="0" indent="0" algn="l">
              <a:spcBef>
                <a:spcPts val="0"/>
              </a:spcBef>
              <a:spcAft>
                <a:spcPts val="0"/>
              </a:spcAft>
              <a:buFont typeface="Arial" panose="020B0604020202020204" pitchFamily="34" charset="0"/>
              <a:buNone/>
              <a:defRPr sz="1799">
                <a:solidFill>
                  <a:schemeClr val="tx1"/>
                </a:solidFill>
              </a:defRPr>
            </a:lvl5pPr>
            <a:lvl6pPr marL="0" indent="0" algn="l">
              <a:spcBef>
                <a:spcPts val="0"/>
              </a:spcBef>
              <a:spcAft>
                <a:spcPts val="0"/>
              </a:spcAft>
              <a:buFont typeface="Arial" panose="020B0604020202020204" pitchFamily="34" charset="0"/>
              <a:buNone/>
              <a:defRPr sz="1799">
                <a:solidFill>
                  <a:schemeClr val="tx1"/>
                </a:solidFill>
              </a:defRPr>
            </a:lvl6pPr>
            <a:lvl7pPr marL="0" indent="0" algn="l">
              <a:spcBef>
                <a:spcPts val="0"/>
              </a:spcBef>
              <a:spcAft>
                <a:spcPts val="0"/>
              </a:spcAft>
              <a:buFont typeface="Arial" panose="020B0604020202020204" pitchFamily="34" charset="0"/>
              <a:buNone/>
              <a:defRPr sz="1799">
                <a:solidFill>
                  <a:schemeClr val="tx1"/>
                </a:solidFill>
              </a:defRPr>
            </a:lvl7pPr>
            <a:lvl8pPr marL="0" indent="0" algn="l">
              <a:spcBef>
                <a:spcPts val="0"/>
              </a:spcBef>
              <a:spcAft>
                <a:spcPts val="0"/>
              </a:spcAft>
              <a:buFont typeface="Arial" panose="020B0604020202020204" pitchFamily="34" charset="0"/>
              <a:buNone/>
              <a:defRPr sz="1799">
                <a:solidFill>
                  <a:schemeClr val="tx1"/>
                </a:solidFill>
              </a:defRPr>
            </a:lvl8pPr>
            <a:lvl9pPr marL="0" indent="0" algn="l">
              <a:spcBef>
                <a:spcPts val="0"/>
              </a:spcBef>
              <a:spcAft>
                <a:spcPts val="0"/>
              </a:spcAft>
              <a:buFont typeface="Arial" panose="020B0604020202020204" pitchFamily="34" charset="0"/>
              <a:buNone/>
              <a:defRPr sz="1799">
                <a:solidFill>
                  <a:schemeClr val="tx1"/>
                </a:solidFill>
              </a:defRPr>
            </a:lvl9pPr>
          </a:lstStyle>
          <a:p>
            <a:pPr lvl="0"/>
            <a:r>
              <a:rPr lang="en-US"/>
              <a:t>Subtitle – 1 line only</a:t>
            </a:r>
          </a:p>
        </p:txBody>
      </p:sp>
    </p:spTree>
    <p:extLst>
      <p:ext uri="{BB962C8B-B14F-4D97-AF65-F5344CB8AC3E}">
        <p14:creationId xmlns:p14="http://schemas.microsoft.com/office/powerpoint/2010/main" val="1282606281"/>
      </p:ext>
    </p:extLst>
  </p:cSld>
  <p:clrMapOvr>
    <a:masterClrMapping/>
  </p:clrMapOvr>
  <p:transition>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Only (Stone)">
    <p:bg>
      <p:bgPr>
        <a:solidFill>
          <a:schemeClr val="bg2"/>
        </a:solidFill>
        <a:effectLst/>
      </p:bgPr>
    </p:bg>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62EC735F-6046-4C2B-B84E-0EBB20F2AEA8}"/>
              </a:ext>
            </a:extLst>
          </p:cNvPr>
          <p:cNvSpPr>
            <a:spLocks noGrp="1"/>
          </p:cNvSpPr>
          <p:nvPr>
            <p:ph type="sldNum" sz="quarter" idx="12"/>
          </p:nvPr>
        </p:nvSpPr>
        <p:spPr>
          <a:xfrm>
            <a:off x="11097071" y="6552217"/>
            <a:ext cx="567743" cy="131235"/>
          </a:xfrm>
          <a:prstGeom prst="rect">
            <a:avLst/>
          </a:prstGeom>
        </p:spPr>
        <p:txBody>
          <a:bodyPr/>
          <a:lstStyle/>
          <a:p>
            <a:pPr defTabSz="1218500"/>
            <a:fld id="{2490C926-4C7A-4456-B603-8FB00524CD8E}" type="slidenum">
              <a:rPr lang="en-GB" smtClean="0">
                <a:solidFill>
                  <a:prstClr val="black"/>
                </a:solidFill>
              </a:rPr>
              <a:pPr defTabSz="1218500"/>
              <a:t>‹#›</a:t>
            </a:fld>
            <a:endParaRPr lang="en-GB">
              <a:solidFill>
                <a:prstClr val="black"/>
              </a:solidFill>
            </a:endParaRPr>
          </a:p>
        </p:txBody>
      </p:sp>
      <p:sp>
        <p:nvSpPr>
          <p:cNvPr id="3" name="Title 2">
            <a:extLst>
              <a:ext uri="{FF2B5EF4-FFF2-40B4-BE49-F238E27FC236}">
                <a16:creationId xmlns:a16="http://schemas.microsoft.com/office/drawing/2014/main" id="{3A17CDED-60BC-429B-AAEE-6FDE38213F7D}"/>
              </a:ext>
            </a:extLst>
          </p:cNvPr>
          <p:cNvSpPr>
            <a:spLocks noGrp="1"/>
          </p:cNvSpPr>
          <p:nvPr>
            <p:ph type="title" hasCustomPrompt="1"/>
          </p:nvPr>
        </p:nvSpPr>
        <p:spPr/>
        <p:txBody>
          <a:bodyPr/>
          <a:lstStyle/>
          <a:p>
            <a:r>
              <a:rPr lang="en-US"/>
              <a:t>Title style – 1 line only</a:t>
            </a:r>
          </a:p>
        </p:txBody>
      </p:sp>
      <p:sp>
        <p:nvSpPr>
          <p:cNvPr id="8" name="Subtitle">
            <a:extLst>
              <a:ext uri="{FF2B5EF4-FFF2-40B4-BE49-F238E27FC236}">
                <a16:creationId xmlns:a16="http://schemas.microsoft.com/office/drawing/2014/main" id="{CE4EA79A-EB5D-42F2-A79A-91D2B179EB78}"/>
              </a:ext>
            </a:extLst>
          </p:cNvPr>
          <p:cNvSpPr>
            <a:spLocks noGrp="1"/>
          </p:cNvSpPr>
          <p:nvPr>
            <p:ph type="subTitle" idx="14" hasCustomPrompt="1"/>
          </p:nvPr>
        </p:nvSpPr>
        <p:spPr>
          <a:xfrm>
            <a:off x="527049" y="1008938"/>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199" b="0">
                <a:solidFill>
                  <a:schemeClr val="tx1"/>
                </a:solidFill>
              </a:defRPr>
            </a:lvl1pPr>
            <a:lvl2pPr marL="0" indent="0" algn="l">
              <a:spcBef>
                <a:spcPts val="0"/>
              </a:spcBef>
              <a:spcAft>
                <a:spcPts val="0"/>
              </a:spcAft>
              <a:buFont typeface="Arial" panose="020B0604020202020204" pitchFamily="34" charset="0"/>
              <a:buNone/>
              <a:defRPr sz="1799">
                <a:solidFill>
                  <a:schemeClr val="tx1"/>
                </a:solidFill>
              </a:defRPr>
            </a:lvl2pPr>
            <a:lvl3pPr marL="0" indent="0" algn="l">
              <a:spcBef>
                <a:spcPts val="0"/>
              </a:spcBef>
              <a:spcAft>
                <a:spcPts val="0"/>
              </a:spcAft>
              <a:buFont typeface="Arial" panose="020B0604020202020204" pitchFamily="34" charset="0"/>
              <a:buNone/>
              <a:defRPr sz="1799" b="1">
                <a:solidFill>
                  <a:schemeClr val="accent1"/>
                </a:solidFill>
              </a:defRPr>
            </a:lvl3pPr>
            <a:lvl4pPr marL="0" indent="0" algn="l">
              <a:spcBef>
                <a:spcPts val="0"/>
              </a:spcBef>
              <a:spcAft>
                <a:spcPts val="0"/>
              </a:spcAft>
              <a:buFont typeface="Arial" panose="020B0604020202020204" pitchFamily="34" charset="0"/>
              <a:buNone/>
              <a:defRPr sz="1799">
                <a:solidFill>
                  <a:schemeClr val="tx1"/>
                </a:solidFill>
              </a:defRPr>
            </a:lvl4pPr>
            <a:lvl5pPr marL="0" indent="0" algn="l">
              <a:spcBef>
                <a:spcPts val="0"/>
              </a:spcBef>
              <a:spcAft>
                <a:spcPts val="0"/>
              </a:spcAft>
              <a:buFont typeface="Arial" panose="020B0604020202020204" pitchFamily="34" charset="0"/>
              <a:buNone/>
              <a:defRPr sz="1799">
                <a:solidFill>
                  <a:schemeClr val="tx1"/>
                </a:solidFill>
              </a:defRPr>
            </a:lvl5pPr>
            <a:lvl6pPr marL="0" indent="0" algn="l">
              <a:spcBef>
                <a:spcPts val="0"/>
              </a:spcBef>
              <a:spcAft>
                <a:spcPts val="0"/>
              </a:spcAft>
              <a:buFont typeface="Arial" panose="020B0604020202020204" pitchFamily="34" charset="0"/>
              <a:buNone/>
              <a:defRPr sz="1799">
                <a:solidFill>
                  <a:schemeClr val="tx1"/>
                </a:solidFill>
              </a:defRPr>
            </a:lvl6pPr>
            <a:lvl7pPr marL="0" indent="0" algn="l">
              <a:spcBef>
                <a:spcPts val="0"/>
              </a:spcBef>
              <a:spcAft>
                <a:spcPts val="0"/>
              </a:spcAft>
              <a:buFont typeface="Arial" panose="020B0604020202020204" pitchFamily="34" charset="0"/>
              <a:buNone/>
              <a:defRPr sz="1799">
                <a:solidFill>
                  <a:schemeClr val="tx1"/>
                </a:solidFill>
              </a:defRPr>
            </a:lvl7pPr>
            <a:lvl8pPr marL="0" indent="0" algn="l">
              <a:spcBef>
                <a:spcPts val="0"/>
              </a:spcBef>
              <a:spcAft>
                <a:spcPts val="0"/>
              </a:spcAft>
              <a:buFont typeface="Arial" panose="020B0604020202020204" pitchFamily="34" charset="0"/>
              <a:buNone/>
              <a:defRPr sz="1799">
                <a:solidFill>
                  <a:schemeClr val="tx1"/>
                </a:solidFill>
              </a:defRPr>
            </a:lvl8pPr>
            <a:lvl9pPr marL="0" indent="0" algn="l">
              <a:spcBef>
                <a:spcPts val="0"/>
              </a:spcBef>
              <a:spcAft>
                <a:spcPts val="0"/>
              </a:spcAft>
              <a:buFont typeface="Arial" panose="020B0604020202020204" pitchFamily="34" charset="0"/>
              <a:buNone/>
              <a:defRPr sz="1799">
                <a:solidFill>
                  <a:schemeClr val="tx1"/>
                </a:solidFill>
              </a:defRPr>
            </a:lvl9pPr>
          </a:lstStyle>
          <a:p>
            <a:pPr lvl="0"/>
            <a:r>
              <a:rPr lang="en-US"/>
              <a:t>Subtitle – 1 line only</a:t>
            </a:r>
          </a:p>
        </p:txBody>
      </p:sp>
      <p:sp>
        <p:nvSpPr>
          <p:cNvPr id="2" name="Footer Placeholder 1">
            <a:extLst>
              <a:ext uri="{FF2B5EF4-FFF2-40B4-BE49-F238E27FC236}">
                <a16:creationId xmlns:a16="http://schemas.microsoft.com/office/drawing/2014/main" id="{2E509012-6937-46CD-AF1A-1AC4BA675793}"/>
              </a:ext>
            </a:extLst>
          </p:cNvPr>
          <p:cNvSpPr>
            <a:spLocks noGrp="1"/>
          </p:cNvSpPr>
          <p:nvPr>
            <p:ph type="ftr" sz="quarter" idx="15"/>
          </p:nvPr>
        </p:nvSpPr>
        <p:spPr>
          <a:xfrm>
            <a:off x="3595511" y="6540333"/>
            <a:ext cx="5000980" cy="143116"/>
          </a:xfrm>
          <a:prstGeom prst="rect">
            <a:avLst/>
          </a:prstGeom>
        </p:spPr>
        <p:txBody>
          <a:bodyPr/>
          <a:lstStyle/>
          <a:p>
            <a:endParaRPr lang="en-US"/>
          </a:p>
        </p:txBody>
      </p:sp>
    </p:spTree>
    <p:extLst>
      <p:ext uri="{BB962C8B-B14F-4D97-AF65-F5344CB8AC3E}">
        <p14:creationId xmlns:p14="http://schemas.microsoft.com/office/powerpoint/2010/main" val="141681652"/>
      </p:ext>
    </p:extLst>
  </p:cSld>
  <p:clrMapOvr>
    <a:masterClrMapping/>
  </p:clrMapOvr>
  <p:transition>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Title Only (Dark)">
    <p:bg>
      <p:bgPr>
        <a:solidFill>
          <a:schemeClr val="tx2"/>
        </a:solidFill>
        <a:effectLst/>
      </p:bgPr>
    </p:bg>
    <p:spTree>
      <p:nvGrpSpPr>
        <p:cNvPr id="1" name=""/>
        <p:cNvGrpSpPr/>
        <p:nvPr/>
      </p:nvGrpSpPr>
      <p:grpSpPr>
        <a:xfrm>
          <a:off x="0" y="0"/>
          <a:ext cx="0" cy="0"/>
          <a:chOff x="0" y="0"/>
          <a:chExt cx="0" cy="0"/>
        </a:xfrm>
      </p:grpSpPr>
      <p:sp>
        <p:nvSpPr>
          <p:cNvPr id="6" name="Subtitle">
            <a:extLst>
              <a:ext uri="{FF2B5EF4-FFF2-40B4-BE49-F238E27FC236}">
                <a16:creationId xmlns:a16="http://schemas.microsoft.com/office/drawing/2014/main" id="{A4666E35-C863-44D5-9A2B-CC193CA5191C}"/>
              </a:ext>
            </a:extLst>
          </p:cNvPr>
          <p:cNvSpPr>
            <a:spLocks noGrp="1"/>
          </p:cNvSpPr>
          <p:nvPr>
            <p:ph type="subTitle" idx="14" hasCustomPrompt="1"/>
          </p:nvPr>
        </p:nvSpPr>
        <p:spPr>
          <a:xfrm>
            <a:off x="527049" y="1008938"/>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199" b="0">
                <a:solidFill>
                  <a:schemeClr val="bg1"/>
                </a:solidFill>
              </a:defRPr>
            </a:lvl1pPr>
            <a:lvl2pPr marL="0" indent="0" algn="l">
              <a:spcBef>
                <a:spcPts val="0"/>
              </a:spcBef>
              <a:spcAft>
                <a:spcPts val="0"/>
              </a:spcAft>
              <a:buFont typeface="Arial" panose="020B0604020202020204" pitchFamily="34" charset="0"/>
              <a:buNone/>
              <a:defRPr sz="1799">
                <a:solidFill>
                  <a:schemeClr val="bg1"/>
                </a:solidFill>
              </a:defRPr>
            </a:lvl2pPr>
            <a:lvl3pPr marL="0" indent="0" algn="l">
              <a:spcBef>
                <a:spcPts val="0"/>
              </a:spcBef>
              <a:spcAft>
                <a:spcPts val="0"/>
              </a:spcAft>
              <a:buFont typeface="Arial" panose="020B0604020202020204" pitchFamily="34" charset="0"/>
              <a:buNone/>
              <a:defRPr sz="1799" b="1">
                <a:solidFill>
                  <a:schemeClr val="bg1"/>
                </a:solidFill>
              </a:defRPr>
            </a:lvl3pPr>
            <a:lvl4pPr marL="0" indent="0" algn="l">
              <a:spcBef>
                <a:spcPts val="0"/>
              </a:spcBef>
              <a:spcAft>
                <a:spcPts val="0"/>
              </a:spcAft>
              <a:buFont typeface="Arial" panose="020B0604020202020204" pitchFamily="34" charset="0"/>
              <a:buNone/>
              <a:defRPr sz="1400">
                <a:solidFill>
                  <a:schemeClr val="bg1"/>
                </a:solidFill>
              </a:defRPr>
            </a:lvl4pPr>
            <a:lvl5pPr marL="0" indent="0" algn="l">
              <a:spcBef>
                <a:spcPts val="0"/>
              </a:spcBef>
              <a:spcAft>
                <a:spcPts val="0"/>
              </a:spcAft>
              <a:buFont typeface="Arial" panose="020B0604020202020204" pitchFamily="34" charset="0"/>
              <a:buNone/>
              <a:defRPr sz="1200">
                <a:solidFill>
                  <a:schemeClr val="bg1"/>
                </a:solidFill>
              </a:defRPr>
            </a:lvl5pPr>
            <a:lvl6pPr marL="0" indent="0" algn="l">
              <a:spcBef>
                <a:spcPts val="0"/>
              </a:spcBef>
              <a:spcAft>
                <a:spcPts val="0"/>
              </a:spcAft>
              <a:buFont typeface="Arial" panose="020B0604020202020204" pitchFamily="34" charset="0"/>
              <a:buNone/>
              <a:defRPr sz="1200">
                <a:solidFill>
                  <a:schemeClr val="bg1"/>
                </a:solidFill>
              </a:defRPr>
            </a:lvl6pPr>
            <a:lvl7pPr marL="0" indent="0" algn="l">
              <a:spcBef>
                <a:spcPts val="0"/>
              </a:spcBef>
              <a:spcAft>
                <a:spcPts val="0"/>
              </a:spcAft>
              <a:buFont typeface="Arial" panose="020B0604020202020204" pitchFamily="34" charset="0"/>
              <a:buNone/>
              <a:defRPr sz="1200">
                <a:solidFill>
                  <a:schemeClr val="bg1"/>
                </a:solidFill>
              </a:defRPr>
            </a:lvl7pPr>
            <a:lvl8pPr marL="0" indent="0" algn="l">
              <a:spcBef>
                <a:spcPts val="0"/>
              </a:spcBef>
              <a:spcAft>
                <a:spcPts val="0"/>
              </a:spcAft>
              <a:buFont typeface="Arial" panose="020B0604020202020204" pitchFamily="34" charset="0"/>
              <a:buNone/>
              <a:defRPr sz="1200">
                <a:solidFill>
                  <a:schemeClr val="bg1"/>
                </a:solidFill>
              </a:defRPr>
            </a:lvl8pPr>
            <a:lvl9pPr marL="0" indent="0" algn="l">
              <a:spcBef>
                <a:spcPts val="0"/>
              </a:spcBef>
              <a:spcAft>
                <a:spcPts val="0"/>
              </a:spcAft>
              <a:buFont typeface="Arial" panose="020B0604020202020204" pitchFamily="34" charset="0"/>
              <a:buNone/>
              <a:defRPr sz="1200">
                <a:solidFill>
                  <a:schemeClr val="bg1"/>
                </a:solidFill>
              </a:defRPr>
            </a:lvl9pPr>
          </a:lstStyle>
          <a:p>
            <a:pPr lvl="0"/>
            <a:r>
              <a:rPr lang="en-US"/>
              <a:t>Subtitle – 1 line only</a:t>
            </a:r>
          </a:p>
        </p:txBody>
      </p:sp>
      <p:sp>
        <p:nvSpPr>
          <p:cNvPr id="2" name="Title">
            <a:extLst>
              <a:ext uri="{FF2B5EF4-FFF2-40B4-BE49-F238E27FC236}">
                <a16:creationId xmlns:a16="http://schemas.microsoft.com/office/drawing/2014/main" id="{5A49BACF-04D2-4ED7-BB2F-ADE97552A66C}"/>
              </a:ext>
            </a:extLst>
          </p:cNvPr>
          <p:cNvSpPr>
            <a:spLocks noGrp="1"/>
          </p:cNvSpPr>
          <p:nvPr>
            <p:ph type="title" hasCustomPrompt="1"/>
          </p:nvPr>
        </p:nvSpPr>
        <p:spPr/>
        <p:txBody>
          <a:bodyPr/>
          <a:lstStyle>
            <a:lvl1pPr>
              <a:defRPr>
                <a:solidFill>
                  <a:schemeClr val="bg1"/>
                </a:solidFill>
              </a:defRPr>
            </a:lvl1pPr>
          </a:lstStyle>
          <a:p>
            <a:r>
              <a:rPr lang="en-US"/>
              <a:t>Title style – 1 line only</a:t>
            </a:r>
          </a:p>
        </p:txBody>
      </p:sp>
      <p:sp>
        <p:nvSpPr>
          <p:cNvPr id="11" name="Slide Number">
            <a:extLst>
              <a:ext uri="{FF2B5EF4-FFF2-40B4-BE49-F238E27FC236}">
                <a16:creationId xmlns:a16="http://schemas.microsoft.com/office/drawing/2014/main" id="{E82C6173-1517-475E-BEB7-D8B174F080BD}"/>
              </a:ext>
            </a:extLst>
          </p:cNvPr>
          <p:cNvSpPr>
            <a:spLocks noGrp="1"/>
          </p:cNvSpPr>
          <p:nvPr>
            <p:ph type="sldNum" sz="quarter" idx="4"/>
          </p:nvPr>
        </p:nvSpPr>
        <p:spPr>
          <a:xfrm>
            <a:off x="11097071" y="6552217"/>
            <a:ext cx="567743" cy="131235"/>
          </a:xfrm>
          <a:prstGeom prst="rect">
            <a:avLst/>
          </a:prstGeom>
        </p:spPr>
        <p:txBody>
          <a:bodyPr vert="horz" lIns="0" tIns="0" rIns="0" bIns="0" rtlCol="0" anchor="t" anchorCtr="0"/>
          <a:lstStyle>
            <a:lvl1pPr algn="r">
              <a:defRPr sz="900">
                <a:solidFill>
                  <a:schemeClr val="bg1"/>
                </a:solidFill>
              </a:defRPr>
            </a:lvl1pPr>
          </a:lstStyle>
          <a:p>
            <a:pPr defTabSz="1218500"/>
            <a:fld id="{2490C926-4C7A-4456-B603-8FB00524CD8E}" type="slidenum">
              <a:rPr lang="en-GB" smtClean="0"/>
              <a:pPr defTabSz="1218500"/>
              <a:t>‹#›</a:t>
            </a:fld>
            <a:endParaRPr lang="en-GB"/>
          </a:p>
        </p:txBody>
      </p:sp>
      <p:sp>
        <p:nvSpPr>
          <p:cNvPr id="16" name="FOOTER">
            <a:extLst>
              <a:ext uri="{FF2B5EF4-FFF2-40B4-BE49-F238E27FC236}">
                <a16:creationId xmlns:a16="http://schemas.microsoft.com/office/drawing/2014/main" id="{6821DC58-139F-42C6-8454-463740AC5C2D}"/>
              </a:ext>
            </a:extLst>
          </p:cNvPr>
          <p:cNvSpPr>
            <a:spLocks noGrp="1"/>
          </p:cNvSpPr>
          <p:nvPr>
            <p:ph type="ftr" sz="quarter" idx="3"/>
          </p:nvPr>
        </p:nvSpPr>
        <p:spPr>
          <a:xfrm>
            <a:off x="3595511" y="6540333"/>
            <a:ext cx="5000980" cy="143116"/>
          </a:xfrm>
          <a:prstGeom prst="rect">
            <a:avLst/>
          </a:prstGeom>
        </p:spPr>
        <p:txBody>
          <a:bodyPr vert="horz" lIns="0" tIns="0" rIns="0" bIns="0" rtlCol="0" anchor="ctr"/>
          <a:lstStyle>
            <a:lvl1pPr algn="ctr">
              <a:defRPr sz="900">
                <a:solidFill>
                  <a:schemeClr val="bg1"/>
                </a:solidFill>
              </a:defRPr>
            </a:lvl1pPr>
          </a:lstStyle>
          <a:p>
            <a:endParaRPr lang="en-US"/>
          </a:p>
        </p:txBody>
      </p:sp>
      <p:sp>
        <p:nvSpPr>
          <p:cNvPr id="17" name="MOTT MACDONALD" descr="{&quot;templafy&quot;:{&quot;id&quot;:&quot;0d3d781b-8bc3-4285-847a-c365b3a9d792&quot;}}" title="UserProfile.Language.PpEntity">
            <a:extLst>
              <a:ext uri="{FF2B5EF4-FFF2-40B4-BE49-F238E27FC236}">
                <a16:creationId xmlns:a16="http://schemas.microsoft.com/office/drawing/2014/main" id="{D8F201DE-B081-4704-8CA4-5006D62533DB}"/>
              </a:ext>
            </a:extLst>
          </p:cNvPr>
          <p:cNvSpPr txBox="1"/>
          <p:nvPr userDrawn="1"/>
        </p:nvSpPr>
        <p:spPr>
          <a:xfrm>
            <a:off x="527054" y="6540333"/>
            <a:ext cx="2200816" cy="143116"/>
          </a:xfrm>
          <a:prstGeom prst="rect">
            <a:avLst/>
          </a:prstGeom>
          <a:noFill/>
        </p:spPr>
        <p:txBody>
          <a:bodyPr wrap="square" lIns="0" tIns="0" rIns="0" bIns="0" rtlCol="0">
            <a:spAutoFit/>
          </a:bodyPr>
          <a:lstStyle/>
          <a:p>
            <a:r>
              <a:rPr lang="en-GB" sz="900">
                <a:solidFill>
                  <a:schemeClr val="bg1"/>
                </a:solidFill>
              </a:rPr>
              <a:t>Mott MacDonald</a:t>
            </a:r>
          </a:p>
        </p:txBody>
      </p:sp>
      <p:sp>
        <p:nvSpPr>
          <p:cNvPr id="18" name="CLASS" descr="{&quot;templafy&quot;:{&quot;id&quot;:&quot;fef8d62e-a759-4b4b-be12-324928c570bf&quot;}}" hidden="1">
            <a:extLst>
              <a:ext uri="{FF2B5EF4-FFF2-40B4-BE49-F238E27FC236}">
                <a16:creationId xmlns:a16="http://schemas.microsoft.com/office/drawing/2014/main" id="{FAA09B43-F1D4-4247-9D1F-387AC36CF096}"/>
              </a:ext>
            </a:extLst>
          </p:cNvPr>
          <p:cNvSpPr/>
          <p:nvPr userDrawn="1"/>
        </p:nvSpPr>
        <p:spPr>
          <a:xfrm>
            <a:off x="527056" y="178649"/>
            <a:ext cx="2651742"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a:solidFill>
                <a:schemeClr val="bg1"/>
              </a:solidFill>
            </a:endParaRPr>
          </a:p>
        </p:txBody>
      </p:sp>
    </p:spTree>
    <p:extLst>
      <p:ext uri="{BB962C8B-B14F-4D97-AF65-F5344CB8AC3E}">
        <p14:creationId xmlns:p14="http://schemas.microsoft.com/office/powerpoint/2010/main" val="1873935831"/>
      </p:ext>
    </p:extLst>
  </p:cSld>
  <p:clrMapOvr>
    <a:masterClrMapping/>
  </p:clrMapOvr>
  <p:transition>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Half Image (Left)">
    <p:spTree>
      <p:nvGrpSpPr>
        <p:cNvPr id="1" name=""/>
        <p:cNvGrpSpPr/>
        <p:nvPr/>
      </p:nvGrpSpPr>
      <p:grpSpPr>
        <a:xfrm>
          <a:off x="0" y="0"/>
          <a:ext cx="0" cy="0"/>
          <a:chOff x="0" y="0"/>
          <a:chExt cx="0" cy="0"/>
        </a:xfrm>
      </p:grpSpPr>
      <p:sp>
        <p:nvSpPr>
          <p:cNvPr id="5" name="Picture 1/2">
            <a:extLst>
              <a:ext uri="{FF2B5EF4-FFF2-40B4-BE49-F238E27FC236}">
                <a16:creationId xmlns:a16="http://schemas.microsoft.com/office/drawing/2014/main" id="{E80C9543-13CC-4164-AD32-D3EBE0FD1EBF}"/>
              </a:ext>
            </a:extLst>
          </p:cNvPr>
          <p:cNvSpPr>
            <a:spLocks noGrp="1"/>
          </p:cNvSpPr>
          <p:nvPr>
            <p:ph type="pic" sz="quarter" idx="24" hasCustomPrompt="1"/>
          </p:nvPr>
        </p:nvSpPr>
        <p:spPr>
          <a:xfrm>
            <a:off x="2" y="0"/>
            <a:ext cx="6000751" cy="6858000"/>
          </a:xfrm>
          <a:prstGeom prst="rect">
            <a:avLst/>
          </a:prstGeom>
          <a:solidFill>
            <a:schemeClr val="tx2"/>
          </a:solidFill>
        </p:spPr>
        <p:txBody>
          <a:bodyPr vert="horz" wrap="square" lIns="72000" tIns="0" rIns="72000" bIns="0" rtlCol="0" anchor="ctr">
            <a:noAutofit/>
          </a:bodyPr>
          <a:lstStyle>
            <a:lvl1pPr>
              <a:defRPr lang="en-GB" sz="1799" b="1" dirty="0">
                <a:solidFill>
                  <a:schemeClr val="bg1"/>
                </a:solidFill>
              </a:defRPr>
            </a:lvl1pPr>
          </a:lstStyle>
          <a:p>
            <a:pPr lvl="0" algn="ctr"/>
            <a:r>
              <a:rPr lang="en-US"/>
              <a:t>INSERT IMAGE HERE</a:t>
            </a:r>
            <a:endParaRPr lang="en-GB"/>
          </a:p>
        </p:txBody>
      </p:sp>
      <p:sp>
        <p:nvSpPr>
          <p:cNvPr id="4" name="Title 3">
            <a:extLst>
              <a:ext uri="{FF2B5EF4-FFF2-40B4-BE49-F238E27FC236}">
                <a16:creationId xmlns:a16="http://schemas.microsoft.com/office/drawing/2014/main" id="{CB8DAC77-31E4-475B-94A4-0881122BCA44}"/>
              </a:ext>
            </a:extLst>
          </p:cNvPr>
          <p:cNvSpPr>
            <a:spLocks noGrp="1"/>
          </p:cNvSpPr>
          <p:nvPr>
            <p:ph type="title" hasCustomPrompt="1"/>
          </p:nvPr>
        </p:nvSpPr>
        <p:spPr>
          <a:xfrm>
            <a:off x="6191251" y="529170"/>
            <a:ext cx="5473701" cy="461665"/>
          </a:xfrm>
        </p:spPr>
        <p:txBody>
          <a:bodyPr/>
          <a:lstStyle/>
          <a:p>
            <a:r>
              <a:rPr lang="en-US"/>
              <a:t>Title style – 1 line only</a:t>
            </a:r>
          </a:p>
        </p:txBody>
      </p:sp>
      <p:sp>
        <p:nvSpPr>
          <p:cNvPr id="7" name="Subtitle">
            <a:extLst>
              <a:ext uri="{FF2B5EF4-FFF2-40B4-BE49-F238E27FC236}">
                <a16:creationId xmlns:a16="http://schemas.microsoft.com/office/drawing/2014/main" id="{2E9AA089-F0E4-4DE2-9B72-8CFDE283DCF7}"/>
              </a:ext>
            </a:extLst>
          </p:cNvPr>
          <p:cNvSpPr>
            <a:spLocks noGrp="1"/>
          </p:cNvSpPr>
          <p:nvPr>
            <p:ph type="subTitle" idx="14" hasCustomPrompt="1"/>
          </p:nvPr>
        </p:nvSpPr>
        <p:spPr>
          <a:xfrm>
            <a:off x="6191248" y="1008938"/>
            <a:ext cx="5473701"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199" b="0">
                <a:solidFill>
                  <a:schemeClr val="tx1"/>
                </a:solidFill>
              </a:defRPr>
            </a:lvl1pPr>
            <a:lvl2pPr marL="0" indent="0" algn="l">
              <a:spcBef>
                <a:spcPts val="0"/>
              </a:spcBef>
              <a:spcAft>
                <a:spcPts val="0"/>
              </a:spcAft>
              <a:buFont typeface="Arial" panose="020B0604020202020204" pitchFamily="34" charset="0"/>
              <a:buNone/>
              <a:defRPr sz="1799">
                <a:solidFill>
                  <a:schemeClr val="tx1"/>
                </a:solidFill>
              </a:defRPr>
            </a:lvl2pPr>
            <a:lvl3pPr marL="0" indent="0" algn="l">
              <a:spcBef>
                <a:spcPts val="0"/>
              </a:spcBef>
              <a:spcAft>
                <a:spcPts val="0"/>
              </a:spcAft>
              <a:buFont typeface="Arial" panose="020B0604020202020204" pitchFamily="34" charset="0"/>
              <a:buNone/>
              <a:defRPr sz="1799" b="1">
                <a:solidFill>
                  <a:schemeClr val="accent1"/>
                </a:solidFill>
              </a:defRPr>
            </a:lvl3pPr>
            <a:lvl4pPr marL="0" indent="0" algn="l">
              <a:spcBef>
                <a:spcPts val="0"/>
              </a:spcBef>
              <a:spcAft>
                <a:spcPts val="0"/>
              </a:spcAft>
              <a:buFont typeface="Arial" panose="020B0604020202020204" pitchFamily="34" charset="0"/>
              <a:buNone/>
              <a:defRPr sz="1799">
                <a:solidFill>
                  <a:schemeClr val="tx1"/>
                </a:solidFill>
              </a:defRPr>
            </a:lvl4pPr>
            <a:lvl5pPr marL="0" indent="0" algn="l">
              <a:spcBef>
                <a:spcPts val="0"/>
              </a:spcBef>
              <a:spcAft>
                <a:spcPts val="0"/>
              </a:spcAft>
              <a:buFont typeface="Arial" panose="020B0604020202020204" pitchFamily="34" charset="0"/>
              <a:buNone/>
              <a:defRPr sz="1799">
                <a:solidFill>
                  <a:schemeClr val="tx1"/>
                </a:solidFill>
              </a:defRPr>
            </a:lvl5pPr>
            <a:lvl6pPr marL="0" indent="0" algn="l">
              <a:spcBef>
                <a:spcPts val="0"/>
              </a:spcBef>
              <a:spcAft>
                <a:spcPts val="0"/>
              </a:spcAft>
              <a:buFont typeface="Arial" panose="020B0604020202020204" pitchFamily="34" charset="0"/>
              <a:buNone/>
              <a:defRPr sz="1799">
                <a:solidFill>
                  <a:schemeClr val="tx1"/>
                </a:solidFill>
              </a:defRPr>
            </a:lvl6pPr>
            <a:lvl7pPr marL="0" indent="0" algn="l">
              <a:spcBef>
                <a:spcPts val="0"/>
              </a:spcBef>
              <a:spcAft>
                <a:spcPts val="0"/>
              </a:spcAft>
              <a:buFont typeface="Arial" panose="020B0604020202020204" pitchFamily="34" charset="0"/>
              <a:buNone/>
              <a:defRPr sz="1799">
                <a:solidFill>
                  <a:schemeClr val="tx1"/>
                </a:solidFill>
              </a:defRPr>
            </a:lvl7pPr>
            <a:lvl8pPr marL="0" indent="0" algn="l">
              <a:spcBef>
                <a:spcPts val="0"/>
              </a:spcBef>
              <a:spcAft>
                <a:spcPts val="0"/>
              </a:spcAft>
              <a:buFont typeface="Arial" panose="020B0604020202020204" pitchFamily="34" charset="0"/>
              <a:buNone/>
              <a:defRPr sz="1799">
                <a:solidFill>
                  <a:schemeClr val="tx1"/>
                </a:solidFill>
              </a:defRPr>
            </a:lvl8pPr>
            <a:lvl9pPr marL="0" indent="0" algn="l">
              <a:spcBef>
                <a:spcPts val="0"/>
              </a:spcBef>
              <a:spcAft>
                <a:spcPts val="0"/>
              </a:spcAft>
              <a:buFont typeface="Arial" panose="020B0604020202020204" pitchFamily="34" charset="0"/>
              <a:buNone/>
              <a:defRPr sz="1799">
                <a:solidFill>
                  <a:schemeClr val="tx1"/>
                </a:solidFill>
              </a:defRPr>
            </a:lvl9pPr>
          </a:lstStyle>
          <a:p>
            <a:pPr lvl="0"/>
            <a:r>
              <a:rPr lang="en-US"/>
              <a:t>Subtitle – 1 line only</a:t>
            </a:r>
          </a:p>
        </p:txBody>
      </p:sp>
    </p:spTree>
    <p:extLst>
      <p:ext uri="{BB962C8B-B14F-4D97-AF65-F5344CB8AC3E}">
        <p14:creationId xmlns:p14="http://schemas.microsoft.com/office/powerpoint/2010/main" val="3151295882"/>
      </p:ext>
    </p:extLst>
  </p:cSld>
  <p:clrMapOvr>
    <a:masterClrMapping/>
  </p:clrMapOvr>
  <p:transition>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3 Image (Left)">
    <p:spTree>
      <p:nvGrpSpPr>
        <p:cNvPr id="1" name=""/>
        <p:cNvGrpSpPr/>
        <p:nvPr/>
      </p:nvGrpSpPr>
      <p:grpSpPr>
        <a:xfrm>
          <a:off x="0" y="0"/>
          <a:ext cx="0" cy="0"/>
          <a:chOff x="0" y="0"/>
          <a:chExt cx="0" cy="0"/>
        </a:xfrm>
      </p:grpSpPr>
      <p:sp>
        <p:nvSpPr>
          <p:cNvPr id="6" name="Picture 3/4">
            <a:extLst>
              <a:ext uri="{FF2B5EF4-FFF2-40B4-BE49-F238E27FC236}">
                <a16:creationId xmlns:a16="http://schemas.microsoft.com/office/drawing/2014/main" id="{CD966848-0161-4300-BF5B-4D13F816F236}"/>
              </a:ext>
            </a:extLst>
          </p:cNvPr>
          <p:cNvSpPr>
            <a:spLocks noGrp="1"/>
          </p:cNvSpPr>
          <p:nvPr>
            <p:ph type="pic" sz="quarter" idx="24" hasCustomPrompt="1"/>
          </p:nvPr>
        </p:nvSpPr>
        <p:spPr>
          <a:xfrm>
            <a:off x="2" y="0"/>
            <a:ext cx="4977207" cy="6858000"/>
          </a:xfrm>
          <a:prstGeom prst="rect">
            <a:avLst/>
          </a:prstGeom>
          <a:solidFill>
            <a:schemeClr val="tx2"/>
          </a:solidFill>
        </p:spPr>
        <p:txBody>
          <a:bodyPr vert="horz" wrap="square" lIns="72000" tIns="0" rIns="72000" bIns="0" rtlCol="0" anchor="ctr">
            <a:noAutofit/>
          </a:bodyPr>
          <a:lstStyle>
            <a:lvl1pPr>
              <a:defRPr lang="en-GB" sz="1799" b="1" dirty="0">
                <a:solidFill>
                  <a:schemeClr val="bg1"/>
                </a:solidFill>
              </a:defRPr>
            </a:lvl1pPr>
          </a:lstStyle>
          <a:p>
            <a:pPr lvl="0" algn="ctr"/>
            <a:r>
              <a:rPr lang="en-US"/>
              <a:t>INSERT IMAGE HERE</a:t>
            </a:r>
            <a:endParaRPr lang="en-GB"/>
          </a:p>
        </p:txBody>
      </p:sp>
      <p:sp>
        <p:nvSpPr>
          <p:cNvPr id="8" name="Title 3">
            <a:extLst>
              <a:ext uri="{FF2B5EF4-FFF2-40B4-BE49-F238E27FC236}">
                <a16:creationId xmlns:a16="http://schemas.microsoft.com/office/drawing/2014/main" id="{D89291B6-6301-4A08-AF57-4FA5BE97FAE4}"/>
              </a:ext>
            </a:extLst>
          </p:cNvPr>
          <p:cNvSpPr>
            <a:spLocks noGrp="1"/>
          </p:cNvSpPr>
          <p:nvPr>
            <p:ph type="title" hasCustomPrompt="1"/>
          </p:nvPr>
        </p:nvSpPr>
        <p:spPr>
          <a:xfrm>
            <a:off x="5327551" y="529170"/>
            <a:ext cx="6337401" cy="461665"/>
          </a:xfrm>
        </p:spPr>
        <p:txBody>
          <a:bodyPr/>
          <a:lstStyle/>
          <a:p>
            <a:r>
              <a:rPr lang="en-US"/>
              <a:t>Title style – 1 line only</a:t>
            </a:r>
          </a:p>
        </p:txBody>
      </p:sp>
      <p:sp>
        <p:nvSpPr>
          <p:cNvPr id="9" name="Subtitle">
            <a:extLst>
              <a:ext uri="{FF2B5EF4-FFF2-40B4-BE49-F238E27FC236}">
                <a16:creationId xmlns:a16="http://schemas.microsoft.com/office/drawing/2014/main" id="{902F24C2-90A7-4B01-B93B-A574A7F09B83}"/>
              </a:ext>
            </a:extLst>
          </p:cNvPr>
          <p:cNvSpPr>
            <a:spLocks noGrp="1"/>
          </p:cNvSpPr>
          <p:nvPr>
            <p:ph type="subTitle" idx="14" hasCustomPrompt="1"/>
          </p:nvPr>
        </p:nvSpPr>
        <p:spPr>
          <a:xfrm>
            <a:off x="5327548" y="1008938"/>
            <a:ext cx="6337401"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199" b="0">
                <a:solidFill>
                  <a:schemeClr val="tx1"/>
                </a:solidFill>
              </a:defRPr>
            </a:lvl1pPr>
            <a:lvl2pPr marL="0" indent="0" algn="l">
              <a:spcBef>
                <a:spcPts val="0"/>
              </a:spcBef>
              <a:spcAft>
                <a:spcPts val="0"/>
              </a:spcAft>
              <a:buFont typeface="Arial" panose="020B0604020202020204" pitchFamily="34" charset="0"/>
              <a:buNone/>
              <a:defRPr sz="1799">
                <a:solidFill>
                  <a:schemeClr val="tx1"/>
                </a:solidFill>
              </a:defRPr>
            </a:lvl2pPr>
            <a:lvl3pPr marL="0" indent="0" algn="l">
              <a:spcBef>
                <a:spcPts val="0"/>
              </a:spcBef>
              <a:spcAft>
                <a:spcPts val="0"/>
              </a:spcAft>
              <a:buFont typeface="Arial" panose="020B0604020202020204" pitchFamily="34" charset="0"/>
              <a:buNone/>
              <a:defRPr sz="1799" b="1">
                <a:solidFill>
                  <a:schemeClr val="accent1"/>
                </a:solidFill>
              </a:defRPr>
            </a:lvl3pPr>
            <a:lvl4pPr marL="0" indent="0" algn="l">
              <a:spcBef>
                <a:spcPts val="0"/>
              </a:spcBef>
              <a:spcAft>
                <a:spcPts val="0"/>
              </a:spcAft>
              <a:buFont typeface="Arial" panose="020B0604020202020204" pitchFamily="34" charset="0"/>
              <a:buNone/>
              <a:defRPr sz="1799">
                <a:solidFill>
                  <a:schemeClr val="tx1"/>
                </a:solidFill>
              </a:defRPr>
            </a:lvl4pPr>
            <a:lvl5pPr marL="0" indent="0" algn="l">
              <a:spcBef>
                <a:spcPts val="0"/>
              </a:spcBef>
              <a:spcAft>
                <a:spcPts val="0"/>
              </a:spcAft>
              <a:buFont typeface="Arial" panose="020B0604020202020204" pitchFamily="34" charset="0"/>
              <a:buNone/>
              <a:defRPr sz="1799">
                <a:solidFill>
                  <a:schemeClr val="tx1"/>
                </a:solidFill>
              </a:defRPr>
            </a:lvl5pPr>
            <a:lvl6pPr marL="0" indent="0" algn="l">
              <a:spcBef>
                <a:spcPts val="0"/>
              </a:spcBef>
              <a:spcAft>
                <a:spcPts val="0"/>
              </a:spcAft>
              <a:buFont typeface="Arial" panose="020B0604020202020204" pitchFamily="34" charset="0"/>
              <a:buNone/>
              <a:defRPr sz="1799">
                <a:solidFill>
                  <a:schemeClr val="tx1"/>
                </a:solidFill>
              </a:defRPr>
            </a:lvl6pPr>
            <a:lvl7pPr marL="0" indent="0" algn="l">
              <a:spcBef>
                <a:spcPts val="0"/>
              </a:spcBef>
              <a:spcAft>
                <a:spcPts val="0"/>
              </a:spcAft>
              <a:buFont typeface="Arial" panose="020B0604020202020204" pitchFamily="34" charset="0"/>
              <a:buNone/>
              <a:defRPr sz="1799">
                <a:solidFill>
                  <a:schemeClr val="tx1"/>
                </a:solidFill>
              </a:defRPr>
            </a:lvl7pPr>
            <a:lvl8pPr marL="0" indent="0" algn="l">
              <a:spcBef>
                <a:spcPts val="0"/>
              </a:spcBef>
              <a:spcAft>
                <a:spcPts val="0"/>
              </a:spcAft>
              <a:buFont typeface="Arial" panose="020B0604020202020204" pitchFamily="34" charset="0"/>
              <a:buNone/>
              <a:defRPr sz="1799">
                <a:solidFill>
                  <a:schemeClr val="tx1"/>
                </a:solidFill>
              </a:defRPr>
            </a:lvl8pPr>
            <a:lvl9pPr marL="0" indent="0" algn="l">
              <a:spcBef>
                <a:spcPts val="0"/>
              </a:spcBef>
              <a:spcAft>
                <a:spcPts val="0"/>
              </a:spcAft>
              <a:buFont typeface="Arial" panose="020B0604020202020204" pitchFamily="34" charset="0"/>
              <a:buNone/>
              <a:defRPr sz="1799">
                <a:solidFill>
                  <a:schemeClr val="tx1"/>
                </a:solidFill>
              </a:defRPr>
            </a:lvl9pPr>
          </a:lstStyle>
          <a:p>
            <a:pPr lvl="0"/>
            <a:r>
              <a:rPr lang="en-US"/>
              <a:t>Subtitle – 1 line only</a:t>
            </a:r>
          </a:p>
        </p:txBody>
      </p:sp>
    </p:spTree>
    <p:extLst>
      <p:ext uri="{BB962C8B-B14F-4D97-AF65-F5344CB8AC3E}">
        <p14:creationId xmlns:p14="http://schemas.microsoft.com/office/powerpoint/2010/main" val="2503726628"/>
      </p:ext>
    </p:extLst>
  </p:cSld>
  <p:clrMapOvr>
    <a:masterClrMapping/>
  </p:clrMapOvr>
  <p:transition>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Half Image (Right)">
    <p:spTree>
      <p:nvGrpSpPr>
        <p:cNvPr id="1" name=""/>
        <p:cNvGrpSpPr/>
        <p:nvPr/>
      </p:nvGrpSpPr>
      <p:grpSpPr>
        <a:xfrm>
          <a:off x="0" y="0"/>
          <a:ext cx="0" cy="0"/>
          <a:chOff x="0" y="0"/>
          <a:chExt cx="0" cy="0"/>
        </a:xfrm>
      </p:grpSpPr>
      <p:sp>
        <p:nvSpPr>
          <p:cNvPr id="5" name="Picture 1/2">
            <a:extLst>
              <a:ext uri="{FF2B5EF4-FFF2-40B4-BE49-F238E27FC236}">
                <a16:creationId xmlns:a16="http://schemas.microsoft.com/office/drawing/2014/main" id="{E80C9543-13CC-4164-AD32-D3EBE0FD1EBF}"/>
              </a:ext>
            </a:extLst>
          </p:cNvPr>
          <p:cNvSpPr>
            <a:spLocks noGrp="1"/>
          </p:cNvSpPr>
          <p:nvPr>
            <p:ph type="pic" sz="quarter" idx="24" hasCustomPrompt="1"/>
          </p:nvPr>
        </p:nvSpPr>
        <p:spPr>
          <a:xfrm>
            <a:off x="6191252" y="0"/>
            <a:ext cx="6000750" cy="6858000"/>
          </a:xfrm>
          <a:prstGeom prst="rect">
            <a:avLst/>
          </a:prstGeom>
          <a:solidFill>
            <a:schemeClr val="tx2"/>
          </a:solidFill>
        </p:spPr>
        <p:txBody>
          <a:bodyPr vert="horz" lIns="72000" tIns="0" rIns="72000" bIns="0" rtlCol="0" anchor="ctr">
            <a:noAutofit/>
          </a:bodyPr>
          <a:lstStyle>
            <a:lvl1pPr>
              <a:defRPr lang="en-GB" sz="1799" b="1" dirty="0">
                <a:solidFill>
                  <a:schemeClr val="bg1"/>
                </a:solidFill>
              </a:defRPr>
            </a:lvl1pPr>
          </a:lstStyle>
          <a:p>
            <a:pPr lvl="0" algn="ctr"/>
            <a:r>
              <a:rPr lang="en-US"/>
              <a:t>INSERT IMAGE HERE</a:t>
            </a:r>
            <a:endParaRPr lang="en-GB"/>
          </a:p>
        </p:txBody>
      </p:sp>
      <p:sp>
        <p:nvSpPr>
          <p:cNvPr id="4" name="Title 3">
            <a:extLst>
              <a:ext uri="{FF2B5EF4-FFF2-40B4-BE49-F238E27FC236}">
                <a16:creationId xmlns:a16="http://schemas.microsoft.com/office/drawing/2014/main" id="{6E67B4B4-32C5-43B2-BE0E-11A683DA2987}"/>
              </a:ext>
            </a:extLst>
          </p:cNvPr>
          <p:cNvSpPr>
            <a:spLocks noGrp="1"/>
          </p:cNvSpPr>
          <p:nvPr>
            <p:ph type="title" hasCustomPrompt="1"/>
          </p:nvPr>
        </p:nvSpPr>
        <p:spPr>
          <a:xfrm>
            <a:off x="534965" y="529170"/>
            <a:ext cx="5473701" cy="461665"/>
          </a:xfrm>
        </p:spPr>
        <p:txBody>
          <a:bodyPr/>
          <a:lstStyle/>
          <a:p>
            <a:r>
              <a:rPr lang="en-US"/>
              <a:t>Title style – 1 line only</a:t>
            </a:r>
          </a:p>
        </p:txBody>
      </p:sp>
      <p:sp>
        <p:nvSpPr>
          <p:cNvPr id="6" name="Subtitle">
            <a:extLst>
              <a:ext uri="{FF2B5EF4-FFF2-40B4-BE49-F238E27FC236}">
                <a16:creationId xmlns:a16="http://schemas.microsoft.com/office/drawing/2014/main" id="{966D09F1-3AA4-4C22-AB24-9F35D4E7440A}"/>
              </a:ext>
            </a:extLst>
          </p:cNvPr>
          <p:cNvSpPr>
            <a:spLocks noGrp="1"/>
          </p:cNvSpPr>
          <p:nvPr>
            <p:ph type="subTitle" idx="14" hasCustomPrompt="1"/>
          </p:nvPr>
        </p:nvSpPr>
        <p:spPr>
          <a:xfrm>
            <a:off x="534962" y="1008938"/>
            <a:ext cx="5473701"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199" b="0">
                <a:solidFill>
                  <a:schemeClr val="tx1"/>
                </a:solidFill>
              </a:defRPr>
            </a:lvl1pPr>
            <a:lvl2pPr marL="0" indent="0" algn="l">
              <a:spcBef>
                <a:spcPts val="0"/>
              </a:spcBef>
              <a:spcAft>
                <a:spcPts val="0"/>
              </a:spcAft>
              <a:buFont typeface="Arial" panose="020B0604020202020204" pitchFamily="34" charset="0"/>
              <a:buNone/>
              <a:defRPr sz="1799">
                <a:solidFill>
                  <a:schemeClr val="tx1"/>
                </a:solidFill>
              </a:defRPr>
            </a:lvl2pPr>
            <a:lvl3pPr marL="0" indent="0" algn="l">
              <a:spcBef>
                <a:spcPts val="0"/>
              </a:spcBef>
              <a:spcAft>
                <a:spcPts val="0"/>
              </a:spcAft>
              <a:buFont typeface="Arial" panose="020B0604020202020204" pitchFamily="34" charset="0"/>
              <a:buNone/>
              <a:defRPr sz="1799" b="1">
                <a:solidFill>
                  <a:schemeClr val="accent1"/>
                </a:solidFill>
              </a:defRPr>
            </a:lvl3pPr>
            <a:lvl4pPr marL="0" indent="0" algn="l">
              <a:spcBef>
                <a:spcPts val="0"/>
              </a:spcBef>
              <a:spcAft>
                <a:spcPts val="0"/>
              </a:spcAft>
              <a:buFont typeface="Arial" panose="020B0604020202020204" pitchFamily="34" charset="0"/>
              <a:buNone/>
              <a:defRPr sz="1799">
                <a:solidFill>
                  <a:schemeClr val="tx1"/>
                </a:solidFill>
              </a:defRPr>
            </a:lvl4pPr>
            <a:lvl5pPr marL="0" indent="0" algn="l">
              <a:spcBef>
                <a:spcPts val="0"/>
              </a:spcBef>
              <a:spcAft>
                <a:spcPts val="0"/>
              </a:spcAft>
              <a:buFont typeface="Arial" panose="020B0604020202020204" pitchFamily="34" charset="0"/>
              <a:buNone/>
              <a:defRPr sz="1799">
                <a:solidFill>
                  <a:schemeClr val="tx1"/>
                </a:solidFill>
              </a:defRPr>
            </a:lvl5pPr>
            <a:lvl6pPr marL="0" indent="0" algn="l">
              <a:spcBef>
                <a:spcPts val="0"/>
              </a:spcBef>
              <a:spcAft>
                <a:spcPts val="0"/>
              </a:spcAft>
              <a:buFont typeface="Arial" panose="020B0604020202020204" pitchFamily="34" charset="0"/>
              <a:buNone/>
              <a:defRPr sz="1799">
                <a:solidFill>
                  <a:schemeClr val="tx1"/>
                </a:solidFill>
              </a:defRPr>
            </a:lvl6pPr>
            <a:lvl7pPr marL="0" indent="0" algn="l">
              <a:spcBef>
                <a:spcPts val="0"/>
              </a:spcBef>
              <a:spcAft>
                <a:spcPts val="0"/>
              </a:spcAft>
              <a:buFont typeface="Arial" panose="020B0604020202020204" pitchFamily="34" charset="0"/>
              <a:buNone/>
              <a:defRPr sz="1799">
                <a:solidFill>
                  <a:schemeClr val="tx1"/>
                </a:solidFill>
              </a:defRPr>
            </a:lvl7pPr>
            <a:lvl8pPr marL="0" indent="0" algn="l">
              <a:spcBef>
                <a:spcPts val="0"/>
              </a:spcBef>
              <a:spcAft>
                <a:spcPts val="0"/>
              </a:spcAft>
              <a:buFont typeface="Arial" panose="020B0604020202020204" pitchFamily="34" charset="0"/>
              <a:buNone/>
              <a:defRPr sz="1799">
                <a:solidFill>
                  <a:schemeClr val="tx1"/>
                </a:solidFill>
              </a:defRPr>
            </a:lvl8pPr>
            <a:lvl9pPr marL="0" indent="0" algn="l">
              <a:spcBef>
                <a:spcPts val="0"/>
              </a:spcBef>
              <a:spcAft>
                <a:spcPts val="0"/>
              </a:spcAft>
              <a:buFont typeface="Arial" panose="020B0604020202020204" pitchFamily="34" charset="0"/>
              <a:buNone/>
              <a:defRPr sz="1799">
                <a:solidFill>
                  <a:schemeClr val="tx1"/>
                </a:solidFill>
              </a:defRPr>
            </a:lvl9pPr>
          </a:lstStyle>
          <a:p>
            <a:pPr lvl="0"/>
            <a:r>
              <a:rPr lang="en-US"/>
              <a:t>Subtitle – 1 line only</a:t>
            </a:r>
          </a:p>
        </p:txBody>
      </p:sp>
    </p:spTree>
    <p:extLst>
      <p:ext uri="{BB962C8B-B14F-4D97-AF65-F5344CB8AC3E}">
        <p14:creationId xmlns:p14="http://schemas.microsoft.com/office/powerpoint/2010/main" val="3407393591"/>
      </p:ext>
    </p:extLst>
  </p:cSld>
  <p:clrMapOvr>
    <a:masterClrMapping/>
  </p:clrMapOvr>
  <p:transition>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1/3 Image">
    <p:spTree>
      <p:nvGrpSpPr>
        <p:cNvPr id="1" name=""/>
        <p:cNvGrpSpPr/>
        <p:nvPr/>
      </p:nvGrpSpPr>
      <p:grpSpPr>
        <a:xfrm>
          <a:off x="0" y="0"/>
          <a:ext cx="0" cy="0"/>
          <a:chOff x="0" y="0"/>
          <a:chExt cx="0" cy="0"/>
        </a:xfrm>
      </p:grpSpPr>
      <p:sp>
        <p:nvSpPr>
          <p:cNvPr id="5" name="Picture 3/4">
            <a:extLst>
              <a:ext uri="{FF2B5EF4-FFF2-40B4-BE49-F238E27FC236}">
                <a16:creationId xmlns:a16="http://schemas.microsoft.com/office/drawing/2014/main" id="{E80C9543-13CC-4164-AD32-D3EBE0FD1EBF}"/>
              </a:ext>
            </a:extLst>
          </p:cNvPr>
          <p:cNvSpPr>
            <a:spLocks noGrp="1"/>
          </p:cNvSpPr>
          <p:nvPr>
            <p:ph type="pic" sz="quarter" idx="24" hasCustomPrompt="1"/>
          </p:nvPr>
        </p:nvSpPr>
        <p:spPr>
          <a:xfrm>
            <a:off x="7214794" y="0"/>
            <a:ext cx="4977207" cy="6858000"/>
          </a:xfrm>
          <a:prstGeom prst="rect">
            <a:avLst/>
          </a:prstGeom>
          <a:solidFill>
            <a:schemeClr val="tx2"/>
          </a:solidFill>
        </p:spPr>
        <p:txBody>
          <a:bodyPr vert="horz" wrap="square" lIns="72000" tIns="0" rIns="72000" bIns="0" rtlCol="0" anchor="ctr">
            <a:noAutofit/>
          </a:bodyPr>
          <a:lstStyle>
            <a:lvl1pPr>
              <a:defRPr lang="en-GB" sz="1799" b="1" dirty="0">
                <a:solidFill>
                  <a:schemeClr val="bg1"/>
                </a:solidFill>
              </a:defRPr>
            </a:lvl1pPr>
          </a:lstStyle>
          <a:p>
            <a:pPr lvl="0" algn="ctr"/>
            <a:r>
              <a:rPr lang="en-US"/>
              <a:t>INSERT IMAGE HERE</a:t>
            </a:r>
            <a:endParaRPr lang="en-GB"/>
          </a:p>
        </p:txBody>
      </p:sp>
      <p:sp>
        <p:nvSpPr>
          <p:cNvPr id="4" name="Title 3">
            <a:extLst>
              <a:ext uri="{FF2B5EF4-FFF2-40B4-BE49-F238E27FC236}">
                <a16:creationId xmlns:a16="http://schemas.microsoft.com/office/drawing/2014/main" id="{A6C66D0F-D709-44DF-AC2F-2FF0D2FAC186}"/>
              </a:ext>
            </a:extLst>
          </p:cNvPr>
          <p:cNvSpPr>
            <a:spLocks noGrp="1"/>
          </p:cNvSpPr>
          <p:nvPr>
            <p:ph type="title" hasCustomPrompt="1"/>
          </p:nvPr>
        </p:nvSpPr>
        <p:spPr>
          <a:xfrm>
            <a:off x="534963" y="529170"/>
            <a:ext cx="6197790" cy="461665"/>
          </a:xfrm>
        </p:spPr>
        <p:txBody>
          <a:bodyPr/>
          <a:lstStyle/>
          <a:p>
            <a:r>
              <a:rPr lang="en-US"/>
              <a:t>Title style – 1 line only</a:t>
            </a:r>
          </a:p>
        </p:txBody>
      </p:sp>
      <p:sp>
        <p:nvSpPr>
          <p:cNvPr id="6" name="Subtitle">
            <a:extLst>
              <a:ext uri="{FF2B5EF4-FFF2-40B4-BE49-F238E27FC236}">
                <a16:creationId xmlns:a16="http://schemas.microsoft.com/office/drawing/2014/main" id="{ECC46890-4994-448C-8E9B-70ADBEF37DFF}"/>
              </a:ext>
            </a:extLst>
          </p:cNvPr>
          <p:cNvSpPr>
            <a:spLocks noGrp="1"/>
          </p:cNvSpPr>
          <p:nvPr>
            <p:ph type="subTitle" idx="14" hasCustomPrompt="1"/>
          </p:nvPr>
        </p:nvSpPr>
        <p:spPr>
          <a:xfrm>
            <a:off x="534960" y="1008938"/>
            <a:ext cx="6197790"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199" b="0">
                <a:solidFill>
                  <a:schemeClr val="tx1"/>
                </a:solidFill>
              </a:defRPr>
            </a:lvl1pPr>
            <a:lvl2pPr marL="0" indent="0" algn="l">
              <a:spcBef>
                <a:spcPts val="0"/>
              </a:spcBef>
              <a:spcAft>
                <a:spcPts val="0"/>
              </a:spcAft>
              <a:buFont typeface="Arial" panose="020B0604020202020204" pitchFamily="34" charset="0"/>
              <a:buNone/>
              <a:defRPr sz="1799">
                <a:solidFill>
                  <a:schemeClr val="tx1"/>
                </a:solidFill>
              </a:defRPr>
            </a:lvl2pPr>
            <a:lvl3pPr marL="0" indent="0" algn="l">
              <a:spcBef>
                <a:spcPts val="0"/>
              </a:spcBef>
              <a:spcAft>
                <a:spcPts val="0"/>
              </a:spcAft>
              <a:buFont typeface="Arial" panose="020B0604020202020204" pitchFamily="34" charset="0"/>
              <a:buNone/>
              <a:defRPr sz="1799" b="1">
                <a:solidFill>
                  <a:schemeClr val="accent1"/>
                </a:solidFill>
              </a:defRPr>
            </a:lvl3pPr>
            <a:lvl4pPr marL="0" indent="0" algn="l">
              <a:spcBef>
                <a:spcPts val="0"/>
              </a:spcBef>
              <a:spcAft>
                <a:spcPts val="0"/>
              </a:spcAft>
              <a:buFont typeface="Arial" panose="020B0604020202020204" pitchFamily="34" charset="0"/>
              <a:buNone/>
              <a:defRPr sz="1799">
                <a:solidFill>
                  <a:schemeClr val="tx1"/>
                </a:solidFill>
              </a:defRPr>
            </a:lvl4pPr>
            <a:lvl5pPr marL="0" indent="0" algn="l">
              <a:spcBef>
                <a:spcPts val="0"/>
              </a:spcBef>
              <a:spcAft>
                <a:spcPts val="0"/>
              </a:spcAft>
              <a:buFont typeface="Arial" panose="020B0604020202020204" pitchFamily="34" charset="0"/>
              <a:buNone/>
              <a:defRPr sz="1799">
                <a:solidFill>
                  <a:schemeClr val="tx1"/>
                </a:solidFill>
              </a:defRPr>
            </a:lvl5pPr>
            <a:lvl6pPr marL="0" indent="0" algn="l">
              <a:spcBef>
                <a:spcPts val="0"/>
              </a:spcBef>
              <a:spcAft>
                <a:spcPts val="0"/>
              </a:spcAft>
              <a:buFont typeface="Arial" panose="020B0604020202020204" pitchFamily="34" charset="0"/>
              <a:buNone/>
              <a:defRPr sz="1799">
                <a:solidFill>
                  <a:schemeClr val="tx1"/>
                </a:solidFill>
              </a:defRPr>
            </a:lvl6pPr>
            <a:lvl7pPr marL="0" indent="0" algn="l">
              <a:spcBef>
                <a:spcPts val="0"/>
              </a:spcBef>
              <a:spcAft>
                <a:spcPts val="0"/>
              </a:spcAft>
              <a:buFont typeface="Arial" panose="020B0604020202020204" pitchFamily="34" charset="0"/>
              <a:buNone/>
              <a:defRPr sz="1799">
                <a:solidFill>
                  <a:schemeClr val="tx1"/>
                </a:solidFill>
              </a:defRPr>
            </a:lvl7pPr>
            <a:lvl8pPr marL="0" indent="0" algn="l">
              <a:spcBef>
                <a:spcPts val="0"/>
              </a:spcBef>
              <a:spcAft>
                <a:spcPts val="0"/>
              </a:spcAft>
              <a:buFont typeface="Arial" panose="020B0604020202020204" pitchFamily="34" charset="0"/>
              <a:buNone/>
              <a:defRPr sz="1799">
                <a:solidFill>
                  <a:schemeClr val="tx1"/>
                </a:solidFill>
              </a:defRPr>
            </a:lvl8pPr>
            <a:lvl9pPr marL="0" indent="0" algn="l">
              <a:spcBef>
                <a:spcPts val="0"/>
              </a:spcBef>
              <a:spcAft>
                <a:spcPts val="0"/>
              </a:spcAft>
              <a:buFont typeface="Arial" panose="020B0604020202020204" pitchFamily="34" charset="0"/>
              <a:buNone/>
              <a:defRPr sz="1799">
                <a:solidFill>
                  <a:schemeClr val="tx1"/>
                </a:solidFill>
              </a:defRPr>
            </a:lvl9pPr>
          </a:lstStyle>
          <a:p>
            <a:pPr lvl="0"/>
            <a:r>
              <a:rPr lang="en-US"/>
              <a:t>Subtitle – 1 line only</a:t>
            </a:r>
          </a:p>
        </p:txBody>
      </p:sp>
    </p:spTree>
    <p:extLst>
      <p:ext uri="{BB962C8B-B14F-4D97-AF65-F5344CB8AC3E}">
        <p14:creationId xmlns:p14="http://schemas.microsoft.com/office/powerpoint/2010/main" val="3236651324"/>
      </p:ext>
    </p:extLst>
  </p:cSld>
  <p:clrMapOvr>
    <a:masterClrMapping/>
  </p:clrMapOvr>
  <p:transition>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Full Image title Slide">
    <p:spTree>
      <p:nvGrpSpPr>
        <p:cNvPr id="1" name=""/>
        <p:cNvGrpSpPr/>
        <p:nvPr/>
      </p:nvGrpSpPr>
      <p:grpSpPr>
        <a:xfrm>
          <a:off x="0" y="0"/>
          <a:ext cx="0" cy="0"/>
          <a:chOff x="0" y="0"/>
          <a:chExt cx="0" cy="0"/>
        </a:xfrm>
      </p:grpSpPr>
      <p:sp>
        <p:nvSpPr>
          <p:cNvPr id="7" name="Picture">
            <a:extLst>
              <a:ext uri="{FF2B5EF4-FFF2-40B4-BE49-F238E27FC236}">
                <a16:creationId xmlns:a16="http://schemas.microsoft.com/office/drawing/2014/main" id="{AA80A0B9-3AAB-48C3-8C56-CDCB523F4E75}"/>
              </a:ext>
            </a:extLst>
          </p:cNvPr>
          <p:cNvSpPr>
            <a:spLocks noGrp="1"/>
          </p:cNvSpPr>
          <p:nvPr>
            <p:ph type="pic" sz="quarter" idx="10" hasCustomPrompt="1"/>
          </p:nvPr>
        </p:nvSpPr>
        <p:spPr>
          <a:xfrm>
            <a:off x="2" y="4"/>
            <a:ext cx="12192000" cy="5397499"/>
          </a:xfrm>
          <a:solidFill>
            <a:schemeClr val="tx2"/>
          </a:solidFill>
        </p:spPr>
        <p:txBody>
          <a:bodyPr vert="horz" lIns="0" tIns="457200" rIns="0" bIns="0" rtlCol="0" anchor="ctr" anchorCtr="0">
            <a:noAutofit/>
          </a:bodyPr>
          <a:lstStyle>
            <a:lvl1pPr algn="ctr">
              <a:defRPr lang="en-GB" sz="3199" b="1" dirty="0">
                <a:solidFill>
                  <a:schemeClr val="bg1"/>
                </a:solidFill>
              </a:defRPr>
            </a:lvl1pPr>
          </a:lstStyle>
          <a:p>
            <a:pPr lvl="0" algn="ctr"/>
            <a:r>
              <a:rPr lang="en-US"/>
              <a:t>INSERT IMAGE HERE</a:t>
            </a:r>
            <a:endParaRPr lang="en-GB"/>
          </a:p>
        </p:txBody>
      </p:sp>
      <p:sp>
        <p:nvSpPr>
          <p:cNvPr id="5" name="Title 3">
            <a:extLst>
              <a:ext uri="{FF2B5EF4-FFF2-40B4-BE49-F238E27FC236}">
                <a16:creationId xmlns:a16="http://schemas.microsoft.com/office/drawing/2014/main" id="{D47EEC1C-53F3-427B-A3D9-DE2705633EE9}"/>
              </a:ext>
            </a:extLst>
          </p:cNvPr>
          <p:cNvSpPr>
            <a:spLocks noGrp="1"/>
          </p:cNvSpPr>
          <p:nvPr>
            <p:ph type="title" hasCustomPrompt="1"/>
          </p:nvPr>
        </p:nvSpPr>
        <p:spPr>
          <a:xfrm>
            <a:off x="527053" y="5526916"/>
            <a:ext cx="11137898" cy="461665"/>
          </a:xfrm>
        </p:spPr>
        <p:txBody>
          <a:bodyPr/>
          <a:lstStyle/>
          <a:p>
            <a:r>
              <a:rPr lang="en-US"/>
              <a:t>Title style – 1 line only</a:t>
            </a:r>
          </a:p>
        </p:txBody>
      </p:sp>
      <p:sp>
        <p:nvSpPr>
          <p:cNvPr id="8" name="Subtitle">
            <a:extLst>
              <a:ext uri="{FF2B5EF4-FFF2-40B4-BE49-F238E27FC236}">
                <a16:creationId xmlns:a16="http://schemas.microsoft.com/office/drawing/2014/main" id="{D7760D46-0E51-420A-B17D-DE05AE23ADD0}"/>
              </a:ext>
            </a:extLst>
          </p:cNvPr>
          <p:cNvSpPr>
            <a:spLocks noGrp="1"/>
          </p:cNvSpPr>
          <p:nvPr>
            <p:ph type="subTitle" idx="14" hasCustomPrompt="1"/>
          </p:nvPr>
        </p:nvSpPr>
        <p:spPr>
          <a:xfrm>
            <a:off x="527049" y="6006684"/>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199" b="0">
                <a:solidFill>
                  <a:schemeClr val="tx1"/>
                </a:solidFill>
              </a:defRPr>
            </a:lvl1pPr>
            <a:lvl2pPr marL="0" indent="0" algn="l">
              <a:spcBef>
                <a:spcPts val="0"/>
              </a:spcBef>
              <a:spcAft>
                <a:spcPts val="0"/>
              </a:spcAft>
              <a:buFont typeface="Arial" panose="020B0604020202020204" pitchFamily="34" charset="0"/>
              <a:buNone/>
              <a:defRPr sz="1799">
                <a:solidFill>
                  <a:schemeClr val="tx1"/>
                </a:solidFill>
              </a:defRPr>
            </a:lvl2pPr>
            <a:lvl3pPr marL="0" indent="0" algn="l">
              <a:spcBef>
                <a:spcPts val="0"/>
              </a:spcBef>
              <a:spcAft>
                <a:spcPts val="0"/>
              </a:spcAft>
              <a:buFont typeface="Arial" panose="020B0604020202020204" pitchFamily="34" charset="0"/>
              <a:buNone/>
              <a:defRPr sz="1799" b="1">
                <a:solidFill>
                  <a:schemeClr val="accent1"/>
                </a:solidFill>
              </a:defRPr>
            </a:lvl3pPr>
            <a:lvl4pPr marL="0" indent="0" algn="l">
              <a:spcBef>
                <a:spcPts val="0"/>
              </a:spcBef>
              <a:spcAft>
                <a:spcPts val="0"/>
              </a:spcAft>
              <a:buFont typeface="Arial" panose="020B0604020202020204" pitchFamily="34" charset="0"/>
              <a:buNone/>
              <a:defRPr sz="1799">
                <a:solidFill>
                  <a:schemeClr val="tx1"/>
                </a:solidFill>
              </a:defRPr>
            </a:lvl4pPr>
            <a:lvl5pPr marL="0" indent="0" algn="l">
              <a:spcBef>
                <a:spcPts val="0"/>
              </a:spcBef>
              <a:spcAft>
                <a:spcPts val="0"/>
              </a:spcAft>
              <a:buFont typeface="Arial" panose="020B0604020202020204" pitchFamily="34" charset="0"/>
              <a:buNone/>
              <a:defRPr sz="1799">
                <a:solidFill>
                  <a:schemeClr val="tx1"/>
                </a:solidFill>
              </a:defRPr>
            </a:lvl5pPr>
            <a:lvl6pPr marL="0" indent="0" algn="l">
              <a:spcBef>
                <a:spcPts val="0"/>
              </a:spcBef>
              <a:spcAft>
                <a:spcPts val="0"/>
              </a:spcAft>
              <a:buFont typeface="Arial" panose="020B0604020202020204" pitchFamily="34" charset="0"/>
              <a:buNone/>
              <a:defRPr sz="1799">
                <a:solidFill>
                  <a:schemeClr val="tx1"/>
                </a:solidFill>
              </a:defRPr>
            </a:lvl6pPr>
            <a:lvl7pPr marL="0" indent="0" algn="l">
              <a:spcBef>
                <a:spcPts val="0"/>
              </a:spcBef>
              <a:spcAft>
                <a:spcPts val="0"/>
              </a:spcAft>
              <a:buFont typeface="Arial" panose="020B0604020202020204" pitchFamily="34" charset="0"/>
              <a:buNone/>
              <a:defRPr sz="1799">
                <a:solidFill>
                  <a:schemeClr val="tx1"/>
                </a:solidFill>
              </a:defRPr>
            </a:lvl7pPr>
            <a:lvl8pPr marL="0" indent="0" algn="l">
              <a:spcBef>
                <a:spcPts val="0"/>
              </a:spcBef>
              <a:spcAft>
                <a:spcPts val="0"/>
              </a:spcAft>
              <a:buFont typeface="Arial" panose="020B0604020202020204" pitchFamily="34" charset="0"/>
              <a:buNone/>
              <a:defRPr sz="1799">
                <a:solidFill>
                  <a:schemeClr val="tx1"/>
                </a:solidFill>
              </a:defRPr>
            </a:lvl8pPr>
            <a:lvl9pPr marL="0" indent="0" algn="l">
              <a:spcBef>
                <a:spcPts val="0"/>
              </a:spcBef>
              <a:spcAft>
                <a:spcPts val="0"/>
              </a:spcAft>
              <a:buFont typeface="Arial" panose="020B0604020202020204" pitchFamily="34" charset="0"/>
              <a:buNone/>
              <a:defRPr sz="1799">
                <a:solidFill>
                  <a:schemeClr val="tx1"/>
                </a:solidFill>
              </a:defRPr>
            </a:lvl9pPr>
          </a:lstStyle>
          <a:p>
            <a:pPr lvl="0"/>
            <a:r>
              <a:rPr lang="en-US"/>
              <a:t>Subtitle – 1 line only</a:t>
            </a:r>
          </a:p>
        </p:txBody>
      </p:sp>
    </p:spTree>
    <p:extLst>
      <p:ext uri="{BB962C8B-B14F-4D97-AF65-F5344CB8AC3E}">
        <p14:creationId xmlns:p14="http://schemas.microsoft.com/office/powerpoint/2010/main" val="2788515682"/>
      </p:ext>
    </p:extLst>
  </p:cSld>
  <p:clrMapOvr>
    <a:masterClrMapping/>
  </p:clrMapOvr>
  <p:transition>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Full Image Slide">
    <p:spTree>
      <p:nvGrpSpPr>
        <p:cNvPr id="1" name=""/>
        <p:cNvGrpSpPr/>
        <p:nvPr/>
      </p:nvGrpSpPr>
      <p:grpSpPr>
        <a:xfrm>
          <a:off x="0" y="0"/>
          <a:ext cx="0" cy="0"/>
          <a:chOff x="0" y="0"/>
          <a:chExt cx="0" cy="0"/>
        </a:xfrm>
      </p:grpSpPr>
      <p:sp>
        <p:nvSpPr>
          <p:cNvPr id="7" name="Picture">
            <a:extLst>
              <a:ext uri="{FF2B5EF4-FFF2-40B4-BE49-F238E27FC236}">
                <a16:creationId xmlns:a16="http://schemas.microsoft.com/office/drawing/2014/main" id="{AA80A0B9-3AAB-48C3-8C56-CDCB523F4E75}"/>
              </a:ext>
            </a:extLst>
          </p:cNvPr>
          <p:cNvSpPr>
            <a:spLocks noGrp="1"/>
          </p:cNvSpPr>
          <p:nvPr>
            <p:ph type="pic" sz="quarter" idx="10" hasCustomPrompt="1"/>
          </p:nvPr>
        </p:nvSpPr>
        <p:spPr>
          <a:xfrm>
            <a:off x="2" y="0"/>
            <a:ext cx="12192000" cy="6858000"/>
          </a:xfrm>
          <a:solidFill>
            <a:schemeClr val="tx2"/>
          </a:solidFill>
        </p:spPr>
        <p:txBody>
          <a:bodyPr vert="horz" lIns="0" tIns="457200" rIns="0" bIns="0" rtlCol="0" anchor="ctr" anchorCtr="0">
            <a:noAutofit/>
          </a:bodyPr>
          <a:lstStyle>
            <a:lvl1pPr>
              <a:defRPr lang="en-GB" sz="4499" b="1" dirty="0">
                <a:solidFill>
                  <a:schemeClr val="bg1"/>
                </a:solidFill>
              </a:defRPr>
            </a:lvl1pPr>
          </a:lstStyle>
          <a:p>
            <a:pPr lvl="0" algn="ctr"/>
            <a:r>
              <a:rPr lang="en-US"/>
              <a:t>INSERT IMAGE HERE</a:t>
            </a:r>
            <a:endParaRPr lang="en-GB"/>
          </a:p>
        </p:txBody>
      </p:sp>
    </p:spTree>
    <p:extLst>
      <p:ext uri="{BB962C8B-B14F-4D97-AF65-F5344CB8AC3E}">
        <p14:creationId xmlns:p14="http://schemas.microsoft.com/office/powerpoint/2010/main" val="1896558994"/>
      </p:ext>
    </p:extLst>
  </p:cSld>
  <p:clrMapOvr>
    <a:masterClrMapping/>
  </p:clrMapOvr>
  <p:transition>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AC1BBD0-21A1-4954-8C73-29A3AC5AD01B}"/>
              </a:ext>
            </a:extLst>
          </p:cNvPr>
          <p:cNvSpPr>
            <a:spLocks noGrp="1"/>
          </p:cNvSpPr>
          <p:nvPr>
            <p:ph type="ftr" sz="quarter" idx="10"/>
          </p:nvPr>
        </p:nvSpPr>
        <p:spPr>
          <a:xfrm>
            <a:off x="3595511" y="6540333"/>
            <a:ext cx="5000980" cy="143116"/>
          </a:xfrm>
          <a:prstGeom prst="rect">
            <a:avLst/>
          </a:prstGeom>
        </p:spPr>
        <p:txBody>
          <a:bodyPr/>
          <a:lstStyle/>
          <a:p>
            <a:endParaRPr lang="en-US"/>
          </a:p>
        </p:txBody>
      </p:sp>
      <p:sp>
        <p:nvSpPr>
          <p:cNvPr id="3" name="Slide Number Placeholder 2">
            <a:extLst>
              <a:ext uri="{FF2B5EF4-FFF2-40B4-BE49-F238E27FC236}">
                <a16:creationId xmlns:a16="http://schemas.microsoft.com/office/drawing/2014/main" id="{99FC9480-5EAA-4140-B550-A0A28B5BC285}"/>
              </a:ext>
            </a:extLst>
          </p:cNvPr>
          <p:cNvSpPr>
            <a:spLocks noGrp="1"/>
          </p:cNvSpPr>
          <p:nvPr>
            <p:ph type="sldNum" sz="quarter" idx="11"/>
          </p:nvPr>
        </p:nvSpPr>
        <p:spPr>
          <a:xfrm>
            <a:off x="11097071" y="6552217"/>
            <a:ext cx="567743" cy="131235"/>
          </a:xfrm>
          <a:prstGeom prst="rect">
            <a:avLst/>
          </a:prstGeom>
        </p:spPr>
        <p:txBody>
          <a:bodyPr/>
          <a:lstStyle/>
          <a:p>
            <a:pPr defTabSz="1218500"/>
            <a:fld id="{2490C926-4C7A-4456-B603-8FB00524CD8E}" type="slidenum">
              <a:rPr lang="en-GB" smtClean="0"/>
              <a:pPr defTabSz="1218500"/>
              <a:t>‹#›</a:t>
            </a:fld>
            <a:endParaRPr lang="en-GB"/>
          </a:p>
        </p:txBody>
      </p:sp>
    </p:spTree>
    <p:extLst>
      <p:ext uri="{BB962C8B-B14F-4D97-AF65-F5344CB8AC3E}">
        <p14:creationId xmlns:p14="http://schemas.microsoft.com/office/powerpoint/2010/main" val="3990869744"/>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D60A1B-0AF8-8143-9FE3-89A5394F28BF}"/>
              </a:ext>
            </a:extLst>
          </p:cNvPr>
          <p:cNvSpPr>
            <a:spLocks noGrp="1"/>
          </p:cNvSpPr>
          <p:nvPr>
            <p:ph type="dt" sz="half" idx="10"/>
          </p:nvPr>
        </p:nvSpPr>
        <p:spPr/>
        <p:txBody>
          <a:bodyPr/>
          <a:lstStyle/>
          <a:p>
            <a:fld id="{461BFE3C-CD75-415F-A71F-32DB40F4AF50}" type="datetimeFigureOut">
              <a:rPr lang="en-GB" smtClean="0"/>
              <a:t>03/12/2025</a:t>
            </a:fld>
            <a:endParaRPr lang="en-GB"/>
          </a:p>
        </p:txBody>
      </p:sp>
      <p:sp>
        <p:nvSpPr>
          <p:cNvPr id="3" name="Footer Placeholder 2">
            <a:extLst>
              <a:ext uri="{FF2B5EF4-FFF2-40B4-BE49-F238E27FC236}">
                <a16:creationId xmlns:a16="http://schemas.microsoft.com/office/drawing/2014/main" id="{CFE3CE5D-6B5B-A2CB-EA31-AA5611F9414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B0DBBF0-A81E-B0A4-771D-5C5368618E0E}"/>
              </a:ext>
            </a:extLst>
          </p:cNvPr>
          <p:cNvSpPr>
            <a:spLocks noGrp="1"/>
          </p:cNvSpPr>
          <p:nvPr>
            <p:ph type="sldNum" sz="quarter" idx="12"/>
          </p:nvPr>
        </p:nvSpPr>
        <p:spPr/>
        <p:txBody>
          <a:bodyPr/>
          <a:lstStyle/>
          <a:p>
            <a:fld id="{9D5108D1-48B9-455E-BD9A-0EF5332CAD0A}" type="slidenum">
              <a:rPr lang="en-GB" smtClean="0"/>
              <a:t>‹#›</a:t>
            </a:fld>
            <a:endParaRPr lang="en-GB"/>
          </a:p>
        </p:txBody>
      </p:sp>
    </p:spTree>
    <p:extLst>
      <p:ext uri="{BB962C8B-B14F-4D97-AF65-F5344CB8AC3E}">
        <p14:creationId xmlns:p14="http://schemas.microsoft.com/office/powerpoint/2010/main" val="100019385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blank" preserve="1">
  <p:cSld name="Blank (Stone)">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71641543"/>
      </p:ext>
    </p:extLst>
  </p:cSld>
  <p:clrMapOvr>
    <a:masterClrMapping/>
  </p:clrMapOvr>
  <p:transition>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blank" preserve="1">
  <p:cSld name="Blank (Va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2288859"/>
      </p:ext>
    </p:extLst>
  </p:cSld>
  <p:clrMapOvr>
    <a:masterClrMapping/>
  </p:clrMapOvr>
  <p:transition>
    <p:fad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blank" preserve="1">
  <p:cSld name="Blank (Va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8803378"/>
      </p:ext>
    </p:extLst>
  </p:cSld>
  <p:clrMapOvr>
    <a:masterClrMapping/>
  </p:clrMapOvr>
  <p:transition>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blank" preserve="1">
  <p:cSld name="Blank (Va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36422"/>
      </p:ext>
    </p:extLst>
  </p:cSld>
  <p:clrMapOvr>
    <a:masterClrMapping/>
  </p:clrMapOvr>
  <p:transition>
    <p:fad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blank" preserve="1">
  <p:cSld name="Blank (Var 4)">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5014470"/>
      </p:ext>
    </p:extLst>
  </p:cSld>
  <p:clrMapOvr>
    <a:masterClrMapping/>
  </p:clrMapOvr>
  <p:transition>
    <p:fad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blank" preserve="1">
  <p:cSld name="Blank (Var 5)">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4234047"/>
      </p:ext>
    </p:extLst>
  </p:cSld>
  <p:clrMapOvr>
    <a:masterClrMapping/>
  </p:clrMapOvr>
  <p:transition>
    <p:fad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blank" preserve="1">
  <p:cSld name="Blank (Var 6)">
    <p:bg>
      <p:bgPr>
        <a:solidFill>
          <a:schemeClr val="accent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043438"/>
      </p:ext>
    </p:extLst>
  </p:cSld>
  <p:clrMapOvr>
    <a:masterClrMapping/>
  </p:clrMapOvr>
  <p:transition>
    <p:fad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type="blank" preserve="1">
  <p:cSld name="Blank (Var 7)">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5663543"/>
      </p:ext>
    </p:extLst>
  </p:cSld>
  <p:clrMapOvr>
    <a:masterClrMapping/>
  </p:clrMapOvr>
  <p:transition>
    <p:fade/>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blank" preserve="1">
  <p:cSld name="Blank LOGO (A)">
    <p:bg>
      <p:bgPr>
        <a:solidFill>
          <a:schemeClr val="bg2"/>
        </a:solidFill>
        <a:effectLst/>
      </p:bgPr>
    </p:bg>
    <p:spTree>
      <p:nvGrpSpPr>
        <p:cNvPr id="1" name=""/>
        <p:cNvGrpSpPr/>
        <p:nvPr/>
      </p:nvGrpSpPr>
      <p:grpSpPr>
        <a:xfrm>
          <a:off x="0" y="0"/>
          <a:ext cx="0" cy="0"/>
          <a:chOff x="0" y="0"/>
          <a:chExt cx="0" cy="0"/>
        </a:xfrm>
      </p:grpSpPr>
      <p:pic>
        <p:nvPicPr>
          <p:cNvPr id="1733796435" name="image" descr="{&quot;templafy&quot;:{&quot;id&quot;:&quot;0691ec6d-1d73-49c7-b520-358204aa785b&quot;}}"/>
          <p:cNvPicPr>
            <a:picLocks noChangeAspect="1"/>
          </p:cNvPicPr>
          <p:nvPr/>
        </p:nvPicPr>
        <p:blipFill>
          <a:blip r:embed="rId2"/>
          <a:stretch>
            <a:fillRect/>
          </a:stretch>
        </p:blipFill>
        <p:spPr>
          <a:xfrm>
            <a:off x="529168" y="527051"/>
            <a:ext cx="871854" cy="738000"/>
          </a:xfrm>
          <a:prstGeom prst="rect">
            <a:avLst/>
          </a:prstGeom>
        </p:spPr>
      </p:pic>
    </p:spTree>
    <p:extLst>
      <p:ext uri="{BB962C8B-B14F-4D97-AF65-F5344CB8AC3E}">
        <p14:creationId xmlns:p14="http://schemas.microsoft.com/office/powerpoint/2010/main" val="4008354879"/>
      </p:ext>
    </p:extLst>
  </p:cSld>
  <p:clrMapOvr>
    <a:masterClrMapping/>
  </p:clrMapOvr>
  <p:transition>
    <p:fade/>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blank" preserve="1">
  <p:cSld name="Blank LOGO (B)">
    <p:bg>
      <p:bgPr>
        <a:solidFill>
          <a:schemeClr val="tx2"/>
        </a:solidFill>
        <a:effectLst/>
      </p:bgPr>
    </p:bg>
    <p:spTree>
      <p:nvGrpSpPr>
        <p:cNvPr id="1" name=""/>
        <p:cNvGrpSpPr/>
        <p:nvPr/>
      </p:nvGrpSpPr>
      <p:grpSpPr>
        <a:xfrm>
          <a:off x="0" y="0"/>
          <a:ext cx="0" cy="0"/>
          <a:chOff x="0" y="0"/>
          <a:chExt cx="0" cy="0"/>
        </a:xfrm>
      </p:grpSpPr>
      <p:pic>
        <p:nvPicPr>
          <p:cNvPr id="3" name="image" descr="UserProfile.Logo.LogoWhite&#10;&#10;{&quot;templafy&quot;:{&quot;type&quot;:&quot;image&quot;,&quot;binding&quot;:&quot;UserProfile.Logo.LogeWhite&quot;,&quot;inheritDimensions&quot;:&quot;inheritNone&quot;,&quot;height&quot;:&quot;{{UserProfile.Logo.PpLogoHeight}}&quot;}}">
            <a:extLst>
              <a:ext uri="{FF2B5EF4-FFF2-40B4-BE49-F238E27FC236}">
                <a16:creationId xmlns:a16="http://schemas.microsoft.com/office/drawing/2014/main" id="{5E9CDD0E-15A1-488F-8334-C3878352C75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9169" y="527051"/>
            <a:ext cx="864225" cy="738000"/>
          </a:xfrm>
          <a:prstGeom prst="rect">
            <a:avLst/>
          </a:prstGeom>
        </p:spPr>
      </p:pic>
    </p:spTree>
    <p:extLst>
      <p:ext uri="{BB962C8B-B14F-4D97-AF65-F5344CB8AC3E}">
        <p14:creationId xmlns:p14="http://schemas.microsoft.com/office/powerpoint/2010/main" val="73043152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aufz">
    <p:spTree>
      <p:nvGrpSpPr>
        <p:cNvPr id="1" name=""/>
        <p:cNvGrpSpPr/>
        <p:nvPr/>
      </p:nvGrpSpPr>
      <p:grpSpPr>
        <a:xfrm>
          <a:off x="0" y="0"/>
          <a:ext cx="0" cy="0"/>
          <a:chOff x="0" y="0"/>
          <a:chExt cx="0" cy="0"/>
        </a:xfrm>
      </p:grpSpPr>
      <p:sp>
        <p:nvSpPr>
          <p:cNvPr id="5" name="Textplatzhalter 9">
            <a:extLst>
              <a:ext uri="{FF2B5EF4-FFF2-40B4-BE49-F238E27FC236}">
                <a16:creationId xmlns:a16="http://schemas.microsoft.com/office/drawing/2014/main" id="{3A673967-9BAA-45F3-B013-985E149D2306}"/>
              </a:ext>
            </a:extLst>
          </p:cNvPr>
          <p:cNvSpPr>
            <a:spLocks noGrp="1"/>
          </p:cNvSpPr>
          <p:nvPr>
            <p:ph type="body" sz="quarter" idx="11" hasCustomPrompt="1"/>
          </p:nvPr>
        </p:nvSpPr>
        <p:spPr>
          <a:xfrm>
            <a:off x="911427" y="995585"/>
            <a:ext cx="11040000" cy="384000"/>
          </a:xfrm>
          <a:prstGeom prst="rect">
            <a:avLst/>
          </a:prstGeom>
        </p:spPr>
        <p:txBody>
          <a:bodyPr anchor="ctr"/>
          <a:lstStyle>
            <a:lvl1pPr>
              <a:defRPr sz="2400" cap="all" baseline="0">
                <a:solidFill>
                  <a:srgbClr val="F70146"/>
                </a:solidFill>
              </a:defRPr>
            </a:lvl1pPr>
          </a:lstStyle>
          <a:p>
            <a:pPr lvl="0"/>
            <a:r>
              <a:rPr lang="en-GB" noProof="0" dirty="0" err="1"/>
              <a:t>Textmasterformat</a:t>
            </a:r>
            <a:r>
              <a:rPr lang="en-GB" noProof="0" dirty="0"/>
              <a:t> </a:t>
            </a:r>
            <a:r>
              <a:rPr lang="en-GB" noProof="0" dirty="0" err="1"/>
              <a:t>bearbeiten</a:t>
            </a:r>
            <a:endParaRPr lang="en-GB" noProof="0" dirty="0"/>
          </a:p>
        </p:txBody>
      </p:sp>
      <p:sp>
        <p:nvSpPr>
          <p:cNvPr id="4" name="Textplatzhalter 3">
            <a:extLst>
              <a:ext uri="{FF2B5EF4-FFF2-40B4-BE49-F238E27FC236}">
                <a16:creationId xmlns:a16="http://schemas.microsoft.com/office/drawing/2014/main" id="{38AE2CAB-1B65-4BED-B842-F9D4C0DF5BD4}"/>
              </a:ext>
            </a:extLst>
          </p:cNvPr>
          <p:cNvSpPr>
            <a:spLocks noGrp="1"/>
          </p:cNvSpPr>
          <p:nvPr>
            <p:ph type="body" sz="quarter" idx="12" hasCustomPrompt="1"/>
          </p:nvPr>
        </p:nvSpPr>
        <p:spPr>
          <a:xfrm>
            <a:off x="911427" y="1418430"/>
            <a:ext cx="11036733" cy="5075084"/>
          </a:xfrm>
          <a:prstGeom prst="rect">
            <a:avLst/>
          </a:prstGeom>
        </p:spPr>
        <p:txBody>
          <a:bodyPr/>
          <a:lstStyle>
            <a:lvl1pPr>
              <a:spcBef>
                <a:spcPts val="800"/>
              </a:spcBef>
              <a:buClr>
                <a:srgbClr val="F70146"/>
              </a:buClr>
              <a:buFont typeface="Wingdings" panose="05000000000000000000" pitchFamily="2" charset="2"/>
              <a:buChar char="§"/>
              <a:defRPr sz="2133" b="0">
                <a:solidFill>
                  <a:schemeClr val="tx1"/>
                </a:solidFill>
              </a:defRPr>
            </a:lvl1pPr>
            <a:lvl2pPr marL="815980" indent="-380990">
              <a:spcBef>
                <a:spcPts val="800"/>
              </a:spcBef>
              <a:buClr>
                <a:srgbClr val="F70146"/>
              </a:buClr>
              <a:buFont typeface="Wingdings" panose="05000000000000000000" pitchFamily="2" charset="2"/>
              <a:buChar char="§"/>
              <a:defRPr sz="1867"/>
            </a:lvl2pPr>
            <a:lvl3pPr marL="1199970">
              <a:spcBef>
                <a:spcPts val="800"/>
              </a:spcBef>
              <a:buClr>
                <a:srgbClr val="F70146"/>
              </a:buClr>
              <a:defRPr sz="1600"/>
            </a:lvl3pPr>
          </a:lstStyle>
          <a:p>
            <a:pPr lvl="0"/>
            <a:r>
              <a:rPr lang="en-GB" noProof="0" dirty="0" err="1"/>
              <a:t>Mastertextformat</a:t>
            </a:r>
            <a:r>
              <a:rPr lang="en-GB" noProof="0" dirty="0"/>
              <a:t> </a:t>
            </a:r>
            <a:r>
              <a:rPr lang="en-GB" noProof="0" dirty="0" err="1"/>
              <a:t>bearbeiten</a:t>
            </a:r>
            <a:endParaRPr lang="en-GB" noProof="0" dirty="0"/>
          </a:p>
          <a:p>
            <a:pPr lvl="1"/>
            <a:r>
              <a:rPr lang="en-GB" noProof="0" dirty="0" err="1"/>
              <a:t>Zweite</a:t>
            </a:r>
            <a:r>
              <a:rPr lang="en-GB" noProof="0" dirty="0"/>
              <a:t> </a:t>
            </a:r>
            <a:r>
              <a:rPr lang="en-GB" noProof="0" dirty="0" err="1"/>
              <a:t>Ebene</a:t>
            </a:r>
            <a:endParaRPr lang="en-GB" noProof="0" dirty="0"/>
          </a:p>
          <a:p>
            <a:pPr lvl="2"/>
            <a:r>
              <a:rPr lang="en-GB" noProof="0" dirty="0" err="1"/>
              <a:t>Dritte</a:t>
            </a:r>
            <a:r>
              <a:rPr lang="en-GB" noProof="0" dirty="0"/>
              <a:t> </a:t>
            </a:r>
            <a:r>
              <a:rPr lang="en-GB" noProof="0" dirty="0" err="1"/>
              <a:t>Ebene</a:t>
            </a:r>
            <a:endParaRPr lang="en-GB" noProof="0" dirty="0"/>
          </a:p>
        </p:txBody>
      </p:sp>
    </p:spTree>
    <p:extLst>
      <p:ext uri="{BB962C8B-B14F-4D97-AF65-F5344CB8AC3E}">
        <p14:creationId xmlns:p14="http://schemas.microsoft.com/office/powerpoint/2010/main" val="3123911890"/>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4BA02-AC80-4B6B-9648-EA7B16AB3AC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BB941BD-1BAB-40C6-A6CA-621988F4C02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30087B8-A21F-4035-A6C4-855C131BEEAA}"/>
              </a:ext>
            </a:extLst>
          </p:cNvPr>
          <p:cNvSpPr>
            <a:spLocks noGrp="1"/>
          </p:cNvSpPr>
          <p:nvPr>
            <p:ph type="dt" sz="half" idx="10"/>
          </p:nvPr>
        </p:nvSpPr>
        <p:spPr/>
        <p:txBody>
          <a:bodyPr/>
          <a:lstStyle/>
          <a:p>
            <a:fld id="{270D2C45-E6D0-4F8C-9E5D-B679BD7E5B82}" type="datetimeFigureOut">
              <a:rPr lang="en-GB" smtClean="0"/>
              <a:t>03/12/2025</a:t>
            </a:fld>
            <a:endParaRPr lang="en-GB"/>
          </a:p>
        </p:txBody>
      </p:sp>
      <p:sp>
        <p:nvSpPr>
          <p:cNvPr id="5" name="Footer Placeholder 4">
            <a:extLst>
              <a:ext uri="{FF2B5EF4-FFF2-40B4-BE49-F238E27FC236}">
                <a16:creationId xmlns:a16="http://schemas.microsoft.com/office/drawing/2014/main" id="{CA986A6F-FC0F-465D-8270-79662A149BA9}"/>
              </a:ext>
            </a:extLst>
          </p:cNvPr>
          <p:cNvSpPr>
            <a:spLocks noGrp="1"/>
          </p:cNvSpPr>
          <p:nvPr>
            <p:ph type="ftr" sz="quarter" idx="11"/>
          </p:nvPr>
        </p:nvSpPr>
        <p:spPr>
          <a:xfrm>
            <a:off x="3595511" y="6540333"/>
            <a:ext cx="5000980" cy="143116"/>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5C3CB5BC-AE05-42AB-805E-A8E68DC3138C}"/>
              </a:ext>
            </a:extLst>
          </p:cNvPr>
          <p:cNvSpPr>
            <a:spLocks noGrp="1"/>
          </p:cNvSpPr>
          <p:nvPr>
            <p:ph type="sldNum" sz="quarter" idx="12"/>
          </p:nvPr>
        </p:nvSpPr>
        <p:spPr>
          <a:xfrm>
            <a:off x="11097071" y="6552217"/>
            <a:ext cx="567743" cy="131235"/>
          </a:xfrm>
          <a:prstGeom prst="rect">
            <a:avLst/>
          </a:prstGeom>
        </p:spPr>
        <p:txBody>
          <a:bodyPr/>
          <a:lstStyle/>
          <a:p>
            <a:fld id="{B41A230D-9CFA-416C-9817-520165E894F0}" type="slidenum">
              <a:rPr lang="en-GB" smtClean="0"/>
              <a:t>‹#›</a:t>
            </a:fld>
            <a:endParaRPr lang="en-GB"/>
          </a:p>
        </p:txBody>
      </p:sp>
    </p:spTree>
    <p:extLst>
      <p:ext uri="{BB962C8B-B14F-4D97-AF65-F5344CB8AC3E}">
        <p14:creationId xmlns:p14="http://schemas.microsoft.com/office/powerpoint/2010/main" val="195068891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2A418-8386-4E0B-964C-6568DE80093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1BE458C-A888-4A4B-BB72-042898FD2A4F}"/>
              </a:ext>
            </a:extLst>
          </p:cNvPr>
          <p:cNvSpPr>
            <a:spLocks noGrp="1"/>
          </p:cNvSpPr>
          <p:nvPr>
            <p:ph sz="half" idx="1"/>
          </p:nvPr>
        </p:nvSpPr>
        <p:spPr>
          <a:xfrm>
            <a:off x="838202"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CD18ADC-BD79-4EB1-AE4C-5B89C9A5A86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AB45CA2-34AE-4379-9828-71574ED63B5E}"/>
              </a:ext>
            </a:extLst>
          </p:cNvPr>
          <p:cNvSpPr>
            <a:spLocks noGrp="1"/>
          </p:cNvSpPr>
          <p:nvPr>
            <p:ph type="dt" sz="half" idx="10"/>
          </p:nvPr>
        </p:nvSpPr>
        <p:spPr/>
        <p:txBody>
          <a:bodyPr/>
          <a:lstStyle/>
          <a:p>
            <a:fld id="{270D2C45-E6D0-4F8C-9E5D-B679BD7E5B82}" type="datetimeFigureOut">
              <a:rPr lang="en-GB" smtClean="0"/>
              <a:t>03/12/2025</a:t>
            </a:fld>
            <a:endParaRPr lang="en-GB"/>
          </a:p>
        </p:txBody>
      </p:sp>
      <p:sp>
        <p:nvSpPr>
          <p:cNvPr id="6" name="Footer Placeholder 5">
            <a:extLst>
              <a:ext uri="{FF2B5EF4-FFF2-40B4-BE49-F238E27FC236}">
                <a16:creationId xmlns:a16="http://schemas.microsoft.com/office/drawing/2014/main" id="{2BF42868-B5E7-4AF5-BC80-8246022E6374}"/>
              </a:ext>
            </a:extLst>
          </p:cNvPr>
          <p:cNvSpPr>
            <a:spLocks noGrp="1"/>
          </p:cNvSpPr>
          <p:nvPr>
            <p:ph type="ftr" sz="quarter" idx="11"/>
          </p:nvPr>
        </p:nvSpPr>
        <p:spPr>
          <a:xfrm>
            <a:off x="3595511" y="6540333"/>
            <a:ext cx="5000980" cy="143116"/>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AA08A772-BB11-47AF-BF5F-DF68B465E8D8}"/>
              </a:ext>
            </a:extLst>
          </p:cNvPr>
          <p:cNvSpPr>
            <a:spLocks noGrp="1"/>
          </p:cNvSpPr>
          <p:nvPr>
            <p:ph type="sldNum" sz="quarter" idx="12"/>
          </p:nvPr>
        </p:nvSpPr>
        <p:spPr>
          <a:xfrm>
            <a:off x="11097071" y="6552217"/>
            <a:ext cx="567743" cy="131235"/>
          </a:xfrm>
          <a:prstGeom prst="rect">
            <a:avLst/>
          </a:prstGeom>
        </p:spPr>
        <p:txBody>
          <a:bodyPr/>
          <a:lstStyle/>
          <a:p>
            <a:fld id="{B41A230D-9CFA-416C-9817-520165E894F0}" type="slidenum">
              <a:rPr lang="en-GB" smtClean="0"/>
              <a:t>‹#›</a:t>
            </a:fld>
            <a:endParaRPr lang="en-GB"/>
          </a:p>
        </p:txBody>
      </p:sp>
    </p:spTree>
    <p:extLst>
      <p:ext uri="{BB962C8B-B14F-4D97-AF65-F5344CB8AC3E}">
        <p14:creationId xmlns:p14="http://schemas.microsoft.com/office/powerpoint/2010/main" val="274496838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2"/>
        </a:solidFill>
        <a:effectLst/>
      </p:bgPr>
    </p:bg>
    <p:spTree>
      <p:nvGrpSpPr>
        <p:cNvPr id="1" name=""/>
        <p:cNvGrpSpPr/>
        <p:nvPr/>
      </p:nvGrpSpPr>
      <p:grpSpPr>
        <a:xfrm>
          <a:off x="0" y="0"/>
          <a:ext cx="0" cy="0"/>
          <a:chOff x="0" y="0"/>
          <a:chExt cx="0" cy="0"/>
        </a:xfrm>
      </p:grpSpPr>
      <p:sp>
        <p:nvSpPr>
          <p:cNvPr id="19" name="Subtitle">
            <a:extLst>
              <a:ext uri="{FF2B5EF4-FFF2-40B4-BE49-F238E27FC236}">
                <a16:creationId xmlns:a16="http://schemas.microsoft.com/office/drawing/2014/main" id="{9951F095-226D-4DC2-8D51-4B7534539BBF}"/>
              </a:ext>
            </a:extLst>
          </p:cNvPr>
          <p:cNvSpPr>
            <a:spLocks noGrp="1"/>
          </p:cNvSpPr>
          <p:nvPr>
            <p:ph type="subTitle" idx="1" hasCustomPrompt="1"/>
          </p:nvPr>
        </p:nvSpPr>
        <p:spPr>
          <a:xfrm>
            <a:off x="527053" y="3811062"/>
            <a:ext cx="5473672" cy="1015663"/>
          </a:xfrm>
          <a:prstGeom prst="rect">
            <a:avLst/>
          </a:prstGeom>
        </p:spPr>
        <p:txBody>
          <a:bodyPr lIns="0">
            <a:spAutoFit/>
          </a:bodyPr>
          <a:lstStyle>
            <a:lvl1pPr marL="0" indent="0" algn="l">
              <a:lnSpc>
                <a:spcPct val="100000"/>
              </a:lnSpc>
              <a:spcBef>
                <a:spcPts val="0"/>
              </a:spcBef>
              <a:spcAft>
                <a:spcPts val="0"/>
              </a:spcAft>
              <a:buNone/>
              <a:defRPr sz="2200" b="0">
                <a:solidFill>
                  <a:schemeClr val="tx1"/>
                </a:solidFill>
              </a:defRPr>
            </a:lvl1pPr>
            <a:lvl2pPr marL="0" indent="0" algn="l">
              <a:lnSpc>
                <a:spcPct val="100000"/>
              </a:lnSpc>
              <a:spcBef>
                <a:spcPts val="0"/>
              </a:spcBef>
              <a:spcAft>
                <a:spcPts val="0"/>
              </a:spcAft>
              <a:buNone/>
              <a:tabLst>
                <a:tab pos="0" algn="l"/>
              </a:tabLst>
              <a:defRPr sz="1600">
                <a:solidFill>
                  <a:schemeClr val="accent1"/>
                </a:solidFill>
              </a:defRPr>
            </a:lvl2pPr>
            <a:lvl3pPr marL="0" indent="0" algn="l">
              <a:lnSpc>
                <a:spcPct val="100000"/>
              </a:lnSpc>
              <a:spcBef>
                <a:spcPts val="0"/>
              </a:spcBef>
              <a:spcAft>
                <a:spcPts val="0"/>
              </a:spcAft>
              <a:buNone/>
              <a:tabLst>
                <a:tab pos="0" algn="l"/>
              </a:tabLst>
              <a:defRPr sz="1400">
                <a:solidFill>
                  <a:schemeClr val="tx1"/>
                </a:solidFill>
              </a:defRPr>
            </a:lvl3pPr>
            <a:lvl4pPr marL="0" indent="0" algn="l">
              <a:spcBef>
                <a:spcPts val="0"/>
              </a:spcBef>
              <a:spcAft>
                <a:spcPts val="0"/>
              </a:spcAft>
              <a:buNone/>
              <a:tabLst>
                <a:tab pos="0" algn="l"/>
              </a:tabLst>
              <a:defRPr sz="1400">
                <a:solidFill>
                  <a:schemeClr val="tx1"/>
                </a:solidFill>
              </a:defRPr>
            </a:lvl4pPr>
            <a:lvl5pPr marL="0" indent="0" algn="l">
              <a:lnSpc>
                <a:spcPct val="100000"/>
              </a:lnSpc>
              <a:spcBef>
                <a:spcPts val="0"/>
              </a:spcBef>
              <a:spcAft>
                <a:spcPts val="0"/>
              </a:spcAft>
              <a:buNone/>
              <a:tabLst>
                <a:tab pos="0" algn="l"/>
              </a:tabLst>
              <a:defRPr sz="1400">
                <a:solidFill>
                  <a:schemeClr val="tx1"/>
                </a:solidFill>
              </a:defRPr>
            </a:lvl5pPr>
            <a:lvl6pPr marL="0" indent="0" algn="l">
              <a:spcBef>
                <a:spcPts val="0"/>
              </a:spcBef>
              <a:spcAft>
                <a:spcPts val="0"/>
              </a:spcAft>
              <a:buNone/>
              <a:tabLst>
                <a:tab pos="0" algn="l"/>
              </a:tabLst>
              <a:defRPr sz="1400">
                <a:solidFill>
                  <a:schemeClr val="tx1"/>
                </a:solidFill>
              </a:defRPr>
            </a:lvl6pPr>
            <a:lvl7pPr marL="0" indent="0" algn="l">
              <a:spcAft>
                <a:spcPts val="1200"/>
              </a:spcAft>
              <a:buNone/>
              <a:tabLst>
                <a:tab pos="0" algn="l"/>
              </a:tabLst>
              <a:defRPr sz="1400">
                <a:solidFill>
                  <a:schemeClr val="tx1"/>
                </a:solidFill>
              </a:defRPr>
            </a:lvl7pPr>
            <a:lvl8pPr marL="0" indent="0" algn="l">
              <a:spcAft>
                <a:spcPts val="1200"/>
              </a:spcAft>
              <a:buNone/>
              <a:tabLst>
                <a:tab pos="0" algn="l"/>
              </a:tabLst>
              <a:defRPr sz="1400">
                <a:solidFill>
                  <a:schemeClr val="tx1"/>
                </a:solidFill>
              </a:defRPr>
            </a:lvl8pPr>
            <a:lvl9pPr marL="0" indent="0" algn="l">
              <a:spcAft>
                <a:spcPts val="1200"/>
              </a:spcAft>
              <a:buNone/>
              <a:tabLst>
                <a:tab pos="0" algn="l"/>
              </a:tabLst>
              <a:defRPr sz="1400">
                <a:solidFill>
                  <a:schemeClr val="tx1"/>
                </a:solidFill>
              </a:defRPr>
            </a:lvl9pPr>
          </a:lstStyle>
          <a:p>
            <a:pPr lvl="0"/>
            <a:r>
              <a:rPr lang="en-US" dirty="0"/>
              <a:t>Style one (Subtitle)</a:t>
            </a:r>
          </a:p>
          <a:p>
            <a:pPr lvl="1"/>
            <a:r>
              <a:rPr lang="en-US" dirty="0"/>
              <a:t>Style two (Presenter/Client name)</a:t>
            </a:r>
          </a:p>
          <a:p>
            <a:pPr lvl="2"/>
            <a:r>
              <a:rPr lang="en-US" dirty="0"/>
              <a:t>Style three</a:t>
            </a:r>
          </a:p>
          <a:p>
            <a:pPr lvl="4"/>
            <a:r>
              <a:rPr lang="en-US" dirty="0"/>
              <a:t>Style four</a:t>
            </a:r>
          </a:p>
        </p:txBody>
      </p:sp>
      <p:sp>
        <p:nvSpPr>
          <p:cNvPr id="12" name="Title" descr="{&quot;templafy&quot;:{&quot;id&quot;:&quot;5755cf13-431b-4e0a-b9bb-3c9ce3564f7d&quot;}}" title="text">
            <a:extLst>
              <a:ext uri="{FF2B5EF4-FFF2-40B4-BE49-F238E27FC236}">
                <a16:creationId xmlns:a16="http://schemas.microsoft.com/office/drawing/2014/main" id="{736B9D71-0E70-44D3-9BFB-D7B2D49FD563}"/>
              </a:ext>
            </a:extLst>
          </p:cNvPr>
          <p:cNvSpPr>
            <a:spLocks noGrp="1"/>
          </p:cNvSpPr>
          <p:nvPr>
            <p:ph type="title" hasCustomPrompt="1"/>
          </p:nvPr>
        </p:nvSpPr>
        <p:spPr>
          <a:xfrm>
            <a:off x="527055" y="2799023"/>
            <a:ext cx="7082227" cy="677108"/>
          </a:xfrm>
          <a:prstGeom prst="rect">
            <a:avLst/>
          </a:prstGeom>
        </p:spPr>
        <p:txBody>
          <a:bodyPr wrap="square" lIns="0" anchor="b">
            <a:spAutoFit/>
          </a:bodyPr>
          <a:lstStyle>
            <a:lvl1pPr>
              <a:lnSpc>
                <a:spcPct val="100000"/>
              </a:lnSpc>
              <a:spcBef>
                <a:spcPts val="0"/>
              </a:spcBef>
              <a:spcAft>
                <a:spcPts val="0"/>
              </a:spcAft>
              <a:defRPr sz="4400" b="1">
                <a:solidFill>
                  <a:schemeClr val="tx1"/>
                </a:solidFill>
              </a:defRPr>
            </a:lvl1pPr>
          </a:lstStyle>
          <a:p>
            <a:r>
              <a:rPr lang="en-GB" dirty="0"/>
              <a:t>Title here</a:t>
            </a:r>
          </a:p>
        </p:txBody>
      </p:sp>
      <p:pic>
        <p:nvPicPr>
          <p:cNvPr id="1328123565" name="image" descr="{&quot;templafy&quot;:{&quot;id&quot;:&quot;99c77f89-e2ae-41fd-8a51-1b689fc32e03&quot;}}"/>
          <p:cNvPicPr>
            <a:picLocks noChangeAspect="1"/>
          </p:cNvPicPr>
          <p:nvPr/>
        </p:nvPicPr>
        <p:blipFill>
          <a:blip r:embed="rId2"/>
          <a:stretch>
            <a:fillRect/>
          </a:stretch>
        </p:blipFill>
        <p:spPr>
          <a:xfrm>
            <a:off x="529169" y="527051"/>
            <a:ext cx="871855" cy="738000"/>
          </a:xfrm>
          <a:prstGeom prst="rect">
            <a:avLst/>
          </a:prstGeom>
        </p:spPr>
      </p:pic>
      <p:sp>
        <p:nvSpPr>
          <p:cNvPr id="8" name="Rectangle 7" descr="{&quot;templafy&quot;:{&quot;id&quot;:&quot;a7814a23-4c30-41e2-9fcd-d4265d5ac7fe&quot;}}">
            <a:extLst>
              <a:ext uri="{FF2B5EF4-FFF2-40B4-BE49-F238E27FC236}">
                <a16:creationId xmlns:a16="http://schemas.microsoft.com/office/drawing/2014/main" id="{4ADEDD54-1119-44A0-8526-727E55813B66}"/>
              </a:ext>
            </a:extLst>
          </p:cNvPr>
          <p:cNvSpPr/>
          <p:nvPr userDrawn="1"/>
        </p:nvSpPr>
        <p:spPr>
          <a:xfrm>
            <a:off x="527055" y="6544952"/>
            <a:ext cx="2651741"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dirty="0">
              <a:solidFill>
                <a:schemeClr val="tx1"/>
              </a:solidFill>
            </a:endParaRPr>
          </a:p>
        </p:txBody>
      </p:sp>
    </p:spTree>
    <p:extLst>
      <p:ext uri="{BB962C8B-B14F-4D97-AF65-F5344CB8AC3E}">
        <p14:creationId xmlns:p14="http://schemas.microsoft.com/office/powerpoint/2010/main" val="495527374"/>
      </p:ext>
    </p:extLst>
  </p:cSld>
  <p:clrMapOvr>
    <a:masterClrMapping/>
  </p:clrMapOvr>
  <p:transition>
    <p:fade/>
  </p:transition>
  <p:extLst>
    <p:ext uri="{DCECCB84-F9BA-43D5-87BE-67443E8EF086}">
      <p15:sldGuideLst xmlns:p15="http://schemas.microsoft.com/office/powerpoint/2012/main"/>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Title Slide (N/S)">
    <p:bg>
      <p:bgPr>
        <a:solidFill>
          <a:schemeClr val="bg2"/>
        </a:solidFill>
        <a:effectLst/>
      </p:bgPr>
    </p:bg>
    <p:spTree>
      <p:nvGrpSpPr>
        <p:cNvPr id="1" name=""/>
        <p:cNvGrpSpPr/>
        <p:nvPr/>
      </p:nvGrpSpPr>
      <p:grpSpPr>
        <a:xfrm>
          <a:off x="0" y="0"/>
          <a:ext cx="0" cy="0"/>
          <a:chOff x="0" y="0"/>
          <a:chExt cx="0" cy="0"/>
        </a:xfrm>
      </p:grpSpPr>
      <p:sp>
        <p:nvSpPr>
          <p:cNvPr id="19" name="Subtitle">
            <a:extLst>
              <a:ext uri="{FF2B5EF4-FFF2-40B4-BE49-F238E27FC236}">
                <a16:creationId xmlns:a16="http://schemas.microsoft.com/office/drawing/2014/main" id="{9951F095-226D-4DC2-8D51-4B7534539BBF}"/>
              </a:ext>
            </a:extLst>
          </p:cNvPr>
          <p:cNvSpPr>
            <a:spLocks noGrp="1"/>
          </p:cNvSpPr>
          <p:nvPr>
            <p:ph type="subTitle" idx="1" hasCustomPrompt="1"/>
          </p:nvPr>
        </p:nvSpPr>
        <p:spPr>
          <a:xfrm>
            <a:off x="527053" y="3811062"/>
            <a:ext cx="5473672" cy="1015663"/>
          </a:xfrm>
          <a:prstGeom prst="rect">
            <a:avLst/>
          </a:prstGeom>
        </p:spPr>
        <p:txBody>
          <a:bodyPr lIns="0">
            <a:spAutoFit/>
          </a:bodyPr>
          <a:lstStyle>
            <a:lvl1pPr marL="0" indent="0" algn="l">
              <a:lnSpc>
                <a:spcPct val="100000"/>
              </a:lnSpc>
              <a:spcBef>
                <a:spcPts val="0"/>
              </a:spcBef>
              <a:spcAft>
                <a:spcPts val="0"/>
              </a:spcAft>
              <a:buNone/>
              <a:defRPr sz="2200" b="0">
                <a:solidFill>
                  <a:schemeClr val="tx1"/>
                </a:solidFill>
              </a:defRPr>
            </a:lvl1pPr>
            <a:lvl2pPr marL="0" indent="0" algn="l">
              <a:lnSpc>
                <a:spcPct val="100000"/>
              </a:lnSpc>
              <a:spcBef>
                <a:spcPts val="0"/>
              </a:spcBef>
              <a:spcAft>
                <a:spcPts val="0"/>
              </a:spcAft>
              <a:buNone/>
              <a:tabLst>
                <a:tab pos="0" algn="l"/>
              </a:tabLst>
              <a:defRPr sz="1600">
                <a:solidFill>
                  <a:schemeClr val="accent1"/>
                </a:solidFill>
              </a:defRPr>
            </a:lvl2pPr>
            <a:lvl3pPr marL="0" indent="0" algn="l">
              <a:lnSpc>
                <a:spcPct val="100000"/>
              </a:lnSpc>
              <a:spcBef>
                <a:spcPts val="0"/>
              </a:spcBef>
              <a:spcAft>
                <a:spcPts val="0"/>
              </a:spcAft>
              <a:buNone/>
              <a:tabLst>
                <a:tab pos="0" algn="l"/>
              </a:tabLst>
              <a:defRPr sz="1400">
                <a:solidFill>
                  <a:schemeClr val="tx1"/>
                </a:solidFill>
              </a:defRPr>
            </a:lvl3pPr>
            <a:lvl4pPr marL="0" indent="0" algn="l">
              <a:spcBef>
                <a:spcPts val="0"/>
              </a:spcBef>
              <a:spcAft>
                <a:spcPts val="0"/>
              </a:spcAft>
              <a:buNone/>
              <a:tabLst>
                <a:tab pos="0" algn="l"/>
              </a:tabLst>
              <a:defRPr sz="1400">
                <a:solidFill>
                  <a:schemeClr val="tx1"/>
                </a:solidFill>
              </a:defRPr>
            </a:lvl4pPr>
            <a:lvl5pPr marL="0" indent="0" algn="l">
              <a:lnSpc>
                <a:spcPct val="100000"/>
              </a:lnSpc>
              <a:spcBef>
                <a:spcPts val="0"/>
              </a:spcBef>
              <a:spcAft>
                <a:spcPts val="0"/>
              </a:spcAft>
              <a:buNone/>
              <a:tabLst>
                <a:tab pos="0" algn="l"/>
              </a:tabLst>
              <a:defRPr sz="1400">
                <a:solidFill>
                  <a:schemeClr val="tx1"/>
                </a:solidFill>
              </a:defRPr>
            </a:lvl5pPr>
            <a:lvl6pPr marL="0" indent="0" algn="l">
              <a:spcBef>
                <a:spcPts val="0"/>
              </a:spcBef>
              <a:spcAft>
                <a:spcPts val="0"/>
              </a:spcAft>
              <a:buNone/>
              <a:tabLst>
                <a:tab pos="0" algn="l"/>
              </a:tabLst>
              <a:defRPr sz="1400">
                <a:solidFill>
                  <a:schemeClr val="tx1"/>
                </a:solidFill>
              </a:defRPr>
            </a:lvl6pPr>
            <a:lvl7pPr marL="0" indent="0" algn="l">
              <a:spcAft>
                <a:spcPts val="1200"/>
              </a:spcAft>
              <a:buNone/>
              <a:tabLst>
                <a:tab pos="0" algn="l"/>
              </a:tabLst>
              <a:defRPr sz="1400">
                <a:solidFill>
                  <a:schemeClr val="tx1"/>
                </a:solidFill>
              </a:defRPr>
            </a:lvl7pPr>
            <a:lvl8pPr marL="0" indent="0" algn="l">
              <a:spcAft>
                <a:spcPts val="1200"/>
              </a:spcAft>
              <a:buNone/>
              <a:tabLst>
                <a:tab pos="0" algn="l"/>
              </a:tabLst>
              <a:defRPr sz="1400">
                <a:solidFill>
                  <a:schemeClr val="tx1"/>
                </a:solidFill>
              </a:defRPr>
            </a:lvl8pPr>
            <a:lvl9pPr marL="0" indent="0" algn="l">
              <a:spcAft>
                <a:spcPts val="1200"/>
              </a:spcAft>
              <a:buNone/>
              <a:tabLst>
                <a:tab pos="0" algn="l"/>
              </a:tabLst>
              <a:defRPr sz="1400">
                <a:solidFill>
                  <a:schemeClr val="tx1"/>
                </a:solidFill>
              </a:defRPr>
            </a:lvl9pPr>
          </a:lstStyle>
          <a:p>
            <a:pPr lvl="0"/>
            <a:r>
              <a:rPr lang="en-US" dirty="0"/>
              <a:t>Style one (Subtitle)</a:t>
            </a:r>
          </a:p>
          <a:p>
            <a:pPr lvl="1"/>
            <a:r>
              <a:rPr lang="en-US" dirty="0"/>
              <a:t>Style two (Presenter/Client name)</a:t>
            </a:r>
          </a:p>
          <a:p>
            <a:pPr lvl="2"/>
            <a:r>
              <a:rPr lang="en-US" dirty="0"/>
              <a:t>Style three</a:t>
            </a:r>
          </a:p>
          <a:p>
            <a:pPr lvl="4"/>
            <a:r>
              <a:rPr lang="en-US" dirty="0"/>
              <a:t>Style four</a:t>
            </a:r>
          </a:p>
        </p:txBody>
      </p:sp>
      <p:sp>
        <p:nvSpPr>
          <p:cNvPr id="12" name="Title" descr="{&quot;templafy&quot;:{&quot;id&quot;:&quot;5755cf13-431b-4e0a-b9bb-3c9ce3564f7d&quot;}}" title="text">
            <a:extLst>
              <a:ext uri="{FF2B5EF4-FFF2-40B4-BE49-F238E27FC236}">
                <a16:creationId xmlns:a16="http://schemas.microsoft.com/office/drawing/2014/main" id="{736B9D71-0E70-44D3-9BFB-D7B2D49FD563}"/>
              </a:ext>
            </a:extLst>
          </p:cNvPr>
          <p:cNvSpPr>
            <a:spLocks noGrp="1"/>
          </p:cNvSpPr>
          <p:nvPr>
            <p:ph type="title" hasCustomPrompt="1"/>
          </p:nvPr>
        </p:nvSpPr>
        <p:spPr>
          <a:xfrm>
            <a:off x="527055" y="2799023"/>
            <a:ext cx="7082227" cy="677108"/>
          </a:xfrm>
          <a:prstGeom prst="rect">
            <a:avLst/>
          </a:prstGeom>
        </p:spPr>
        <p:txBody>
          <a:bodyPr wrap="square" lIns="0" anchor="b">
            <a:spAutoFit/>
          </a:bodyPr>
          <a:lstStyle>
            <a:lvl1pPr>
              <a:lnSpc>
                <a:spcPct val="100000"/>
              </a:lnSpc>
              <a:spcBef>
                <a:spcPts val="0"/>
              </a:spcBef>
              <a:spcAft>
                <a:spcPts val="0"/>
              </a:spcAft>
              <a:defRPr sz="4400" b="1">
                <a:solidFill>
                  <a:schemeClr val="tx1"/>
                </a:solidFill>
              </a:defRPr>
            </a:lvl1pPr>
          </a:lstStyle>
          <a:p>
            <a:r>
              <a:rPr lang="en-GB" dirty="0"/>
              <a:t>Title here</a:t>
            </a:r>
          </a:p>
        </p:txBody>
      </p:sp>
      <p:sp>
        <p:nvSpPr>
          <p:cNvPr id="10" name="LOGO 2">
            <a:extLst>
              <a:ext uri="{FF2B5EF4-FFF2-40B4-BE49-F238E27FC236}">
                <a16:creationId xmlns:a16="http://schemas.microsoft.com/office/drawing/2014/main" id="{2FDED80F-3890-440B-8C5A-C5EBA0D6A226}"/>
              </a:ext>
            </a:extLst>
          </p:cNvPr>
          <p:cNvSpPr>
            <a:spLocks noGrp="1"/>
          </p:cNvSpPr>
          <p:nvPr>
            <p:ph type="pic" sz="quarter" idx="12" hasCustomPrompt="1"/>
          </p:nvPr>
        </p:nvSpPr>
        <p:spPr>
          <a:xfrm>
            <a:off x="3359232" y="527051"/>
            <a:ext cx="1337027" cy="738716"/>
          </a:xfrm>
        </p:spPr>
        <p:txBody>
          <a:bodyPr anchor="ctr"/>
          <a:lstStyle>
            <a:lvl1pPr algn="ctr">
              <a:defRPr sz="1000">
                <a:solidFill>
                  <a:schemeClr val="tx2"/>
                </a:solidFill>
              </a:defRPr>
            </a:lvl1pPr>
          </a:lstStyle>
          <a:p>
            <a:r>
              <a:rPr lang="en-US" dirty="0"/>
              <a:t>Partner Logo</a:t>
            </a:r>
          </a:p>
        </p:txBody>
      </p:sp>
      <p:sp>
        <p:nvSpPr>
          <p:cNvPr id="9" name="LOGO 1">
            <a:extLst>
              <a:ext uri="{FF2B5EF4-FFF2-40B4-BE49-F238E27FC236}">
                <a16:creationId xmlns:a16="http://schemas.microsoft.com/office/drawing/2014/main" id="{09B0418B-42D8-4E7A-8539-5E16E8F8A6BC}"/>
              </a:ext>
            </a:extLst>
          </p:cNvPr>
          <p:cNvSpPr>
            <a:spLocks noGrp="1"/>
          </p:cNvSpPr>
          <p:nvPr>
            <p:ph type="pic" sz="quarter" idx="11" hasCustomPrompt="1"/>
          </p:nvPr>
        </p:nvSpPr>
        <p:spPr>
          <a:xfrm>
            <a:off x="1711768" y="527051"/>
            <a:ext cx="1337027" cy="738716"/>
          </a:xfrm>
        </p:spPr>
        <p:txBody>
          <a:bodyPr anchor="ctr"/>
          <a:lstStyle>
            <a:lvl1pPr algn="ctr">
              <a:defRPr sz="1000">
                <a:solidFill>
                  <a:schemeClr val="tx2"/>
                </a:solidFill>
              </a:defRPr>
            </a:lvl1pPr>
          </a:lstStyle>
          <a:p>
            <a:r>
              <a:rPr lang="en-US" dirty="0"/>
              <a:t>Client Logo</a:t>
            </a:r>
          </a:p>
        </p:txBody>
      </p:sp>
      <p:pic>
        <p:nvPicPr>
          <p:cNvPr id="699976228" name="image" descr="{&quot;templafy&quot;:{&quot;id&quot;:&quot;486aa246-ae59-4885-8aa7-441ec8927878&quot;}}"/>
          <p:cNvPicPr>
            <a:picLocks noChangeAspect="1"/>
          </p:cNvPicPr>
          <p:nvPr/>
        </p:nvPicPr>
        <p:blipFill>
          <a:blip r:embed="rId2"/>
          <a:stretch>
            <a:fillRect/>
          </a:stretch>
        </p:blipFill>
        <p:spPr>
          <a:xfrm>
            <a:off x="529169" y="527051"/>
            <a:ext cx="871855" cy="738000"/>
          </a:xfrm>
          <a:prstGeom prst="rect">
            <a:avLst/>
          </a:prstGeom>
        </p:spPr>
      </p:pic>
      <p:sp>
        <p:nvSpPr>
          <p:cNvPr id="8" name="Rectangle 7" descr="{&quot;templafy&quot;:{&quot;id&quot;:&quot;25e51d2c-4b29-484e-8239-b64ce64f5da9&quot;}}">
            <a:extLst>
              <a:ext uri="{FF2B5EF4-FFF2-40B4-BE49-F238E27FC236}">
                <a16:creationId xmlns:a16="http://schemas.microsoft.com/office/drawing/2014/main" id="{88D9172A-D409-485C-9FF0-F5FAFAFE6FED}"/>
              </a:ext>
            </a:extLst>
          </p:cNvPr>
          <p:cNvSpPr/>
          <p:nvPr userDrawn="1"/>
        </p:nvSpPr>
        <p:spPr>
          <a:xfrm>
            <a:off x="527055" y="6544952"/>
            <a:ext cx="2651741"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dirty="0">
              <a:solidFill>
                <a:schemeClr val="tx1"/>
              </a:solidFill>
            </a:endParaRPr>
          </a:p>
        </p:txBody>
      </p:sp>
      <p:sp>
        <p:nvSpPr>
          <p:cNvPr id="13" name="DATE" descr="{&quot;templafy&quot;:{&quot;id&quot;:&quot;129cd369-923d-4c5a-8227-d791bb82c170&quot;}}" title="Form.Date">
            <a:extLst>
              <a:ext uri="{FF2B5EF4-FFF2-40B4-BE49-F238E27FC236}">
                <a16:creationId xmlns:a16="http://schemas.microsoft.com/office/drawing/2014/main" id="{49B191DC-89D8-451F-996E-51E8B9F47C5E}"/>
              </a:ext>
            </a:extLst>
          </p:cNvPr>
          <p:cNvSpPr/>
          <p:nvPr userDrawn="1"/>
        </p:nvSpPr>
        <p:spPr>
          <a:xfrm>
            <a:off x="527187" y="6162801"/>
            <a:ext cx="2743915"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algn="l"/>
            <a:r>
              <a:rPr lang="en-GB" sz="1200" dirty="0">
                <a:solidFill>
                  <a:schemeClr val="tx1"/>
                </a:solidFill>
              </a:rPr>
              <a:t>17 August 2022</a:t>
            </a:r>
          </a:p>
        </p:txBody>
      </p:sp>
    </p:spTree>
    <p:extLst>
      <p:ext uri="{BB962C8B-B14F-4D97-AF65-F5344CB8AC3E}">
        <p14:creationId xmlns:p14="http://schemas.microsoft.com/office/powerpoint/2010/main" val="813321442"/>
      </p:ext>
    </p:extLst>
  </p:cSld>
  <p:clrMapOvr>
    <a:masterClrMapping/>
  </p:clrMapOvr>
  <p:transition>
    <p:fade/>
  </p:transition>
  <p:extLst>
    <p:ext uri="{DCECCB84-F9BA-43D5-87BE-67443E8EF086}">
      <p15:sldGuideLst xmlns:p15="http://schemas.microsoft.com/office/powerpoint/2012/main"/>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Section Header (N/S)">
    <p:bg>
      <p:bgPr>
        <a:solidFill>
          <a:schemeClr val="accent1"/>
        </a:solidFill>
        <a:effectLst/>
      </p:bgPr>
    </p:bg>
    <p:spTree>
      <p:nvGrpSpPr>
        <p:cNvPr id="1" name=""/>
        <p:cNvGrpSpPr/>
        <p:nvPr/>
      </p:nvGrpSpPr>
      <p:grpSpPr>
        <a:xfrm>
          <a:off x="0" y="0"/>
          <a:ext cx="0" cy="0"/>
          <a:chOff x="0" y="0"/>
          <a:chExt cx="0" cy="0"/>
        </a:xfrm>
      </p:grpSpPr>
      <p:sp>
        <p:nvSpPr>
          <p:cNvPr id="7" name="Subtitle">
            <a:extLst>
              <a:ext uri="{FF2B5EF4-FFF2-40B4-BE49-F238E27FC236}">
                <a16:creationId xmlns:a16="http://schemas.microsoft.com/office/drawing/2014/main" id="{520FF694-9FF9-4CF5-B4E0-87268CC23A04}"/>
              </a:ext>
            </a:extLst>
          </p:cNvPr>
          <p:cNvSpPr>
            <a:spLocks noGrp="1"/>
          </p:cNvSpPr>
          <p:nvPr>
            <p:ph type="subTitle" idx="1" hasCustomPrompt="1"/>
          </p:nvPr>
        </p:nvSpPr>
        <p:spPr>
          <a:xfrm>
            <a:off x="527053" y="3811062"/>
            <a:ext cx="5473672" cy="1015663"/>
          </a:xfrm>
          <a:prstGeom prst="rect">
            <a:avLst/>
          </a:prstGeom>
        </p:spPr>
        <p:txBody>
          <a:bodyPr lIns="0">
            <a:spAutoFit/>
          </a:bodyPr>
          <a:lstStyle>
            <a:lvl1pPr marL="0" indent="0" algn="l">
              <a:lnSpc>
                <a:spcPct val="100000"/>
              </a:lnSpc>
              <a:spcBef>
                <a:spcPts val="0"/>
              </a:spcBef>
              <a:spcAft>
                <a:spcPts val="0"/>
              </a:spcAft>
              <a:buNone/>
              <a:defRPr sz="2200" b="0">
                <a:solidFill>
                  <a:schemeClr val="bg1"/>
                </a:solidFill>
              </a:defRPr>
            </a:lvl1pPr>
            <a:lvl2pPr marL="0" indent="0" algn="l">
              <a:lnSpc>
                <a:spcPct val="100000"/>
              </a:lnSpc>
              <a:spcBef>
                <a:spcPts val="0"/>
              </a:spcBef>
              <a:spcAft>
                <a:spcPts val="0"/>
              </a:spcAft>
              <a:buNone/>
              <a:tabLst>
                <a:tab pos="0" algn="l"/>
              </a:tabLst>
              <a:defRPr sz="1600">
                <a:solidFill>
                  <a:schemeClr val="bg1"/>
                </a:solidFill>
              </a:defRPr>
            </a:lvl2pPr>
            <a:lvl3pPr marL="0" indent="0" algn="l">
              <a:lnSpc>
                <a:spcPct val="100000"/>
              </a:lnSpc>
              <a:spcBef>
                <a:spcPts val="0"/>
              </a:spcBef>
              <a:spcAft>
                <a:spcPts val="0"/>
              </a:spcAft>
              <a:buNone/>
              <a:tabLst>
                <a:tab pos="0" algn="l"/>
              </a:tabLst>
              <a:defRPr sz="1400">
                <a:solidFill>
                  <a:schemeClr val="bg1"/>
                </a:solidFill>
              </a:defRPr>
            </a:lvl3pPr>
            <a:lvl4pPr marL="0" indent="0" algn="l">
              <a:spcBef>
                <a:spcPts val="0"/>
              </a:spcBef>
              <a:spcAft>
                <a:spcPts val="0"/>
              </a:spcAft>
              <a:buNone/>
              <a:tabLst>
                <a:tab pos="0" algn="l"/>
              </a:tabLst>
              <a:defRPr sz="1400">
                <a:solidFill>
                  <a:schemeClr val="bg1"/>
                </a:solidFill>
              </a:defRPr>
            </a:lvl4pPr>
            <a:lvl5pPr marL="0" indent="0" algn="l">
              <a:lnSpc>
                <a:spcPct val="100000"/>
              </a:lnSpc>
              <a:spcBef>
                <a:spcPts val="0"/>
              </a:spcBef>
              <a:spcAft>
                <a:spcPts val="0"/>
              </a:spcAft>
              <a:buNone/>
              <a:tabLst>
                <a:tab pos="0" algn="l"/>
              </a:tabLst>
              <a:defRPr sz="1400">
                <a:solidFill>
                  <a:schemeClr val="bg1"/>
                </a:solidFill>
              </a:defRPr>
            </a:lvl5pPr>
            <a:lvl6pPr marL="0" indent="0" algn="l">
              <a:spcBef>
                <a:spcPts val="0"/>
              </a:spcBef>
              <a:spcAft>
                <a:spcPts val="0"/>
              </a:spcAft>
              <a:buNone/>
              <a:tabLst>
                <a:tab pos="0" algn="l"/>
              </a:tabLst>
              <a:defRPr sz="1400">
                <a:solidFill>
                  <a:schemeClr val="bg1"/>
                </a:solidFill>
              </a:defRPr>
            </a:lvl6pPr>
            <a:lvl7pPr marL="0" indent="0" algn="l">
              <a:spcAft>
                <a:spcPts val="1200"/>
              </a:spcAft>
              <a:buNone/>
              <a:tabLst>
                <a:tab pos="0" algn="l"/>
              </a:tabLst>
              <a:defRPr sz="1400">
                <a:solidFill>
                  <a:schemeClr val="bg1"/>
                </a:solidFill>
              </a:defRPr>
            </a:lvl7pPr>
            <a:lvl8pPr marL="0" indent="0" algn="l">
              <a:spcAft>
                <a:spcPts val="1200"/>
              </a:spcAft>
              <a:buNone/>
              <a:tabLst>
                <a:tab pos="0" algn="l"/>
              </a:tabLst>
              <a:defRPr sz="1400">
                <a:solidFill>
                  <a:schemeClr val="bg1"/>
                </a:solidFill>
              </a:defRPr>
            </a:lvl8pPr>
            <a:lvl9pPr marL="0" indent="0" algn="l">
              <a:spcAft>
                <a:spcPts val="1200"/>
              </a:spcAft>
              <a:buNone/>
              <a:tabLst>
                <a:tab pos="0" algn="l"/>
              </a:tabLst>
              <a:defRPr sz="1400">
                <a:solidFill>
                  <a:schemeClr val="bg1"/>
                </a:solidFill>
              </a:defRPr>
            </a:lvl9pPr>
          </a:lstStyle>
          <a:p>
            <a:pPr lvl="0"/>
            <a:r>
              <a:rPr lang="en-US" dirty="0"/>
              <a:t>Style one (Subtitle)</a:t>
            </a:r>
          </a:p>
          <a:p>
            <a:pPr lvl="1"/>
            <a:r>
              <a:rPr lang="en-US" dirty="0"/>
              <a:t>Style two (Presenter/Client name)</a:t>
            </a:r>
          </a:p>
          <a:p>
            <a:pPr lvl="2"/>
            <a:r>
              <a:rPr lang="en-US" dirty="0"/>
              <a:t>Style three</a:t>
            </a:r>
          </a:p>
          <a:p>
            <a:pPr lvl="4"/>
            <a:r>
              <a:rPr lang="en-US" dirty="0"/>
              <a:t>Style four</a:t>
            </a:r>
          </a:p>
        </p:txBody>
      </p:sp>
      <p:sp>
        <p:nvSpPr>
          <p:cNvPr id="11" name="Title" descr="{&quot;templafy&quot;:{&quot;id&quot;:&quot;5755cf13-431b-4e0a-b9bb-3c9ce3564f7d&quot;}}" title="text">
            <a:extLst>
              <a:ext uri="{FF2B5EF4-FFF2-40B4-BE49-F238E27FC236}">
                <a16:creationId xmlns:a16="http://schemas.microsoft.com/office/drawing/2014/main" id="{E5D0BC48-5862-4884-83B7-4ADC6D93D33E}"/>
              </a:ext>
            </a:extLst>
          </p:cNvPr>
          <p:cNvSpPr>
            <a:spLocks noGrp="1"/>
          </p:cNvSpPr>
          <p:nvPr>
            <p:ph type="title" hasCustomPrompt="1"/>
          </p:nvPr>
        </p:nvSpPr>
        <p:spPr>
          <a:xfrm>
            <a:off x="527057" y="2799023"/>
            <a:ext cx="6762751" cy="677108"/>
          </a:xfrm>
          <a:prstGeom prst="rect">
            <a:avLst/>
          </a:prstGeom>
        </p:spPr>
        <p:txBody>
          <a:bodyPr wrap="square" lIns="0" anchor="b">
            <a:spAutoFit/>
          </a:bodyPr>
          <a:lstStyle>
            <a:lvl1pPr>
              <a:lnSpc>
                <a:spcPct val="100000"/>
              </a:lnSpc>
              <a:spcBef>
                <a:spcPts val="0"/>
              </a:spcBef>
              <a:spcAft>
                <a:spcPts val="0"/>
              </a:spcAft>
              <a:defRPr sz="4400" b="1">
                <a:solidFill>
                  <a:schemeClr val="bg1"/>
                </a:solidFill>
              </a:defRPr>
            </a:lvl1pPr>
          </a:lstStyle>
          <a:p>
            <a:r>
              <a:rPr lang="en-GB" dirty="0"/>
              <a:t>Title here</a:t>
            </a:r>
          </a:p>
        </p:txBody>
      </p:sp>
      <p:pic>
        <p:nvPicPr>
          <p:cNvPr id="6" name="image" descr="UserProfile.Logo.LogoWhite&#10;&#10;{&quot;templafy&quot;:{&quot;type&quot;:&quot;image&quot;,&quot;binding&quot;:&quot;UserProfile.Logo.LogoWhite&quot;,&quot;inheritDimensions&quot;:&quot;inheritNone&quot;,&quot;height&quot;:&quot;{{UserProfile.Logo.PpLogoHeight}}&quot;}}">
            <a:extLst>
              <a:ext uri="{FF2B5EF4-FFF2-40B4-BE49-F238E27FC236}">
                <a16:creationId xmlns:a16="http://schemas.microsoft.com/office/drawing/2014/main" id="{972643E3-91DE-48FB-992D-C2DDBF65E37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9169" y="527051"/>
            <a:ext cx="864225" cy="738000"/>
          </a:xfrm>
          <a:prstGeom prst="rect">
            <a:avLst/>
          </a:prstGeom>
        </p:spPr>
      </p:pic>
      <p:sp>
        <p:nvSpPr>
          <p:cNvPr id="8" name="Rectangle 7" descr="{&quot;templafy&quot;:{&quot;id&quot;:&quot;7cc8b91d-213c-4dd4-9467-f9fb1aa92bab&quot;}}">
            <a:extLst>
              <a:ext uri="{FF2B5EF4-FFF2-40B4-BE49-F238E27FC236}">
                <a16:creationId xmlns:a16="http://schemas.microsoft.com/office/drawing/2014/main" id="{F55355B6-7B41-4DFF-A7E3-75411D1D3EAC}"/>
              </a:ext>
            </a:extLst>
          </p:cNvPr>
          <p:cNvSpPr/>
          <p:nvPr userDrawn="1"/>
        </p:nvSpPr>
        <p:spPr>
          <a:xfrm>
            <a:off x="527055" y="6544952"/>
            <a:ext cx="2651741"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dirty="0">
              <a:solidFill>
                <a:schemeClr val="bg1"/>
              </a:solidFill>
            </a:endParaRPr>
          </a:p>
        </p:txBody>
      </p:sp>
      <p:sp>
        <p:nvSpPr>
          <p:cNvPr id="9" name="DATE" descr="{&quot;templafy&quot;:{&quot;id&quot;:&quot;02919332-3917-4bf9-a17d-d7ba2359bfd0&quot;}}" title="Form.Date">
            <a:extLst>
              <a:ext uri="{FF2B5EF4-FFF2-40B4-BE49-F238E27FC236}">
                <a16:creationId xmlns:a16="http://schemas.microsoft.com/office/drawing/2014/main" id="{8B42E69A-2C04-489E-AA73-DAD4B432EAB0}"/>
              </a:ext>
            </a:extLst>
          </p:cNvPr>
          <p:cNvSpPr/>
          <p:nvPr userDrawn="1"/>
        </p:nvSpPr>
        <p:spPr>
          <a:xfrm>
            <a:off x="527187" y="6178188"/>
            <a:ext cx="2743915" cy="1538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algn="l"/>
            <a:r>
              <a:rPr lang="en-GB" sz="1000" dirty="0">
                <a:solidFill>
                  <a:schemeClr val="bg1"/>
                </a:solidFill>
              </a:rPr>
              <a:t>17 August 2022</a:t>
            </a:r>
          </a:p>
        </p:txBody>
      </p:sp>
    </p:spTree>
    <p:extLst>
      <p:ext uri="{BB962C8B-B14F-4D97-AF65-F5344CB8AC3E}">
        <p14:creationId xmlns:p14="http://schemas.microsoft.com/office/powerpoint/2010/main" val="1601301863"/>
      </p:ext>
    </p:extLst>
  </p:cSld>
  <p:clrMapOvr>
    <a:masterClrMapping/>
  </p:clrMapOvr>
  <p:transition>
    <p:fade/>
  </p:transition>
  <p:extLst>
    <p:ext uri="{DCECCB84-F9BA-43D5-87BE-67443E8EF086}">
      <p15:sldGuideLst xmlns:p15="http://schemas.microsoft.com/office/powerpoint/2012/main"/>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Thank you (N/S)">
    <p:bg>
      <p:bgPr>
        <a:solidFill>
          <a:schemeClr val="bg2"/>
        </a:solidFill>
        <a:effectLst/>
      </p:bgPr>
    </p:bg>
    <p:spTree>
      <p:nvGrpSpPr>
        <p:cNvPr id="1" name=""/>
        <p:cNvGrpSpPr/>
        <p:nvPr/>
      </p:nvGrpSpPr>
      <p:grpSpPr>
        <a:xfrm>
          <a:off x="0" y="0"/>
          <a:ext cx="0" cy="0"/>
          <a:chOff x="0" y="0"/>
          <a:chExt cx="0" cy="0"/>
        </a:xfrm>
      </p:grpSpPr>
      <p:sp>
        <p:nvSpPr>
          <p:cNvPr id="17" name="Thank you">
            <a:extLst>
              <a:ext uri="{FF2B5EF4-FFF2-40B4-BE49-F238E27FC236}">
                <a16:creationId xmlns:a16="http://schemas.microsoft.com/office/drawing/2014/main" id="{680CBA71-A2EF-49E7-B036-C571EC1026EF}"/>
              </a:ext>
            </a:extLst>
          </p:cNvPr>
          <p:cNvSpPr/>
          <p:nvPr userDrawn="1"/>
        </p:nvSpPr>
        <p:spPr>
          <a:xfrm>
            <a:off x="527051" y="2921171"/>
            <a:ext cx="4238340" cy="1015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l"/>
            <a:r>
              <a:rPr kumimoji="0" lang="en-US" sz="6600" b="1" i="0" u="none" strike="noStrike" kern="1200" cap="none" spc="0" normalizeH="0" baseline="0" noProof="0" dirty="0">
                <a:ln>
                  <a:noFill/>
                </a:ln>
                <a:solidFill>
                  <a:schemeClr val="tx1"/>
                </a:solidFill>
                <a:effectLst/>
                <a:uLnTx/>
                <a:uFillTx/>
                <a:latin typeface="+mn-lt"/>
                <a:ea typeface="+mj-ea"/>
                <a:cs typeface="+mj-cs"/>
              </a:rPr>
              <a:t>Thank you</a:t>
            </a:r>
            <a:endParaRPr lang="en-GB" sz="6600" b="1" dirty="0">
              <a:solidFill>
                <a:schemeClr val="tx1"/>
              </a:solidFill>
            </a:endParaRPr>
          </a:p>
        </p:txBody>
      </p:sp>
      <p:pic>
        <p:nvPicPr>
          <p:cNvPr id="473525346" name="image" descr="{&quot;templafy&quot;:{&quot;id&quot;:&quot;d66ba0c6-6381-4985-baba-af0f9ad25155&quot;}}"/>
          <p:cNvPicPr>
            <a:picLocks noChangeAspect="1"/>
          </p:cNvPicPr>
          <p:nvPr/>
        </p:nvPicPr>
        <p:blipFill>
          <a:blip r:embed="rId2"/>
          <a:stretch>
            <a:fillRect/>
          </a:stretch>
        </p:blipFill>
        <p:spPr>
          <a:xfrm>
            <a:off x="529169" y="527051"/>
            <a:ext cx="871855" cy="738000"/>
          </a:xfrm>
          <a:prstGeom prst="rect">
            <a:avLst/>
          </a:prstGeom>
        </p:spPr>
      </p:pic>
      <p:sp>
        <p:nvSpPr>
          <p:cNvPr id="4" name="Rectangle 3" descr="{&quot;templafy&quot;:{&quot;id&quot;:&quot;98c69a48-2da2-43b8-a3fb-65cebcddf567&quot;}}">
            <a:extLst>
              <a:ext uri="{FF2B5EF4-FFF2-40B4-BE49-F238E27FC236}">
                <a16:creationId xmlns:a16="http://schemas.microsoft.com/office/drawing/2014/main" id="{6C5B5893-660A-4324-8745-BA513FEB49E3}"/>
              </a:ext>
            </a:extLst>
          </p:cNvPr>
          <p:cNvSpPr/>
          <p:nvPr userDrawn="1"/>
        </p:nvSpPr>
        <p:spPr>
          <a:xfrm>
            <a:off x="527055" y="6544952"/>
            <a:ext cx="2651741"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dirty="0">
              <a:solidFill>
                <a:schemeClr val="tx1"/>
              </a:solidFill>
            </a:endParaRPr>
          </a:p>
        </p:txBody>
      </p:sp>
    </p:spTree>
    <p:extLst>
      <p:ext uri="{BB962C8B-B14F-4D97-AF65-F5344CB8AC3E}">
        <p14:creationId xmlns:p14="http://schemas.microsoft.com/office/powerpoint/2010/main" val="2643636828"/>
      </p:ext>
    </p:extLst>
  </p:cSld>
  <p:clrMapOvr>
    <a:masterClrMapping/>
  </p:clrMapOvr>
  <p:transition>
    <p:fade/>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reserve="1" userDrawn="1">
  <p:cSld name="Index Slide 01">
    <p:bg>
      <p:bgPr>
        <a:solidFill>
          <a:schemeClr val="accent1"/>
        </a:solidFill>
        <a:effectLst/>
      </p:bgPr>
    </p:bg>
    <p:spTree>
      <p:nvGrpSpPr>
        <p:cNvPr id="1" name=""/>
        <p:cNvGrpSpPr/>
        <p:nvPr/>
      </p:nvGrpSpPr>
      <p:grpSpPr>
        <a:xfrm>
          <a:off x="0" y="0"/>
          <a:ext cx="0" cy="0"/>
          <a:chOff x="0" y="0"/>
          <a:chExt cx="0" cy="0"/>
        </a:xfrm>
      </p:grpSpPr>
      <p:sp>
        <p:nvSpPr>
          <p:cNvPr id="6" name="Table">
            <a:extLst>
              <a:ext uri="{FF2B5EF4-FFF2-40B4-BE49-F238E27FC236}">
                <a16:creationId xmlns:a16="http://schemas.microsoft.com/office/drawing/2014/main" id="{57BCBDC0-E93E-40E6-8077-760110EEFBBE}"/>
              </a:ext>
            </a:extLst>
          </p:cNvPr>
          <p:cNvSpPr>
            <a:spLocks noGrp="1"/>
          </p:cNvSpPr>
          <p:nvPr>
            <p:ph type="tbl" sz="quarter" idx="10" hasCustomPrompt="1"/>
          </p:nvPr>
        </p:nvSpPr>
        <p:spPr>
          <a:xfrm>
            <a:off x="527053" y="1692170"/>
            <a:ext cx="11137900" cy="4617615"/>
          </a:xfrm>
          <a:prstGeom prst="rect">
            <a:avLst/>
          </a:prstGeom>
        </p:spPr>
        <p:txBody>
          <a:bodyPr/>
          <a:lstStyle>
            <a:lvl1pPr marL="0" indent="0">
              <a:buNone/>
              <a:defRPr/>
            </a:lvl1pPr>
          </a:lstStyle>
          <a:p>
            <a:r>
              <a:rPr lang="en-GB" dirty="0"/>
              <a:t> </a:t>
            </a:r>
          </a:p>
        </p:txBody>
      </p:sp>
      <p:cxnSp>
        <p:nvCxnSpPr>
          <p:cNvPr id="10" name="Line">
            <a:extLst>
              <a:ext uri="{FF2B5EF4-FFF2-40B4-BE49-F238E27FC236}">
                <a16:creationId xmlns:a16="http://schemas.microsoft.com/office/drawing/2014/main" id="{558AF48C-1F76-4633-A0D9-E8CE74BB7F64}"/>
              </a:ext>
            </a:extLst>
          </p:cNvPr>
          <p:cNvCxnSpPr>
            <a:cxnSpLocks/>
          </p:cNvCxnSpPr>
          <p:nvPr userDrawn="1"/>
        </p:nvCxnSpPr>
        <p:spPr>
          <a:xfrm>
            <a:off x="531851" y="1404341"/>
            <a:ext cx="1112829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594F833F-07E3-4960-8C56-8D02DEDA3A7B}"/>
              </a:ext>
            </a:extLst>
          </p:cNvPr>
          <p:cNvSpPr>
            <a:spLocks noGrp="1"/>
          </p:cNvSpPr>
          <p:nvPr>
            <p:ph type="title" hasCustomPrompt="1"/>
          </p:nvPr>
        </p:nvSpPr>
        <p:spPr/>
        <p:txBody>
          <a:bodyPr/>
          <a:lstStyle>
            <a:lvl1pPr>
              <a:defRPr>
                <a:solidFill>
                  <a:schemeClr val="bg1"/>
                </a:solidFill>
              </a:defRPr>
            </a:lvl1pPr>
          </a:lstStyle>
          <a:p>
            <a:r>
              <a:rPr lang="en-US" dirty="0"/>
              <a:t>Title style – 1 line only</a:t>
            </a:r>
          </a:p>
        </p:txBody>
      </p:sp>
      <p:sp>
        <p:nvSpPr>
          <p:cNvPr id="5" name="Slide Number">
            <a:extLst>
              <a:ext uri="{FF2B5EF4-FFF2-40B4-BE49-F238E27FC236}">
                <a16:creationId xmlns:a16="http://schemas.microsoft.com/office/drawing/2014/main" id="{F1414CC2-82B4-4BE1-85B4-E5717803345D}"/>
              </a:ext>
            </a:extLst>
          </p:cNvPr>
          <p:cNvSpPr>
            <a:spLocks noGrp="1"/>
          </p:cNvSpPr>
          <p:nvPr>
            <p:ph type="sldNum" sz="quarter" idx="4"/>
          </p:nvPr>
        </p:nvSpPr>
        <p:spPr>
          <a:xfrm>
            <a:off x="11097071" y="6552215"/>
            <a:ext cx="567743" cy="131235"/>
          </a:xfrm>
          <a:prstGeom prst="rect">
            <a:avLst/>
          </a:prstGeom>
        </p:spPr>
        <p:txBody>
          <a:bodyPr vert="horz" lIns="0" tIns="0" rIns="0" bIns="0" rtlCol="0" anchor="t" anchorCtr="0"/>
          <a:lstStyle>
            <a:lvl1pPr algn="r">
              <a:defRPr sz="900">
                <a:solidFill>
                  <a:schemeClr val="bg1"/>
                </a:solidFill>
              </a:defRPr>
            </a:lvl1pPr>
          </a:lstStyle>
          <a:p>
            <a:pPr defTabSz="1218836"/>
            <a:fld id="{2490C926-4C7A-4456-B603-8FB00524CD8E}" type="slidenum">
              <a:rPr lang="en-GB" smtClean="0"/>
              <a:pPr defTabSz="1218836"/>
              <a:t>‹#›</a:t>
            </a:fld>
            <a:endParaRPr lang="en-GB" dirty="0"/>
          </a:p>
        </p:txBody>
      </p:sp>
      <p:sp>
        <p:nvSpPr>
          <p:cNvPr id="8" name="FOOTER">
            <a:extLst>
              <a:ext uri="{FF2B5EF4-FFF2-40B4-BE49-F238E27FC236}">
                <a16:creationId xmlns:a16="http://schemas.microsoft.com/office/drawing/2014/main" id="{112101DD-D8C9-4C87-B7C3-48E210E1292A}"/>
              </a:ext>
            </a:extLst>
          </p:cNvPr>
          <p:cNvSpPr>
            <a:spLocks noGrp="1"/>
          </p:cNvSpPr>
          <p:nvPr>
            <p:ph type="ftr" sz="quarter" idx="3"/>
          </p:nvPr>
        </p:nvSpPr>
        <p:spPr>
          <a:xfrm>
            <a:off x="3595511" y="6540334"/>
            <a:ext cx="5000980" cy="143116"/>
          </a:xfrm>
          <a:prstGeom prst="rect">
            <a:avLst/>
          </a:prstGeom>
        </p:spPr>
        <p:txBody>
          <a:bodyPr vert="horz" lIns="0" tIns="0" rIns="0" bIns="0" rtlCol="0" anchor="ctr"/>
          <a:lstStyle>
            <a:lvl1pPr algn="ctr">
              <a:defRPr sz="900">
                <a:solidFill>
                  <a:schemeClr val="bg1"/>
                </a:solidFill>
              </a:defRPr>
            </a:lvl1pPr>
          </a:lstStyle>
          <a:p>
            <a:endParaRPr lang="en-US" dirty="0"/>
          </a:p>
        </p:txBody>
      </p:sp>
      <p:sp>
        <p:nvSpPr>
          <p:cNvPr id="9" name="MOTT MACDONALD" descr="{&quot;templafy&quot;:{&quot;id&quot;:&quot;8551704e-7c41-45a0-919a-e52fd51a4079&quot;}}" title="UserProfile.Language.PpEntity">
            <a:extLst>
              <a:ext uri="{FF2B5EF4-FFF2-40B4-BE49-F238E27FC236}">
                <a16:creationId xmlns:a16="http://schemas.microsoft.com/office/drawing/2014/main" id="{AFF39282-D6ED-43E9-B547-568736DA7ED5}"/>
              </a:ext>
            </a:extLst>
          </p:cNvPr>
          <p:cNvSpPr txBox="1"/>
          <p:nvPr userDrawn="1"/>
        </p:nvSpPr>
        <p:spPr>
          <a:xfrm>
            <a:off x="527053" y="6540334"/>
            <a:ext cx="2200816" cy="138499"/>
          </a:xfrm>
          <a:prstGeom prst="rect">
            <a:avLst/>
          </a:prstGeom>
          <a:noFill/>
        </p:spPr>
        <p:txBody>
          <a:bodyPr wrap="square" lIns="0" tIns="0" rIns="0" bIns="0" rtlCol="0">
            <a:spAutoFit/>
          </a:bodyPr>
          <a:lstStyle/>
          <a:p>
            <a:r>
              <a:rPr lang="en-GB" sz="900" dirty="0">
                <a:solidFill>
                  <a:schemeClr val="bg1"/>
                </a:solidFill>
              </a:rPr>
              <a:t>Mott MacDonald</a:t>
            </a:r>
          </a:p>
        </p:txBody>
      </p:sp>
      <p:sp>
        <p:nvSpPr>
          <p:cNvPr id="11" name="CLASS" descr="{&quot;templafy&quot;:{&quot;id&quot;:&quot;60e2a9a4-b0cc-4d47-9a55-b4c912261d8c&quot;}}" hidden="1">
            <a:extLst>
              <a:ext uri="{FF2B5EF4-FFF2-40B4-BE49-F238E27FC236}">
                <a16:creationId xmlns:a16="http://schemas.microsoft.com/office/drawing/2014/main" id="{395070C2-3A2E-4187-A0BE-15E523B4FEB5}"/>
              </a:ext>
            </a:extLst>
          </p:cNvPr>
          <p:cNvSpPr/>
          <p:nvPr userDrawn="1"/>
        </p:nvSpPr>
        <p:spPr>
          <a:xfrm>
            <a:off x="527055" y="178649"/>
            <a:ext cx="2651741"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dirty="0">
              <a:solidFill>
                <a:schemeClr val="bg1"/>
              </a:solidFill>
            </a:endParaRPr>
          </a:p>
        </p:txBody>
      </p:sp>
    </p:spTree>
    <p:extLst>
      <p:ext uri="{BB962C8B-B14F-4D97-AF65-F5344CB8AC3E}">
        <p14:creationId xmlns:p14="http://schemas.microsoft.com/office/powerpoint/2010/main" val="3703563959"/>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39">
          <p15:clr>
            <a:srgbClr val="FBAE40"/>
          </p15:clr>
        </p15:guide>
        <p15:guide id="3" pos="7346">
          <p15:clr>
            <a:srgbClr val="FBAE40"/>
          </p15:clr>
        </p15:guide>
        <p15:guide id="4" pos="3899">
          <p15:clr>
            <a:srgbClr val="FBAE40"/>
          </p15:clr>
        </p15:guide>
        <p15:guide id="5" pos="3779">
          <p15:clr>
            <a:srgbClr val="FBAE40"/>
          </p15:clr>
        </p15:guide>
        <p15:guide id="6" pos="332">
          <p15:clr>
            <a:srgbClr val="FBAE40"/>
          </p15:clr>
        </p15:guide>
        <p15:guide id="7" orient="horz" pos="588">
          <p15:clr>
            <a:srgbClr val="FBAE40"/>
          </p15:clr>
        </p15:guide>
        <p15:guide id="8" orient="horz" pos="769">
          <p15:clr>
            <a:srgbClr val="FBAE40"/>
          </p15:clr>
        </p15:guide>
        <p15:guide id="9" orient="horz" pos="3975">
          <p15:clr>
            <a:srgbClr val="FBAE40"/>
          </p15:clr>
        </p15:guide>
        <p15:guide id="10" orient="horz" pos="1072">
          <p15:clr>
            <a:srgbClr val="FBAE40"/>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2FC5CE1F-8189-47F4-AEB5-2C80CB9963BC}"/>
              </a:ext>
            </a:extLst>
          </p:cNvPr>
          <p:cNvSpPr>
            <a:spLocks noGrp="1"/>
          </p:cNvSpPr>
          <p:nvPr>
            <p:ph type="sldNum" sz="quarter" idx="16"/>
          </p:nvPr>
        </p:nvSpPr>
        <p:spPr>
          <a:xfrm>
            <a:off x="11097071" y="6552215"/>
            <a:ext cx="567743" cy="131235"/>
          </a:xfrm>
          <a:prstGeom prst="rect">
            <a:avLst/>
          </a:prstGeom>
        </p:spPr>
        <p:txBody>
          <a:bodyPr/>
          <a:lstStyle/>
          <a:p>
            <a:pPr defTabSz="1218836"/>
            <a:fld id="{2490C926-4C7A-4456-B603-8FB00524CD8E}" type="slidenum">
              <a:rPr lang="en-GB" smtClean="0">
                <a:solidFill>
                  <a:prstClr val="black"/>
                </a:solidFill>
              </a:rPr>
              <a:pPr defTabSz="1218836"/>
              <a:t>‹#›</a:t>
            </a:fld>
            <a:endParaRPr lang="en-GB" dirty="0">
              <a:solidFill>
                <a:prstClr val="black"/>
              </a:solidFill>
            </a:endParaRPr>
          </a:p>
        </p:txBody>
      </p:sp>
      <p:sp>
        <p:nvSpPr>
          <p:cNvPr id="2" name="Footer">
            <a:extLst>
              <a:ext uri="{FF2B5EF4-FFF2-40B4-BE49-F238E27FC236}">
                <a16:creationId xmlns:a16="http://schemas.microsoft.com/office/drawing/2014/main" id="{2C708DEB-8BC6-488B-B60A-0CECBCB1AAD6}"/>
              </a:ext>
            </a:extLst>
          </p:cNvPr>
          <p:cNvSpPr>
            <a:spLocks noGrp="1"/>
          </p:cNvSpPr>
          <p:nvPr>
            <p:ph type="ftr" sz="quarter" idx="17"/>
          </p:nvPr>
        </p:nvSpPr>
        <p:spPr>
          <a:xfrm>
            <a:off x="3595511" y="6540334"/>
            <a:ext cx="5000980" cy="143116"/>
          </a:xfrm>
          <a:prstGeom prst="rect">
            <a:avLst/>
          </a:prstGeom>
        </p:spPr>
        <p:txBody>
          <a:bodyPr/>
          <a:lstStyle/>
          <a:p>
            <a:endParaRPr lang="en-US" dirty="0"/>
          </a:p>
        </p:txBody>
      </p:sp>
      <p:sp>
        <p:nvSpPr>
          <p:cNvPr id="8" name="Content">
            <a:extLst>
              <a:ext uri="{FF2B5EF4-FFF2-40B4-BE49-F238E27FC236}">
                <a16:creationId xmlns:a16="http://schemas.microsoft.com/office/drawing/2014/main" id="{57226F2C-BD1C-480B-87E8-4F326C15FDA8}"/>
              </a:ext>
            </a:extLst>
          </p:cNvPr>
          <p:cNvSpPr>
            <a:spLocks noGrp="1"/>
          </p:cNvSpPr>
          <p:nvPr>
            <p:ph idx="1" hasCustomPrompt="1"/>
          </p:nvPr>
        </p:nvSpPr>
        <p:spPr>
          <a:xfrm>
            <a:off x="527049" y="1701800"/>
            <a:ext cx="11137899"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a:extLst>
              <a:ext uri="{FF2B5EF4-FFF2-40B4-BE49-F238E27FC236}">
                <a16:creationId xmlns:a16="http://schemas.microsoft.com/office/drawing/2014/main" id="{C585B40A-895D-448A-9BAE-AE8A33983296}"/>
              </a:ext>
            </a:extLst>
          </p:cNvPr>
          <p:cNvSpPr>
            <a:spLocks noGrp="1"/>
          </p:cNvSpPr>
          <p:nvPr>
            <p:ph type="title" hasCustomPrompt="1"/>
          </p:nvPr>
        </p:nvSpPr>
        <p:spPr/>
        <p:txBody>
          <a:bodyPr/>
          <a:lstStyle/>
          <a:p>
            <a:r>
              <a:rPr lang="en-US" dirty="0"/>
              <a:t>Title style – 1 line only</a:t>
            </a:r>
          </a:p>
        </p:txBody>
      </p:sp>
      <p:sp>
        <p:nvSpPr>
          <p:cNvPr id="10" name="Subtitle">
            <a:extLst>
              <a:ext uri="{FF2B5EF4-FFF2-40B4-BE49-F238E27FC236}">
                <a16:creationId xmlns:a16="http://schemas.microsoft.com/office/drawing/2014/main" id="{81176E8F-2808-460E-AE32-FB85364C716A}"/>
              </a:ext>
            </a:extLst>
          </p:cNvPr>
          <p:cNvSpPr>
            <a:spLocks noGrp="1"/>
          </p:cNvSpPr>
          <p:nvPr>
            <p:ph type="subTitle" idx="14" hasCustomPrompt="1"/>
          </p:nvPr>
        </p:nvSpPr>
        <p:spPr>
          <a:xfrm>
            <a:off x="527049" y="1008937"/>
            <a:ext cx="11137899" cy="338555"/>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dirty="0"/>
              <a:t>Subtitle – 1 line only</a:t>
            </a:r>
          </a:p>
        </p:txBody>
      </p:sp>
    </p:spTree>
    <p:extLst>
      <p:ext uri="{BB962C8B-B14F-4D97-AF65-F5344CB8AC3E}">
        <p14:creationId xmlns:p14="http://schemas.microsoft.com/office/powerpoint/2010/main" val="3832115040"/>
      </p:ext>
    </p:extLst>
  </p:cSld>
  <p:clrMapOvr>
    <a:masterClrMapping/>
  </p:clrMapOvr>
  <p:transition>
    <p:fade/>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itle and Content (Stone)">
    <p:bg>
      <p:bgPr>
        <a:solidFill>
          <a:schemeClr val="bg2"/>
        </a:solidFill>
        <a:effectLst/>
      </p:bgPr>
    </p:bg>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53D2C0E4-7B71-4691-9CAB-81B6780FB85B}"/>
              </a:ext>
            </a:extLst>
          </p:cNvPr>
          <p:cNvSpPr>
            <a:spLocks noGrp="1"/>
          </p:cNvSpPr>
          <p:nvPr>
            <p:ph type="sldNum" sz="quarter" idx="16"/>
          </p:nvPr>
        </p:nvSpPr>
        <p:spPr>
          <a:xfrm>
            <a:off x="11097071" y="6552215"/>
            <a:ext cx="567743" cy="131235"/>
          </a:xfrm>
          <a:prstGeom prst="rect">
            <a:avLst/>
          </a:prstGeom>
        </p:spPr>
        <p:txBody>
          <a:bodyPr/>
          <a:lstStyle/>
          <a:p>
            <a:pPr defTabSz="1218836"/>
            <a:fld id="{2490C926-4C7A-4456-B603-8FB00524CD8E}" type="slidenum">
              <a:rPr lang="en-GB" smtClean="0">
                <a:solidFill>
                  <a:prstClr val="black"/>
                </a:solidFill>
              </a:rPr>
              <a:pPr defTabSz="1218836"/>
              <a:t>‹#›</a:t>
            </a:fld>
            <a:endParaRPr lang="en-GB" dirty="0">
              <a:solidFill>
                <a:prstClr val="black"/>
              </a:solidFill>
            </a:endParaRPr>
          </a:p>
        </p:txBody>
      </p:sp>
      <p:sp>
        <p:nvSpPr>
          <p:cNvPr id="6" name="Content">
            <a:extLst>
              <a:ext uri="{FF2B5EF4-FFF2-40B4-BE49-F238E27FC236}">
                <a16:creationId xmlns:a16="http://schemas.microsoft.com/office/drawing/2014/main" id="{290F6EDB-1A60-4AC5-81A6-9A2367ED5203}"/>
              </a:ext>
            </a:extLst>
          </p:cNvPr>
          <p:cNvSpPr>
            <a:spLocks noGrp="1"/>
          </p:cNvSpPr>
          <p:nvPr>
            <p:ph idx="1" hasCustomPrompt="1"/>
          </p:nvPr>
        </p:nvSpPr>
        <p:spPr>
          <a:xfrm>
            <a:off x="527052" y="1701800"/>
            <a:ext cx="11137896"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6AB30904-F5D0-4C1A-97CD-642C391E4E15}"/>
              </a:ext>
            </a:extLst>
          </p:cNvPr>
          <p:cNvSpPr>
            <a:spLocks noGrp="1"/>
          </p:cNvSpPr>
          <p:nvPr>
            <p:ph type="title" hasCustomPrompt="1"/>
          </p:nvPr>
        </p:nvSpPr>
        <p:spPr/>
        <p:txBody>
          <a:bodyPr/>
          <a:lstStyle/>
          <a:p>
            <a:r>
              <a:rPr lang="en-US" dirty="0"/>
              <a:t>Title style – 1 line only</a:t>
            </a:r>
          </a:p>
        </p:txBody>
      </p:sp>
      <p:sp>
        <p:nvSpPr>
          <p:cNvPr id="7" name="Subtitle">
            <a:extLst>
              <a:ext uri="{FF2B5EF4-FFF2-40B4-BE49-F238E27FC236}">
                <a16:creationId xmlns:a16="http://schemas.microsoft.com/office/drawing/2014/main" id="{CFFAB6CD-3D83-4CB7-80C3-D6012D72E453}"/>
              </a:ext>
            </a:extLst>
          </p:cNvPr>
          <p:cNvSpPr>
            <a:spLocks noGrp="1"/>
          </p:cNvSpPr>
          <p:nvPr>
            <p:ph type="subTitle" idx="14" hasCustomPrompt="1"/>
          </p:nvPr>
        </p:nvSpPr>
        <p:spPr>
          <a:xfrm>
            <a:off x="527049" y="1008937"/>
            <a:ext cx="11137899" cy="338555"/>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dirty="0"/>
              <a:t>Subtitle – 1 line only</a:t>
            </a:r>
          </a:p>
        </p:txBody>
      </p:sp>
      <p:sp>
        <p:nvSpPr>
          <p:cNvPr id="3" name="Footer Placeholder 2">
            <a:extLst>
              <a:ext uri="{FF2B5EF4-FFF2-40B4-BE49-F238E27FC236}">
                <a16:creationId xmlns:a16="http://schemas.microsoft.com/office/drawing/2014/main" id="{9B7FF07C-B00E-44FC-A575-D81E0DDC0224}"/>
              </a:ext>
            </a:extLst>
          </p:cNvPr>
          <p:cNvSpPr>
            <a:spLocks noGrp="1"/>
          </p:cNvSpPr>
          <p:nvPr>
            <p:ph type="ftr" sz="quarter" idx="17"/>
          </p:nvPr>
        </p:nvSpPr>
        <p:spPr>
          <a:xfrm>
            <a:off x="3595511" y="6540334"/>
            <a:ext cx="5000980" cy="143116"/>
          </a:xfrm>
          <a:prstGeom prst="rect">
            <a:avLst/>
          </a:prstGeom>
        </p:spPr>
        <p:txBody>
          <a:bodyPr/>
          <a:lstStyle/>
          <a:p>
            <a:endParaRPr lang="en-US" dirty="0"/>
          </a:p>
        </p:txBody>
      </p:sp>
    </p:spTree>
    <p:extLst>
      <p:ext uri="{BB962C8B-B14F-4D97-AF65-F5344CB8AC3E}">
        <p14:creationId xmlns:p14="http://schemas.microsoft.com/office/powerpoint/2010/main" val="804879682"/>
      </p:ext>
    </p:extLst>
  </p:cSld>
  <p:clrMapOvr>
    <a:masterClrMapping/>
  </p:clrMapOvr>
  <p:transition>
    <p:fade/>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Title and Content (Dark)">
    <p:bg>
      <p:bgPr>
        <a:solidFill>
          <a:schemeClr val="tx2"/>
        </a:solidFill>
        <a:effectLst/>
      </p:bgPr>
    </p:bg>
    <p:spTree>
      <p:nvGrpSpPr>
        <p:cNvPr id="1" name=""/>
        <p:cNvGrpSpPr/>
        <p:nvPr/>
      </p:nvGrpSpPr>
      <p:grpSpPr>
        <a:xfrm>
          <a:off x="0" y="0"/>
          <a:ext cx="0" cy="0"/>
          <a:chOff x="0" y="0"/>
          <a:chExt cx="0" cy="0"/>
        </a:xfrm>
      </p:grpSpPr>
      <p:sp>
        <p:nvSpPr>
          <p:cNvPr id="6" name="Content">
            <a:extLst>
              <a:ext uri="{FF2B5EF4-FFF2-40B4-BE49-F238E27FC236}">
                <a16:creationId xmlns:a16="http://schemas.microsoft.com/office/drawing/2014/main" id="{290F6EDB-1A60-4AC5-81A6-9A2367ED5203}"/>
              </a:ext>
            </a:extLst>
          </p:cNvPr>
          <p:cNvSpPr>
            <a:spLocks noGrp="1"/>
          </p:cNvSpPr>
          <p:nvPr>
            <p:ph idx="1" hasCustomPrompt="1"/>
          </p:nvPr>
        </p:nvSpPr>
        <p:spPr>
          <a:xfrm>
            <a:off x="527052" y="1701800"/>
            <a:ext cx="11137896" cy="4607984"/>
          </a:xfrm>
        </p:spPr>
        <p:txBody>
          <a:bodyPr/>
          <a:lstStyle>
            <a:lvl1pPr>
              <a:defRPr>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vl6pPr>
              <a:buNone/>
              <a:defRPr>
                <a:solidFill>
                  <a:schemeClr val="bg1"/>
                </a:solidFill>
              </a:defRPr>
            </a:lvl6pPr>
            <a:lvl7pPr>
              <a:defRPr>
                <a:solidFill>
                  <a:schemeClr val="bg1"/>
                </a:solidFill>
              </a:defRPr>
            </a:lvl7pPr>
            <a:lvl8pPr>
              <a:buClrTx/>
              <a:defRPr>
                <a:solidFill>
                  <a:schemeClr val="bg1"/>
                </a:solidFill>
              </a:defRPr>
            </a:lvl8pPr>
            <a:lvl9pPr>
              <a:buClrTx/>
              <a:defRPr>
                <a:solidFill>
                  <a:schemeClr val="bg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ubtitle">
            <a:extLst>
              <a:ext uri="{FF2B5EF4-FFF2-40B4-BE49-F238E27FC236}">
                <a16:creationId xmlns:a16="http://schemas.microsoft.com/office/drawing/2014/main" id="{97747906-0456-4AC5-A1CD-165520400078}"/>
              </a:ext>
            </a:extLst>
          </p:cNvPr>
          <p:cNvSpPr>
            <a:spLocks noGrp="1"/>
          </p:cNvSpPr>
          <p:nvPr>
            <p:ph type="subTitle" idx="14" hasCustomPrompt="1"/>
          </p:nvPr>
        </p:nvSpPr>
        <p:spPr>
          <a:xfrm>
            <a:off x="527049" y="1008937"/>
            <a:ext cx="11137899" cy="338555"/>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bg1"/>
                </a:solidFill>
              </a:defRPr>
            </a:lvl1pPr>
            <a:lvl2pPr marL="0" indent="0" algn="l">
              <a:spcBef>
                <a:spcPts val="0"/>
              </a:spcBef>
              <a:spcAft>
                <a:spcPts val="0"/>
              </a:spcAft>
              <a:buFont typeface="Arial" panose="020B0604020202020204" pitchFamily="34" charset="0"/>
              <a:buNone/>
              <a:defRPr sz="1800">
                <a:solidFill>
                  <a:schemeClr val="bg1"/>
                </a:solidFill>
              </a:defRPr>
            </a:lvl2pPr>
            <a:lvl3pPr marL="0" indent="0" algn="l">
              <a:spcBef>
                <a:spcPts val="0"/>
              </a:spcBef>
              <a:spcAft>
                <a:spcPts val="0"/>
              </a:spcAft>
              <a:buFont typeface="Arial" panose="020B0604020202020204" pitchFamily="34" charset="0"/>
              <a:buNone/>
              <a:defRPr sz="1800" b="1">
                <a:solidFill>
                  <a:schemeClr val="bg1"/>
                </a:solidFill>
              </a:defRPr>
            </a:lvl3pPr>
            <a:lvl4pPr marL="0" indent="0" algn="l">
              <a:spcBef>
                <a:spcPts val="0"/>
              </a:spcBef>
              <a:spcAft>
                <a:spcPts val="0"/>
              </a:spcAft>
              <a:buFont typeface="Arial" panose="020B0604020202020204" pitchFamily="34" charset="0"/>
              <a:buNone/>
              <a:defRPr sz="1400">
                <a:solidFill>
                  <a:schemeClr val="bg1"/>
                </a:solidFill>
              </a:defRPr>
            </a:lvl4pPr>
            <a:lvl5pPr marL="0" indent="0" algn="l">
              <a:spcBef>
                <a:spcPts val="0"/>
              </a:spcBef>
              <a:spcAft>
                <a:spcPts val="0"/>
              </a:spcAft>
              <a:buFont typeface="Arial" panose="020B0604020202020204" pitchFamily="34" charset="0"/>
              <a:buNone/>
              <a:defRPr sz="1200">
                <a:solidFill>
                  <a:schemeClr val="bg1"/>
                </a:solidFill>
              </a:defRPr>
            </a:lvl5pPr>
            <a:lvl6pPr marL="0" indent="0" algn="l">
              <a:spcBef>
                <a:spcPts val="0"/>
              </a:spcBef>
              <a:spcAft>
                <a:spcPts val="0"/>
              </a:spcAft>
              <a:buFont typeface="Arial" panose="020B0604020202020204" pitchFamily="34" charset="0"/>
              <a:buNone/>
              <a:defRPr sz="1200">
                <a:solidFill>
                  <a:schemeClr val="bg1"/>
                </a:solidFill>
              </a:defRPr>
            </a:lvl6pPr>
            <a:lvl7pPr marL="0" indent="0" algn="l">
              <a:spcBef>
                <a:spcPts val="0"/>
              </a:spcBef>
              <a:spcAft>
                <a:spcPts val="0"/>
              </a:spcAft>
              <a:buFont typeface="Arial" panose="020B0604020202020204" pitchFamily="34" charset="0"/>
              <a:buNone/>
              <a:defRPr sz="1200">
                <a:solidFill>
                  <a:schemeClr val="bg1"/>
                </a:solidFill>
              </a:defRPr>
            </a:lvl7pPr>
            <a:lvl8pPr marL="0" indent="0" algn="l">
              <a:spcBef>
                <a:spcPts val="0"/>
              </a:spcBef>
              <a:spcAft>
                <a:spcPts val="0"/>
              </a:spcAft>
              <a:buFont typeface="Arial" panose="020B0604020202020204" pitchFamily="34" charset="0"/>
              <a:buNone/>
              <a:defRPr sz="1200">
                <a:solidFill>
                  <a:schemeClr val="bg1"/>
                </a:solidFill>
              </a:defRPr>
            </a:lvl8pPr>
            <a:lvl9pPr marL="0" indent="0" algn="l">
              <a:spcBef>
                <a:spcPts val="0"/>
              </a:spcBef>
              <a:spcAft>
                <a:spcPts val="0"/>
              </a:spcAft>
              <a:buFont typeface="Arial" panose="020B0604020202020204" pitchFamily="34" charset="0"/>
              <a:buNone/>
              <a:defRPr sz="1200">
                <a:solidFill>
                  <a:schemeClr val="bg1"/>
                </a:solidFill>
              </a:defRPr>
            </a:lvl9pPr>
          </a:lstStyle>
          <a:p>
            <a:pPr lvl="0"/>
            <a:r>
              <a:rPr lang="en-US" dirty="0"/>
              <a:t>Subtitle – 1 line only</a:t>
            </a:r>
          </a:p>
        </p:txBody>
      </p:sp>
      <p:sp>
        <p:nvSpPr>
          <p:cNvPr id="2" name="Title">
            <a:extLst>
              <a:ext uri="{FF2B5EF4-FFF2-40B4-BE49-F238E27FC236}">
                <a16:creationId xmlns:a16="http://schemas.microsoft.com/office/drawing/2014/main" id="{6AB30904-F5D0-4C1A-97CD-642C391E4E15}"/>
              </a:ext>
            </a:extLst>
          </p:cNvPr>
          <p:cNvSpPr>
            <a:spLocks noGrp="1"/>
          </p:cNvSpPr>
          <p:nvPr>
            <p:ph type="title" hasCustomPrompt="1"/>
          </p:nvPr>
        </p:nvSpPr>
        <p:spPr/>
        <p:txBody>
          <a:bodyPr/>
          <a:lstStyle>
            <a:lvl1pPr>
              <a:defRPr>
                <a:solidFill>
                  <a:schemeClr val="bg1"/>
                </a:solidFill>
              </a:defRPr>
            </a:lvl1pPr>
          </a:lstStyle>
          <a:p>
            <a:r>
              <a:rPr lang="en-US" dirty="0"/>
              <a:t>Title style – 1 line only</a:t>
            </a:r>
          </a:p>
        </p:txBody>
      </p:sp>
      <p:sp>
        <p:nvSpPr>
          <p:cNvPr id="12" name="Slide Number">
            <a:extLst>
              <a:ext uri="{FF2B5EF4-FFF2-40B4-BE49-F238E27FC236}">
                <a16:creationId xmlns:a16="http://schemas.microsoft.com/office/drawing/2014/main" id="{C24330B0-CBEF-428E-9779-AD56DFE7420D}"/>
              </a:ext>
            </a:extLst>
          </p:cNvPr>
          <p:cNvSpPr>
            <a:spLocks noGrp="1"/>
          </p:cNvSpPr>
          <p:nvPr>
            <p:ph type="sldNum" sz="quarter" idx="4"/>
          </p:nvPr>
        </p:nvSpPr>
        <p:spPr>
          <a:xfrm>
            <a:off x="11097071" y="6552215"/>
            <a:ext cx="567743" cy="131235"/>
          </a:xfrm>
          <a:prstGeom prst="rect">
            <a:avLst/>
          </a:prstGeom>
        </p:spPr>
        <p:txBody>
          <a:bodyPr vert="horz" lIns="0" tIns="0" rIns="0" bIns="0" rtlCol="0" anchor="t" anchorCtr="0"/>
          <a:lstStyle>
            <a:lvl1pPr algn="r">
              <a:defRPr sz="900">
                <a:solidFill>
                  <a:schemeClr val="bg1"/>
                </a:solidFill>
              </a:defRPr>
            </a:lvl1pPr>
          </a:lstStyle>
          <a:p>
            <a:pPr defTabSz="1218836"/>
            <a:fld id="{2490C926-4C7A-4456-B603-8FB00524CD8E}" type="slidenum">
              <a:rPr lang="en-GB" smtClean="0"/>
              <a:pPr defTabSz="1218836"/>
              <a:t>‹#›</a:t>
            </a:fld>
            <a:endParaRPr lang="en-GB" dirty="0"/>
          </a:p>
        </p:txBody>
      </p:sp>
      <p:sp>
        <p:nvSpPr>
          <p:cNvPr id="16" name="FOOTER">
            <a:extLst>
              <a:ext uri="{FF2B5EF4-FFF2-40B4-BE49-F238E27FC236}">
                <a16:creationId xmlns:a16="http://schemas.microsoft.com/office/drawing/2014/main" id="{5283A01D-6B0C-472E-BD8B-4753030AAA04}"/>
              </a:ext>
            </a:extLst>
          </p:cNvPr>
          <p:cNvSpPr>
            <a:spLocks noGrp="1"/>
          </p:cNvSpPr>
          <p:nvPr>
            <p:ph type="ftr" sz="quarter" idx="3"/>
          </p:nvPr>
        </p:nvSpPr>
        <p:spPr>
          <a:xfrm>
            <a:off x="3595511" y="6540334"/>
            <a:ext cx="5000980" cy="143116"/>
          </a:xfrm>
          <a:prstGeom prst="rect">
            <a:avLst/>
          </a:prstGeom>
        </p:spPr>
        <p:txBody>
          <a:bodyPr vert="horz" lIns="0" tIns="0" rIns="0" bIns="0" rtlCol="0" anchor="ctr"/>
          <a:lstStyle>
            <a:lvl1pPr algn="ctr">
              <a:defRPr sz="900">
                <a:solidFill>
                  <a:schemeClr val="bg1"/>
                </a:solidFill>
              </a:defRPr>
            </a:lvl1pPr>
          </a:lstStyle>
          <a:p>
            <a:endParaRPr lang="en-US" dirty="0"/>
          </a:p>
        </p:txBody>
      </p:sp>
      <p:sp>
        <p:nvSpPr>
          <p:cNvPr id="17" name="MOTT MACDONALD" descr="{&quot;templafy&quot;:{&quot;id&quot;:&quot;76d2405a-9944-47d5-b05a-d9d0b450edfc&quot;}}" title="UserProfile.Language.PpEntity">
            <a:extLst>
              <a:ext uri="{FF2B5EF4-FFF2-40B4-BE49-F238E27FC236}">
                <a16:creationId xmlns:a16="http://schemas.microsoft.com/office/drawing/2014/main" id="{CA2F9CC8-C9D4-4CF3-95F5-D4271C2BD529}"/>
              </a:ext>
            </a:extLst>
          </p:cNvPr>
          <p:cNvSpPr txBox="1"/>
          <p:nvPr userDrawn="1"/>
        </p:nvSpPr>
        <p:spPr>
          <a:xfrm>
            <a:off x="527053" y="6540334"/>
            <a:ext cx="2200816" cy="138499"/>
          </a:xfrm>
          <a:prstGeom prst="rect">
            <a:avLst/>
          </a:prstGeom>
          <a:noFill/>
        </p:spPr>
        <p:txBody>
          <a:bodyPr wrap="square" lIns="0" tIns="0" rIns="0" bIns="0" rtlCol="0">
            <a:spAutoFit/>
          </a:bodyPr>
          <a:lstStyle/>
          <a:p>
            <a:r>
              <a:rPr lang="en-GB" sz="900" dirty="0">
                <a:solidFill>
                  <a:schemeClr val="bg1"/>
                </a:solidFill>
              </a:rPr>
              <a:t>Mott MacDonald</a:t>
            </a:r>
          </a:p>
        </p:txBody>
      </p:sp>
      <p:sp>
        <p:nvSpPr>
          <p:cNvPr id="18" name="CLASS" descr="{&quot;templafy&quot;:{&quot;id&quot;:&quot;2359efa4-89fb-4b59-b947-2583de299553&quot;}}" hidden="1">
            <a:extLst>
              <a:ext uri="{FF2B5EF4-FFF2-40B4-BE49-F238E27FC236}">
                <a16:creationId xmlns:a16="http://schemas.microsoft.com/office/drawing/2014/main" id="{C0C3D4E7-CB66-4AEA-A74F-65BD571609D3}"/>
              </a:ext>
            </a:extLst>
          </p:cNvPr>
          <p:cNvSpPr/>
          <p:nvPr userDrawn="1"/>
        </p:nvSpPr>
        <p:spPr>
          <a:xfrm>
            <a:off x="527055" y="178649"/>
            <a:ext cx="2651741"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dirty="0">
              <a:solidFill>
                <a:schemeClr val="bg1"/>
              </a:solidFill>
            </a:endParaRPr>
          </a:p>
        </p:txBody>
      </p:sp>
    </p:spTree>
    <p:extLst>
      <p:ext uri="{BB962C8B-B14F-4D97-AF65-F5344CB8AC3E}">
        <p14:creationId xmlns:p14="http://schemas.microsoft.com/office/powerpoint/2010/main" val="3991899124"/>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Titelfolie">
    <p:spTree>
      <p:nvGrpSpPr>
        <p:cNvPr id="1" name=""/>
        <p:cNvGrpSpPr/>
        <p:nvPr/>
      </p:nvGrpSpPr>
      <p:grpSpPr>
        <a:xfrm>
          <a:off x="0" y="0"/>
          <a:ext cx="0" cy="0"/>
          <a:chOff x="0" y="0"/>
          <a:chExt cx="0" cy="0"/>
        </a:xfrm>
      </p:grpSpPr>
      <p:pic>
        <p:nvPicPr>
          <p:cNvPr id="12" name="Bild 11" descr="HG neu.jpg"/>
          <p:cNvPicPr>
            <a:picLocks noChangeAspect="1"/>
          </p:cNvPicPr>
          <p:nvPr userDrawn="1"/>
        </p:nvPicPr>
        <p:blipFill>
          <a:blip r:embed="rId2"/>
          <a:stretch>
            <a:fillRect/>
          </a:stretch>
        </p:blipFill>
        <p:spPr>
          <a:xfrm>
            <a:off x="0" y="0"/>
            <a:ext cx="12192000" cy="6858000"/>
          </a:xfrm>
          <a:prstGeom prst="rect">
            <a:avLst/>
          </a:prstGeom>
        </p:spPr>
      </p:pic>
      <p:sp>
        <p:nvSpPr>
          <p:cNvPr id="2" name="Titel 1"/>
          <p:cNvSpPr>
            <a:spLocks noGrp="1"/>
          </p:cNvSpPr>
          <p:nvPr>
            <p:ph type="ctrTitle" hasCustomPrompt="1"/>
          </p:nvPr>
        </p:nvSpPr>
        <p:spPr>
          <a:xfrm>
            <a:off x="914400" y="1907311"/>
            <a:ext cx="10363200" cy="750003"/>
          </a:xfrm>
          <a:prstGeom prst="rect">
            <a:avLst/>
          </a:prstGeom>
        </p:spPr>
        <p:txBody>
          <a:bodyPr/>
          <a:lstStyle>
            <a:lvl1pPr>
              <a:defRPr sz="4267" b="1" cap="all" baseline="0">
                <a:solidFill>
                  <a:srgbClr val="F70146"/>
                </a:solidFill>
                <a:latin typeface="Arial Black" pitchFamily="34" charset="0"/>
              </a:defRPr>
            </a:lvl1pPr>
          </a:lstStyle>
          <a:p>
            <a:r>
              <a:rPr lang="de-DE" dirty="0"/>
              <a:t>Name </a:t>
            </a:r>
            <a:r>
              <a:rPr lang="de-DE" dirty="0" err="1"/>
              <a:t>of</a:t>
            </a:r>
            <a:r>
              <a:rPr lang="de-DE" dirty="0"/>
              <a:t> </a:t>
            </a:r>
            <a:r>
              <a:rPr lang="de-DE" dirty="0" err="1"/>
              <a:t>the</a:t>
            </a:r>
            <a:r>
              <a:rPr lang="de-DE" dirty="0"/>
              <a:t> Course</a:t>
            </a:r>
            <a:endParaRPr lang="de-AT" dirty="0"/>
          </a:p>
        </p:txBody>
      </p:sp>
      <p:sp>
        <p:nvSpPr>
          <p:cNvPr id="9" name="Textplatzhalter 8"/>
          <p:cNvSpPr>
            <a:spLocks noGrp="1"/>
          </p:cNvSpPr>
          <p:nvPr>
            <p:ph type="body" sz="quarter" idx="10" hasCustomPrompt="1"/>
          </p:nvPr>
        </p:nvSpPr>
        <p:spPr>
          <a:xfrm>
            <a:off x="987429" y="4428548"/>
            <a:ext cx="3351841" cy="354589"/>
          </a:xfrm>
          <a:prstGeom prst="rect">
            <a:avLst/>
          </a:prstGeom>
        </p:spPr>
        <p:txBody>
          <a:bodyPr/>
          <a:lstStyle>
            <a:lvl1pPr>
              <a:spcBef>
                <a:spcPts val="0"/>
              </a:spcBef>
              <a:defRPr sz="2133" b="1" baseline="0">
                <a:solidFill>
                  <a:schemeClr val="tx1"/>
                </a:solidFill>
              </a:defRPr>
            </a:lvl1pPr>
          </a:lstStyle>
          <a:p>
            <a:pPr lvl="0"/>
            <a:r>
              <a:rPr lang="de-DE" dirty="0"/>
              <a:t>Franz Tschuchnigg</a:t>
            </a:r>
          </a:p>
        </p:txBody>
      </p:sp>
      <p:pic>
        <p:nvPicPr>
          <p:cNvPr id="14" name="Bild 14" descr="logo.wmf"/>
          <p:cNvPicPr>
            <a:picLocks noChangeAspect="1"/>
          </p:cNvPicPr>
          <p:nvPr userDrawn="1"/>
        </p:nvPicPr>
        <p:blipFill>
          <a:blip r:embed="rId3"/>
          <a:stretch>
            <a:fillRect/>
          </a:stretch>
        </p:blipFill>
        <p:spPr>
          <a:xfrm>
            <a:off x="10338373" y="350524"/>
            <a:ext cx="1524000" cy="566443"/>
          </a:xfrm>
          <a:prstGeom prst="rect">
            <a:avLst/>
          </a:prstGeom>
        </p:spPr>
      </p:pic>
      <p:grpSp>
        <p:nvGrpSpPr>
          <p:cNvPr id="19" name="Gruppierung 32"/>
          <p:cNvGrpSpPr>
            <a:grpSpLocks/>
          </p:cNvGrpSpPr>
          <p:nvPr userDrawn="1"/>
        </p:nvGrpSpPr>
        <p:grpSpPr bwMode="auto">
          <a:xfrm>
            <a:off x="3371744" y="490829"/>
            <a:ext cx="6705600" cy="297454"/>
            <a:chOff x="1295401" y="563653"/>
            <a:chExt cx="5029200" cy="223235"/>
          </a:xfrm>
        </p:grpSpPr>
        <p:sp>
          <p:nvSpPr>
            <p:cNvPr id="21" name="Textfeld 271"/>
            <p:cNvSpPr txBox="1">
              <a:spLocks noChangeArrowheads="1"/>
            </p:cNvSpPr>
            <p:nvPr/>
          </p:nvSpPr>
          <p:spPr bwMode="auto">
            <a:xfrm>
              <a:off x="1295401" y="563653"/>
              <a:ext cx="5029200" cy="223235"/>
            </a:xfrm>
            <a:prstGeom prst="rect">
              <a:avLst/>
            </a:prstGeom>
            <a:noFill/>
            <a:ln w="9525">
              <a:noFill/>
              <a:miter lim="800000"/>
              <a:headEnd/>
              <a:tailEnd/>
            </a:ln>
          </p:spPr>
          <p:txBody>
            <a:bodyPr wrap="square">
              <a:prstTxWarp prst="textNoShape">
                <a:avLst/>
              </a:prstTxWarp>
              <a:spAutoFit/>
            </a:bodyPr>
            <a:lstStyle/>
            <a:p>
              <a:pPr algn="l"/>
              <a:r>
                <a:rPr lang="de-DE" sz="1333" dirty="0">
                  <a:ea typeface="Arial" pitchFamily="33" charset="0"/>
                  <a:cs typeface="Arial" pitchFamily="33" charset="0"/>
                </a:rPr>
                <a:t>S   C   I   E   N   C   E        P  A   S   S   I   O   N          T   E   C   H   N   O   L   O   G   Y</a:t>
              </a:r>
            </a:p>
          </p:txBody>
        </p:sp>
        <p:sp>
          <p:nvSpPr>
            <p:cNvPr id="23" name="Rechteck 22"/>
            <p:cNvSpPr/>
            <p:nvPr/>
          </p:nvSpPr>
          <p:spPr bwMode="auto">
            <a:xfrm>
              <a:off x="2692228" y="678025"/>
              <a:ext cx="46037" cy="4606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l">
                <a:defRPr/>
              </a:pPr>
              <a:endParaRPr lang="de-DE" sz="2400" dirty="0">
                <a:solidFill>
                  <a:srgbClr val="FFFFFF"/>
                </a:solidFill>
                <a:ea typeface="ＭＳ Ｐゴシック" pitchFamily="-105" charset="-128"/>
                <a:cs typeface="ＭＳ Ｐゴシック" pitchFamily="-105" charset="-128"/>
              </a:endParaRPr>
            </a:p>
          </p:txBody>
        </p:sp>
        <p:sp>
          <p:nvSpPr>
            <p:cNvPr id="25" name="Rechteck 24"/>
            <p:cNvSpPr/>
            <p:nvPr/>
          </p:nvSpPr>
          <p:spPr bwMode="auto">
            <a:xfrm>
              <a:off x="4159251" y="678025"/>
              <a:ext cx="46037" cy="4606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l">
                <a:defRPr/>
              </a:pPr>
              <a:endParaRPr lang="de-DE" sz="2400" dirty="0">
                <a:solidFill>
                  <a:srgbClr val="FFFFFF"/>
                </a:solidFill>
                <a:ea typeface="ＭＳ Ｐゴシック" pitchFamily="-105" charset="-128"/>
                <a:cs typeface="ＭＳ Ｐゴシック" pitchFamily="-105" charset="-128"/>
              </a:endParaRPr>
            </a:p>
          </p:txBody>
        </p:sp>
      </p:grpSp>
      <p:pic>
        <p:nvPicPr>
          <p:cNvPr id="28" name="Grafik 2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992494" y="6179637"/>
            <a:ext cx="2881508" cy="596816"/>
          </a:xfrm>
          <a:prstGeom prst="rect">
            <a:avLst/>
          </a:prstGeom>
        </p:spPr>
      </p:pic>
      <p:pic>
        <p:nvPicPr>
          <p:cNvPr id="4" name="Grafik 3">
            <a:extLst>
              <a:ext uri="{FF2B5EF4-FFF2-40B4-BE49-F238E27FC236}">
                <a16:creationId xmlns:a16="http://schemas.microsoft.com/office/drawing/2014/main" id="{13F46D47-0527-4E9E-B73C-939ED8967A3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87428" y="6179637"/>
            <a:ext cx="1392691" cy="595200"/>
          </a:xfrm>
          <a:prstGeom prst="rect">
            <a:avLst/>
          </a:prstGeom>
        </p:spPr>
      </p:pic>
      <p:sp>
        <p:nvSpPr>
          <p:cNvPr id="13" name="Textfeld 12"/>
          <p:cNvSpPr txBox="1"/>
          <p:nvPr userDrawn="1"/>
        </p:nvSpPr>
        <p:spPr>
          <a:xfrm>
            <a:off x="987429" y="4783760"/>
            <a:ext cx="10874945" cy="954300"/>
          </a:xfrm>
          <a:prstGeom prst="rect">
            <a:avLst/>
          </a:prstGeom>
          <a:noFill/>
        </p:spPr>
        <p:txBody>
          <a:bodyPr wrap="square" rtlCol="0">
            <a:spAutoFit/>
          </a:bodyPr>
          <a:lstStyle/>
          <a:p>
            <a:pPr algn="l"/>
            <a:r>
              <a:rPr lang="en-GB" sz="1867" b="0" dirty="0"/>
              <a:t>Computational Geotechnics Group</a:t>
            </a:r>
          </a:p>
          <a:p>
            <a:pPr algn="l"/>
            <a:r>
              <a:rPr lang="en-GB" sz="1867" b="0" dirty="0"/>
              <a:t>Institute of Soil Mechanics, Foundation Engineering and Computational Geotechnics</a:t>
            </a:r>
            <a:endParaRPr lang="en-GB" sz="1867" b="0" baseline="0" dirty="0"/>
          </a:p>
          <a:p>
            <a:pPr algn="l"/>
            <a:r>
              <a:rPr lang="en-GB" sz="1867" b="0" baseline="0" dirty="0"/>
              <a:t>Graz University of Technology</a:t>
            </a:r>
          </a:p>
        </p:txBody>
      </p:sp>
      <p:sp>
        <p:nvSpPr>
          <p:cNvPr id="20" name="Text Placeholder 19">
            <a:extLst>
              <a:ext uri="{FF2B5EF4-FFF2-40B4-BE49-F238E27FC236}">
                <a16:creationId xmlns:a16="http://schemas.microsoft.com/office/drawing/2014/main" id="{CE2CB626-CEC8-43EF-9250-D41BDB37226D}"/>
              </a:ext>
            </a:extLst>
          </p:cNvPr>
          <p:cNvSpPr>
            <a:spLocks noGrp="1"/>
          </p:cNvSpPr>
          <p:nvPr>
            <p:ph type="body" sz="quarter" idx="12" hasCustomPrompt="1"/>
          </p:nvPr>
        </p:nvSpPr>
        <p:spPr>
          <a:xfrm>
            <a:off x="914402" y="3364158"/>
            <a:ext cx="10363199" cy="564255"/>
          </a:xfrm>
          <a:prstGeom prst="rect">
            <a:avLst/>
          </a:prstGeom>
        </p:spPr>
        <p:txBody>
          <a:bodyPr/>
          <a:lstStyle>
            <a:lvl1pPr>
              <a:defRPr cap="all" baseline="0"/>
            </a:lvl1pPr>
          </a:lstStyle>
          <a:p>
            <a:pPr lvl="0"/>
            <a:r>
              <a:rPr lang="en-US" dirty="0"/>
              <a:t>Content</a:t>
            </a:r>
            <a:endParaRPr lang="de-AT" dirty="0"/>
          </a:p>
        </p:txBody>
      </p:sp>
      <p:sp>
        <p:nvSpPr>
          <p:cNvPr id="24" name="Text Placeholder 23">
            <a:extLst>
              <a:ext uri="{FF2B5EF4-FFF2-40B4-BE49-F238E27FC236}">
                <a16:creationId xmlns:a16="http://schemas.microsoft.com/office/drawing/2014/main" id="{81C5A53B-346C-421A-B582-C76071BBA7BF}"/>
              </a:ext>
            </a:extLst>
          </p:cNvPr>
          <p:cNvSpPr>
            <a:spLocks noGrp="1"/>
          </p:cNvSpPr>
          <p:nvPr>
            <p:ph type="body" sz="quarter" idx="13" hasCustomPrompt="1"/>
          </p:nvPr>
        </p:nvSpPr>
        <p:spPr>
          <a:xfrm>
            <a:off x="916291" y="2764167"/>
            <a:ext cx="10361309" cy="564255"/>
          </a:xfrm>
          <a:prstGeom prst="rect">
            <a:avLst/>
          </a:prstGeom>
        </p:spPr>
        <p:txBody>
          <a:bodyPr/>
          <a:lstStyle>
            <a:lvl1pPr>
              <a:defRPr sz="3200" cap="all" baseline="0"/>
            </a:lvl1pPr>
          </a:lstStyle>
          <a:p>
            <a:pPr lvl="0"/>
            <a:r>
              <a:rPr lang="en-US" dirty="0"/>
              <a:t>Part </a:t>
            </a:r>
            <a:r>
              <a:rPr lang="en-US" dirty="0" err="1"/>
              <a:t>xy</a:t>
            </a:r>
            <a:endParaRPr lang="de-AT" dirty="0"/>
          </a:p>
        </p:txBody>
      </p:sp>
    </p:spTree>
    <p:extLst>
      <p:ext uri="{BB962C8B-B14F-4D97-AF65-F5344CB8AC3E}">
        <p14:creationId xmlns:p14="http://schemas.microsoft.com/office/powerpoint/2010/main" val="350686620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53D2C0E4-7B71-4691-9CAB-81B6780FB85B}"/>
              </a:ext>
            </a:extLst>
          </p:cNvPr>
          <p:cNvSpPr>
            <a:spLocks noGrp="1"/>
          </p:cNvSpPr>
          <p:nvPr>
            <p:ph type="sldNum" sz="quarter" idx="16"/>
          </p:nvPr>
        </p:nvSpPr>
        <p:spPr>
          <a:xfrm>
            <a:off x="11097071" y="6552215"/>
            <a:ext cx="567743" cy="131235"/>
          </a:xfrm>
          <a:prstGeom prst="rect">
            <a:avLst/>
          </a:prstGeom>
        </p:spPr>
        <p:txBody>
          <a:bodyPr/>
          <a:lstStyle/>
          <a:p>
            <a:pPr defTabSz="1218836"/>
            <a:fld id="{2490C926-4C7A-4456-B603-8FB00524CD8E}" type="slidenum">
              <a:rPr lang="en-GB" smtClean="0">
                <a:solidFill>
                  <a:prstClr val="black"/>
                </a:solidFill>
              </a:rPr>
              <a:pPr defTabSz="1218836"/>
              <a:t>‹#›</a:t>
            </a:fld>
            <a:endParaRPr lang="en-GB" dirty="0">
              <a:solidFill>
                <a:prstClr val="black"/>
              </a:solidFill>
            </a:endParaRPr>
          </a:p>
        </p:txBody>
      </p:sp>
      <p:sp>
        <p:nvSpPr>
          <p:cNvPr id="13" name="Content 2">
            <a:extLst>
              <a:ext uri="{FF2B5EF4-FFF2-40B4-BE49-F238E27FC236}">
                <a16:creationId xmlns:a16="http://schemas.microsoft.com/office/drawing/2014/main" id="{11EC136A-4658-4EEF-839E-AB82720C099F}"/>
              </a:ext>
            </a:extLst>
          </p:cNvPr>
          <p:cNvSpPr>
            <a:spLocks noGrp="1"/>
          </p:cNvSpPr>
          <p:nvPr>
            <p:ph idx="24" hasCustomPrompt="1"/>
          </p:nvPr>
        </p:nvSpPr>
        <p:spPr>
          <a:xfrm>
            <a:off x="6191276" y="1701800"/>
            <a:ext cx="5473673"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1">
            <a:extLst>
              <a:ext uri="{FF2B5EF4-FFF2-40B4-BE49-F238E27FC236}">
                <a16:creationId xmlns:a16="http://schemas.microsoft.com/office/drawing/2014/main" id="{290F6EDB-1A60-4AC5-81A6-9A2367ED5203}"/>
              </a:ext>
            </a:extLst>
          </p:cNvPr>
          <p:cNvSpPr>
            <a:spLocks noGrp="1"/>
          </p:cNvSpPr>
          <p:nvPr>
            <p:ph idx="1" hasCustomPrompt="1"/>
          </p:nvPr>
        </p:nvSpPr>
        <p:spPr>
          <a:xfrm>
            <a:off x="527053" y="1701800"/>
            <a:ext cx="5473673"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6D71A18E-4FF3-4E22-8AFF-884CC89E50E5}"/>
              </a:ext>
            </a:extLst>
          </p:cNvPr>
          <p:cNvSpPr>
            <a:spLocks noGrp="1"/>
          </p:cNvSpPr>
          <p:nvPr>
            <p:ph type="title" hasCustomPrompt="1"/>
          </p:nvPr>
        </p:nvSpPr>
        <p:spPr/>
        <p:txBody>
          <a:bodyPr/>
          <a:lstStyle/>
          <a:p>
            <a:r>
              <a:rPr lang="en-US" dirty="0"/>
              <a:t>Title style – 1 line only</a:t>
            </a:r>
          </a:p>
        </p:txBody>
      </p:sp>
      <p:sp>
        <p:nvSpPr>
          <p:cNvPr id="8" name="Subtitle">
            <a:extLst>
              <a:ext uri="{FF2B5EF4-FFF2-40B4-BE49-F238E27FC236}">
                <a16:creationId xmlns:a16="http://schemas.microsoft.com/office/drawing/2014/main" id="{CA8B9774-B192-419D-9C8F-D95200F3C6E4}"/>
              </a:ext>
            </a:extLst>
          </p:cNvPr>
          <p:cNvSpPr>
            <a:spLocks noGrp="1"/>
          </p:cNvSpPr>
          <p:nvPr>
            <p:ph type="subTitle" idx="14" hasCustomPrompt="1"/>
          </p:nvPr>
        </p:nvSpPr>
        <p:spPr>
          <a:xfrm>
            <a:off x="527049" y="1008937"/>
            <a:ext cx="11137899" cy="338555"/>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dirty="0"/>
              <a:t>Subtitle – 1 line only</a:t>
            </a:r>
          </a:p>
        </p:txBody>
      </p:sp>
      <p:sp>
        <p:nvSpPr>
          <p:cNvPr id="3" name="Footer Placeholder 2">
            <a:extLst>
              <a:ext uri="{FF2B5EF4-FFF2-40B4-BE49-F238E27FC236}">
                <a16:creationId xmlns:a16="http://schemas.microsoft.com/office/drawing/2014/main" id="{D6CB9000-B880-4781-BB1E-BA981984341B}"/>
              </a:ext>
            </a:extLst>
          </p:cNvPr>
          <p:cNvSpPr>
            <a:spLocks noGrp="1"/>
          </p:cNvSpPr>
          <p:nvPr>
            <p:ph type="ftr" sz="quarter" idx="25"/>
          </p:nvPr>
        </p:nvSpPr>
        <p:spPr>
          <a:xfrm>
            <a:off x="3595511" y="6540334"/>
            <a:ext cx="5000980" cy="143116"/>
          </a:xfrm>
          <a:prstGeom prst="rect">
            <a:avLst/>
          </a:prstGeom>
        </p:spPr>
        <p:txBody>
          <a:bodyPr/>
          <a:lstStyle/>
          <a:p>
            <a:endParaRPr lang="en-US" dirty="0"/>
          </a:p>
        </p:txBody>
      </p:sp>
    </p:spTree>
    <p:extLst>
      <p:ext uri="{BB962C8B-B14F-4D97-AF65-F5344CB8AC3E}">
        <p14:creationId xmlns:p14="http://schemas.microsoft.com/office/powerpoint/2010/main" val="2531221673"/>
      </p:ext>
    </p:extLst>
  </p:cSld>
  <p:clrMapOvr>
    <a:masterClrMapping/>
  </p:clrMapOvr>
  <p:transition>
    <p:fade/>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wo Content (Stone)">
    <p:bg>
      <p:bgPr>
        <a:solidFill>
          <a:schemeClr val="bg2"/>
        </a:solidFill>
        <a:effectLst/>
      </p:bgPr>
    </p:bg>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53D2C0E4-7B71-4691-9CAB-81B6780FB85B}"/>
              </a:ext>
            </a:extLst>
          </p:cNvPr>
          <p:cNvSpPr>
            <a:spLocks noGrp="1"/>
          </p:cNvSpPr>
          <p:nvPr>
            <p:ph type="sldNum" sz="quarter" idx="16"/>
          </p:nvPr>
        </p:nvSpPr>
        <p:spPr>
          <a:xfrm>
            <a:off x="11097071" y="6552215"/>
            <a:ext cx="567743" cy="131235"/>
          </a:xfrm>
          <a:prstGeom prst="rect">
            <a:avLst/>
          </a:prstGeom>
        </p:spPr>
        <p:txBody>
          <a:bodyPr/>
          <a:lstStyle/>
          <a:p>
            <a:pPr defTabSz="1218836"/>
            <a:fld id="{2490C926-4C7A-4456-B603-8FB00524CD8E}" type="slidenum">
              <a:rPr lang="en-GB" smtClean="0">
                <a:solidFill>
                  <a:prstClr val="black"/>
                </a:solidFill>
              </a:rPr>
              <a:pPr defTabSz="1218836"/>
              <a:t>‹#›</a:t>
            </a:fld>
            <a:endParaRPr lang="en-GB" dirty="0">
              <a:solidFill>
                <a:prstClr val="black"/>
              </a:solidFill>
            </a:endParaRPr>
          </a:p>
        </p:txBody>
      </p:sp>
      <p:sp>
        <p:nvSpPr>
          <p:cNvPr id="13" name="Content 2">
            <a:extLst>
              <a:ext uri="{FF2B5EF4-FFF2-40B4-BE49-F238E27FC236}">
                <a16:creationId xmlns:a16="http://schemas.microsoft.com/office/drawing/2014/main" id="{11EC136A-4658-4EEF-839E-AB82720C099F}"/>
              </a:ext>
            </a:extLst>
          </p:cNvPr>
          <p:cNvSpPr>
            <a:spLocks noGrp="1"/>
          </p:cNvSpPr>
          <p:nvPr>
            <p:ph idx="24" hasCustomPrompt="1"/>
          </p:nvPr>
        </p:nvSpPr>
        <p:spPr>
          <a:xfrm>
            <a:off x="6191276" y="1701800"/>
            <a:ext cx="5473673"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1">
            <a:extLst>
              <a:ext uri="{FF2B5EF4-FFF2-40B4-BE49-F238E27FC236}">
                <a16:creationId xmlns:a16="http://schemas.microsoft.com/office/drawing/2014/main" id="{290F6EDB-1A60-4AC5-81A6-9A2367ED5203}"/>
              </a:ext>
            </a:extLst>
          </p:cNvPr>
          <p:cNvSpPr>
            <a:spLocks noGrp="1"/>
          </p:cNvSpPr>
          <p:nvPr>
            <p:ph idx="1" hasCustomPrompt="1"/>
          </p:nvPr>
        </p:nvSpPr>
        <p:spPr>
          <a:xfrm>
            <a:off x="527053" y="1701800"/>
            <a:ext cx="5473673"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5A49BACF-04D2-4ED7-BB2F-ADE97552A66C}"/>
              </a:ext>
            </a:extLst>
          </p:cNvPr>
          <p:cNvSpPr>
            <a:spLocks noGrp="1"/>
          </p:cNvSpPr>
          <p:nvPr>
            <p:ph type="title" hasCustomPrompt="1"/>
          </p:nvPr>
        </p:nvSpPr>
        <p:spPr/>
        <p:txBody>
          <a:bodyPr/>
          <a:lstStyle/>
          <a:p>
            <a:r>
              <a:rPr lang="en-US" dirty="0"/>
              <a:t>Title style – 1 line only</a:t>
            </a:r>
          </a:p>
        </p:txBody>
      </p:sp>
      <p:sp>
        <p:nvSpPr>
          <p:cNvPr id="8" name="Subtitle">
            <a:extLst>
              <a:ext uri="{FF2B5EF4-FFF2-40B4-BE49-F238E27FC236}">
                <a16:creationId xmlns:a16="http://schemas.microsoft.com/office/drawing/2014/main" id="{8802280A-0D5B-4C66-A94C-D9C0BDA0A7D2}"/>
              </a:ext>
            </a:extLst>
          </p:cNvPr>
          <p:cNvSpPr>
            <a:spLocks noGrp="1"/>
          </p:cNvSpPr>
          <p:nvPr>
            <p:ph type="subTitle" idx="14" hasCustomPrompt="1"/>
          </p:nvPr>
        </p:nvSpPr>
        <p:spPr>
          <a:xfrm>
            <a:off x="527049" y="1008937"/>
            <a:ext cx="11137899" cy="338555"/>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dirty="0"/>
              <a:t>Subtitle – 1 line only</a:t>
            </a:r>
          </a:p>
        </p:txBody>
      </p:sp>
      <p:sp>
        <p:nvSpPr>
          <p:cNvPr id="3" name="Footer Placeholder 2">
            <a:extLst>
              <a:ext uri="{FF2B5EF4-FFF2-40B4-BE49-F238E27FC236}">
                <a16:creationId xmlns:a16="http://schemas.microsoft.com/office/drawing/2014/main" id="{675CFB7C-D34B-4899-A072-581C87FB207C}"/>
              </a:ext>
            </a:extLst>
          </p:cNvPr>
          <p:cNvSpPr>
            <a:spLocks noGrp="1"/>
          </p:cNvSpPr>
          <p:nvPr>
            <p:ph type="ftr" sz="quarter" idx="25"/>
          </p:nvPr>
        </p:nvSpPr>
        <p:spPr>
          <a:xfrm>
            <a:off x="3595511" y="6540334"/>
            <a:ext cx="5000980" cy="143116"/>
          </a:xfrm>
          <a:prstGeom prst="rect">
            <a:avLst/>
          </a:prstGeom>
        </p:spPr>
        <p:txBody>
          <a:bodyPr/>
          <a:lstStyle/>
          <a:p>
            <a:endParaRPr lang="en-US" dirty="0"/>
          </a:p>
        </p:txBody>
      </p:sp>
    </p:spTree>
    <p:extLst>
      <p:ext uri="{BB962C8B-B14F-4D97-AF65-F5344CB8AC3E}">
        <p14:creationId xmlns:p14="http://schemas.microsoft.com/office/powerpoint/2010/main" val="3027293996"/>
      </p:ext>
    </p:extLst>
  </p:cSld>
  <p:clrMapOvr>
    <a:masterClrMapping/>
  </p:clrMapOvr>
  <p:transition>
    <p:fade/>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userDrawn="1">
  <p:cSld name="Two Content (Dark)">
    <p:bg>
      <p:bgPr>
        <a:solidFill>
          <a:schemeClr val="tx2"/>
        </a:solidFill>
        <a:effectLst/>
      </p:bgPr>
    </p:bg>
    <p:spTree>
      <p:nvGrpSpPr>
        <p:cNvPr id="1" name=""/>
        <p:cNvGrpSpPr/>
        <p:nvPr/>
      </p:nvGrpSpPr>
      <p:grpSpPr>
        <a:xfrm>
          <a:off x="0" y="0"/>
          <a:ext cx="0" cy="0"/>
          <a:chOff x="0" y="0"/>
          <a:chExt cx="0" cy="0"/>
        </a:xfrm>
      </p:grpSpPr>
      <p:sp>
        <p:nvSpPr>
          <p:cNvPr id="10" name="Content">
            <a:extLst>
              <a:ext uri="{FF2B5EF4-FFF2-40B4-BE49-F238E27FC236}">
                <a16:creationId xmlns:a16="http://schemas.microsoft.com/office/drawing/2014/main" id="{08FC428E-EBD0-4247-AFD6-6704374D43AA}"/>
              </a:ext>
            </a:extLst>
          </p:cNvPr>
          <p:cNvSpPr>
            <a:spLocks noGrp="1"/>
          </p:cNvSpPr>
          <p:nvPr>
            <p:ph idx="1" hasCustomPrompt="1"/>
          </p:nvPr>
        </p:nvSpPr>
        <p:spPr>
          <a:xfrm>
            <a:off x="527052" y="1701800"/>
            <a:ext cx="5481613" cy="4607984"/>
          </a:xfrm>
        </p:spPr>
        <p:txBody>
          <a:bodyPr/>
          <a:lstStyle>
            <a:lvl1pPr>
              <a:defRPr>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vl6pPr>
              <a:buNone/>
              <a:defRPr>
                <a:solidFill>
                  <a:schemeClr val="bg1"/>
                </a:solidFill>
              </a:defRPr>
            </a:lvl6pPr>
            <a:lvl7pPr>
              <a:defRPr>
                <a:solidFill>
                  <a:schemeClr val="bg1"/>
                </a:solidFill>
              </a:defRPr>
            </a:lvl7pPr>
            <a:lvl8pPr>
              <a:buClrTx/>
              <a:defRPr>
                <a:solidFill>
                  <a:schemeClr val="bg1"/>
                </a:solidFill>
              </a:defRPr>
            </a:lvl8pPr>
            <a:lvl9pPr>
              <a:buClrTx/>
              <a:defRPr>
                <a:solidFill>
                  <a:schemeClr val="bg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a:extLst>
              <a:ext uri="{FF2B5EF4-FFF2-40B4-BE49-F238E27FC236}">
                <a16:creationId xmlns:a16="http://schemas.microsoft.com/office/drawing/2014/main" id="{296E59DD-DB6C-435A-9116-1314C5389FD5}"/>
              </a:ext>
            </a:extLst>
          </p:cNvPr>
          <p:cNvSpPr>
            <a:spLocks noGrp="1"/>
          </p:cNvSpPr>
          <p:nvPr>
            <p:ph idx="18" hasCustomPrompt="1"/>
          </p:nvPr>
        </p:nvSpPr>
        <p:spPr>
          <a:xfrm>
            <a:off x="6183335" y="1701800"/>
            <a:ext cx="5481613" cy="4607984"/>
          </a:xfrm>
        </p:spPr>
        <p:txBody>
          <a:bodyPr/>
          <a:lstStyle>
            <a:lvl1pPr>
              <a:defRPr>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vl6pPr>
              <a:buNone/>
              <a:defRPr>
                <a:solidFill>
                  <a:schemeClr val="bg1"/>
                </a:solidFill>
              </a:defRPr>
            </a:lvl6pPr>
            <a:lvl7pPr>
              <a:defRPr>
                <a:solidFill>
                  <a:schemeClr val="bg1"/>
                </a:solidFill>
              </a:defRPr>
            </a:lvl7pPr>
            <a:lvl8pPr>
              <a:buClrTx/>
              <a:defRPr>
                <a:solidFill>
                  <a:schemeClr val="bg1"/>
                </a:solidFill>
              </a:defRPr>
            </a:lvl8pPr>
            <a:lvl9pPr>
              <a:buClrTx/>
              <a:defRPr>
                <a:solidFill>
                  <a:schemeClr val="bg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ubtitle">
            <a:extLst>
              <a:ext uri="{FF2B5EF4-FFF2-40B4-BE49-F238E27FC236}">
                <a16:creationId xmlns:a16="http://schemas.microsoft.com/office/drawing/2014/main" id="{7996A876-C275-4267-8912-5EF60659D252}"/>
              </a:ext>
            </a:extLst>
          </p:cNvPr>
          <p:cNvSpPr>
            <a:spLocks noGrp="1"/>
          </p:cNvSpPr>
          <p:nvPr>
            <p:ph type="subTitle" idx="14" hasCustomPrompt="1"/>
          </p:nvPr>
        </p:nvSpPr>
        <p:spPr>
          <a:xfrm>
            <a:off x="527049" y="1008937"/>
            <a:ext cx="11137899" cy="338555"/>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bg1"/>
                </a:solidFill>
              </a:defRPr>
            </a:lvl1pPr>
            <a:lvl2pPr marL="0" indent="0" algn="l">
              <a:spcBef>
                <a:spcPts val="0"/>
              </a:spcBef>
              <a:spcAft>
                <a:spcPts val="0"/>
              </a:spcAft>
              <a:buFont typeface="Arial" panose="020B0604020202020204" pitchFamily="34" charset="0"/>
              <a:buNone/>
              <a:defRPr sz="1800">
                <a:solidFill>
                  <a:schemeClr val="bg1"/>
                </a:solidFill>
              </a:defRPr>
            </a:lvl2pPr>
            <a:lvl3pPr marL="0" indent="0" algn="l">
              <a:spcBef>
                <a:spcPts val="0"/>
              </a:spcBef>
              <a:spcAft>
                <a:spcPts val="0"/>
              </a:spcAft>
              <a:buFont typeface="Arial" panose="020B0604020202020204" pitchFamily="34" charset="0"/>
              <a:buNone/>
              <a:defRPr sz="1800" b="1">
                <a:solidFill>
                  <a:schemeClr val="bg1"/>
                </a:solidFill>
              </a:defRPr>
            </a:lvl3pPr>
            <a:lvl4pPr marL="0" indent="0" algn="l">
              <a:spcBef>
                <a:spcPts val="0"/>
              </a:spcBef>
              <a:spcAft>
                <a:spcPts val="0"/>
              </a:spcAft>
              <a:buFont typeface="Arial" panose="020B0604020202020204" pitchFamily="34" charset="0"/>
              <a:buNone/>
              <a:defRPr sz="1400">
                <a:solidFill>
                  <a:schemeClr val="bg1"/>
                </a:solidFill>
              </a:defRPr>
            </a:lvl4pPr>
            <a:lvl5pPr marL="0" indent="0" algn="l">
              <a:spcBef>
                <a:spcPts val="0"/>
              </a:spcBef>
              <a:spcAft>
                <a:spcPts val="0"/>
              </a:spcAft>
              <a:buFont typeface="Arial" panose="020B0604020202020204" pitchFamily="34" charset="0"/>
              <a:buNone/>
              <a:defRPr sz="1200">
                <a:solidFill>
                  <a:schemeClr val="bg1"/>
                </a:solidFill>
              </a:defRPr>
            </a:lvl5pPr>
            <a:lvl6pPr marL="0" indent="0" algn="l">
              <a:spcBef>
                <a:spcPts val="0"/>
              </a:spcBef>
              <a:spcAft>
                <a:spcPts val="0"/>
              </a:spcAft>
              <a:buFont typeface="Arial" panose="020B0604020202020204" pitchFamily="34" charset="0"/>
              <a:buNone/>
              <a:defRPr sz="1200">
                <a:solidFill>
                  <a:schemeClr val="bg1"/>
                </a:solidFill>
              </a:defRPr>
            </a:lvl6pPr>
            <a:lvl7pPr marL="0" indent="0" algn="l">
              <a:spcBef>
                <a:spcPts val="0"/>
              </a:spcBef>
              <a:spcAft>
                <a:spcPts val="0"/>
              </a:spcAft>
              <a:buFont typeface="Arial" panose="020B0604020202020204" pitchFamily="34" charset="0"/>
              <a:buNone/>
              <a:defRPr sz="1200">
                <a:solidFill>
                  <a:schemeClr val="bg1"/>
                </a:solidFill>
              </a:defRPr>
            </a:lvl7pPr>
            <a:lvl8pPr marL="0" indent="0" algn="l">
              <a:spcBef>
                <a:spcPts val="0"/>
              </a:spcBef>
              <a:spcAft>
                <a:spcPts val="0"/>
              </a:spcAft>
              <a:buFont typeface="Arial" panose="020B0604020202020204" pitchFamily="34" charset="0"/>
              <a:buNone/>
              <a:defRPr sz="1200">
                <a:solidFill>
                  <a:schemeClr val="bg1"/>
                </a:solidFill>
              </a:defRPr>
            </a:lvl8pPr>
            <a:lvl9pPr marL="0" indent="0" algn="l">
              <a:spcBef>
                <a:spcPts val="0"/>
              </a:spcBef>
              <a:spcAft>
                <a:spcPts val="0"/>
              </a:spcAft>
              <a:buFont typeface="Arial" panose="020B0604020202020204" pitchFamily="34" charset="0"/>
              <a:buNone/>
              <a:defRPr sz="1200">
                <a:solidFill>
                  <a:schemeClr val="bg1"/>
                </a:solidFill>
              </a:defRPr>
            </a:lvl9pPr>
          </a:lstStyle>
          <a:p>
            <a:pPr lvl="0"/>
            <a:r>
              <a:rPr lang="en-US" dirty="0"/>
              <a:t>Subtitle – 1 line only</a:t>
            </a:r>
          </a:p>
        </p:txBody>
      </p:sp>
      <p:sp>
        <p:nvSpPr>
          <p:cNvPr id="2" name="Title">
            <a:extLst>
              <a:ext uri="{FF2B5EF4-FFF2-40B4-BE49-F238E27FC236}">
                <a16:creationId xmlns:a16="http://schemas.microsoft.com/office/drawing/2014/main" id="{5A49BACF-04D2-4ED7-BB2F-ADE97552A66C}"/>
              </a:ext>
            </a:extLst>
          </p:cNvPr>
          <p:cNvSpPr>
            <a:spLocks noGrp="1"/>
          </p:cNvSpPr>
          <p:nvPr>
            <p:ph type="title" hasCustomPrompt="1"/>
          </p:nvPr>
        </p:nvSpPr>
        <p:spPr/>
        <p:txBody>
          <a:bodyPr/>
          <a:lstStyle>
            <a:lvl1pPr>
              <a:defRPr>
                <a:solidFill>
                  <a:schemeClr val="bg1"/>
                </a:solidFill>
              </a:defRPr>
            </a:lvl1pPr>
          </a:lstStyle>
          <a:p>
            <a:r>
              <a:rPr lang="en-US" dirty="0"/>
              <a:t>Title style – 1 line only</a:t>
            </a:r>
          </a:p>
        </p:txBody>
      </p:sp>
      <p:sp>
        <p:nvSpPr>
          <p:cNvPr id="13" name="Slide Number">
            <a:extLst>
              <a:ext uri="{FF2B5EF4-FFF2-40B4-BE49-F238E27FC236}">
                <a16:creationId xmlns:a16="http://schemas.microsoft.com/office/drawing/2014/main" id="{3AFCA1AE-EE27-491F-BE81-40D869FEAD55}"/>
              </a:ext>
            </a:extLst>
          </p:cNvPr>
          <p:cNvSpPr>
            <a:spLocks noGrp="1"/>
          </p:cNvSpPr>
          <p:nvPr>
            <p:ph type="sldNum" sz="quarter" idx="4"/>
          </p:nvPr>
        </p:nvSpPr>
        <p:spPr>
          <a:xfrm>
            <a:off x="11097071" y="6552215"/>
            <a:ext cx="567743" cy="131235"/>
          </a:xfrm>
          <a:prstGeom prst="rect">
            <a:avLst/>
          </a:prstGeom>
        </p:spPr>
        <p:txBody>
          <a:bodyPr vert="horz" lIns="0" tIns="0" rIns="0" bIns="0" rtlCol="0" anchor="t" anchorCtr="0"/>
          <a:lstStyle>
            <a:lvl1pPr algn="r">
              <a:defRPr sz="900">
                <a:solidFill>
                  <a:schemeClr val="bg1"/>
                </a:solidFill>
              </a:defRPr>
            </a:lvl1pPr>
          </a:lstStyle>
          <a:p>
            <a:pPr defTabSz="1218836"/>
            <a:fld id="{2490C926-4C7A-4456-B603-8FB00524CD8E}" type="slidenum">
              <a:rPr lang="en-GB" smtClean="0"/>
              <a:pPr defTabSz="1218836"/>
              <a:t>‹#›</a:t>
            </a:fld>
            <a:endParaRPr lang="en-GB" dirty="0"/>
          </a:p>
        </p:txBody>
      </p:sp>
      <p:sp>
        <p:nvSpPr>
          <p:cNvPr id="19" name="FOOTER">
            <a:extLst>
              <a:ext uri="{FF2B5EF4-FFF2-40B4-BE49-F238E27FC236}">
                <a16:creationId xmlns:a16="http://schemas.microsoft.com/office/drawing/2014/main" id="{9575171A-AB19-467A-B54B-37936C0C5BC2}"/>
              </a:ext>
            </a:extLst>
          </p:cNvPr>
          <p:cNvSpPr>
            <a:spLocks noGrp="1"/>
          </p:cNvSpPr>
          <p:nvPr>
            <p:ph type="ftr" sz="quarter" idx="3"/>
          </p:nvPr>
        </p:nvSpPr>
        <p:spPr>
          <a:xfrm>
            <a:off x="3595511" y="6540334"/>
            <a:ext cx="5000980" cy="143116"/>
          </a:xfrm>
          <a:prstGeom prst="rect">
            <a:avLst/>
          </a:prstGeom>
        </p:spPr>
        <p:txBody>
          <a:bodyPr vert="horz" lIns="0" tIns="0" rIns="0" bIns="0" rtlCol="0" anchor="ctr"/>
          <a:lstStyle>
            <a:lvl1pPr algn="ctr">
              <a:defRPr sz="900">
                <a:solidFill>
                  <a:schemeClr val="bg1"/>
                </a:solidFill>
              </a:defRPr>
            </a:lvl1pPr>
          </a:lstStyle>
          <a:p>
            <a:endParaRPr lang="en-US" dirty="0"/>
          </a:p>
        </p:txBody>
      </p:sp>
      <p:sp>
        <p:nvSpPr>
          <p:cNvPr id="20" name="MOTT MACDONALD" descr="{&quot;templafy&quot;:{&quot;id&quot;:&quot;2f3fe1a9-f1fe-431c-8dd4-6fbd89a7dad1&quot;}}" title="UserProfile.Language.PpEntity">
            <a:extLst>
              <a:ext uri="{FF2B5EF4-FFF2-40B4-BE49-F238E27FC236}">
                <a16:creationId xmlns:a16="http://schemas.microsoft.com/office/drawing/2014/main" id="{360E037E-C553-4BA7-A703-522C9A354E25}"/>
              </a:ext>
            </a:extLst>
          </p:cNvPr>
          <p:cNvSpPr txBox="1"/>
          <p:nvPr userDrawn="1"/>
        </p:nvSpPr>
        <p:spPr>
          <a:xfrm>
            <a:off x="527053" y="6540334"/>
            <a:ext cx="2200816" cy="138499"/>
          </a:xfrm>
          <a:prstGeom prst="rect">
            <a:avLst/>
          </a:prstGeom>
          <a:noFill/>
        </p:spPr>
        <p:txBody>
          <a:bodyPr wrap="square" lIns="0" tIns="0" rIns="0" bIns="0" rtlCol="0">
            <a:spAutoFit/>
          </a:bodyPr>
          <a:lstStyle/>
          <a:p>
            <a:r>
              <a:rPr lang="en-GB" sz="900" dirty="0">
                <a:solidFill>
                  <a:schemeClr val="bg1"/>
                </a:solidFill>
              </a:rPr>
              <a:t>Mott MacDonald</a:t>
            </a:r>
          </a:p>
        </p:txBody>
      </p:sp>
      <p:sp>
        <p:nvSpPr>
          <p:cNvPr id="21" name="CLASS" descr="{&quot;templafy&quot;:{&quot;id&quot;:&quot;2aeeca62-2d2f-448d-9e19-856e748e980a&quot;}}" hidden="1">
            <a:extLst>
              <a:ext uri="{FF2B5EF4-FFF2-40B4-BE49-F238E27FC236}">
                <a16:creationId xmlns:a16="http://schemas.microsoft.com/office/drawing/2014/main" id="{6BA968C7-8FB2-4567-8ED6-BABA276053C4}"/>
              </a:ext>
            </a:extLst>
          </p:cNvPr>
          <p:cNvSpPr/>
          <p:nvPr userDrawn="1"/>
        </p:nvSpPr>
        <p:spPr>
          <a:xfrm>
            <a:off x="527055" y="178649"/>
            <a:ext cx="2651741"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dirty="0">
              <a:solidFill>
                <a:schemeClr val="bg1"/>
              </a:solidFill>
            </a:endParaRPr>
          </a:p>
        </p:txBody>
      </p:sp>
    </p:spTree>
    <p:extLst>
      <p:ext uri="{BB962C8B-B14F-4D97-AF65-F5344CB8AC3E}">
        <p14:creationId xmlns:p14="http://schemas.microsoft.com/office/powerpoint/2010/main" val="1674535648"/>
      </p:ext>
    </p:extLst>
  </p:cSld>
  <p:clrMapOvr>
    <a:masterClrMapping/>
  </p:clrMapOvr>
  <p:transition>
    <p:fade/>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Half Content">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53D2C0E4-7B71-4691-9CAB-81B6780FB85B}"/>
              </a:ext>
            </a:extLst>
          </p:cNvPr>
          <p:cNvSpPr>
            <a:spLocks noGrp="1"/>
          </p:cNvSpPr>
          <p:nvPr>
            <p:ph type="sldNum" sz="quarter" idx="16"/>
          </p:nvPr>
        </p:nvSpPr>
        <p:spPr>
          <a:xfrm>
            <a:off x="11097071" y="6552215"/>
            <a:ext cx="567743" cy="131235"/>
          </a:xfrm>
          <a:prstGeom prst="rect">
            <a:avLst/>
          </a:prstGeom>
        </p:spPr>
        <p:txBody>
          <a:bodyPr/>
          <a:lstStyle/>
          <a:p>
            <a:pPr defTabSz="1218836"/>
            <a:fld id="{2490C926-4C7A-4456-B603-8FB00524CD8E}" type="slidenum">
              <a:rPr lang="en-GB" smtClean="0">
                <a:solidFill>
                  <a:prstClr val="black"/>
                </a:solidFill>
              </a:rPr>
              <a:pPr defTabSz="1218836"/>
              <a:t>‹#›</a:t>
            </a:fld>
            <a:endParaRPr lang="en-GB" dirty="0">
              <a:solidFill>
                <a:prstClr val="black"/>
              </a:solidFill>
            </a:endParaRPr>
          </a:p>
        </p:txBody>
      </p:sp>
      <p:sp>
        <p:nvSpPr>
          <p:cNvPr id="6" name="Content 1">
            <a:extLst>
              <a:ext uri="{FF2B5EF4-FFF2-40B4-BE49-F238E27FC236}">
                <a16:creationId xmlns:a16="http://schemas.microsoft.com/office/drawing/2014/main" id="{290F6EDB-1A60-4AC5-81A6-9A2367ED5203}"/>
              </a:ext>
            </a:extLst>
          </p:cNvPr>
          <p:cNvSpPr>
            <a:spLocks noGrp="1"/>
          </p:cNvSpPr>
          <p:nvPr>
            <p:ph idx="1" hasCustomPrompt="1"/>
          </p:nvPr>
        </p:nvSpPr>
        <p:spPr>
          <a:xfrm>
            <a:off x="527053" y="1701800"/>
            <a:ext cx="5473673"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D50A8941-0A09-4903-908B-FC975DC81BCE}"/>
              </a:ext>
            </a:extLst>
          </p:cNvPr>
          <p:cNvSpPr>
            <a:spLocks noGrp="1"/>
          </p:cNvSpPr>
          <p:nvPr>
            <p:ph type="title" hasCustomPrompt="1"/>
          </p:nvPr>
        </p:nvSpPr>
        <p:spPr/>
        <p:txBody>
          <a:bodyPr/>
          <a:lstStyle/>
          <a:p>
            <a:r>
              <a:rPr lang="en-US" dirty="0"/>
              <a:t>Title style – 1 line only</a:t>
            </a:r>
          </a:p>
        </p:txBody>
      </p:sp>
      <p:sp>
        <p:nvSpPr>
          <p:cNvPr id="7" name="Subtitle">
            <a:extLst>
              <a:ext uri="{FF2B5EF4-FFF2-40B4-BE49-F238E27FC236}">
                <a16:creationId xmlns:a16="http://schemas.microsoft.com/office/drawing/2014/main" id="{C9B0AD58-2BC2-48A0-BF1B-9375A650788B}"/>
              </a:ext>
            </a:extLst>
          </p:cNvPr>
          <p:cNvSpPr>
            <a:spLocks noGrp="1"/>
          </p:cNvSpPr>
          <p:nvPr>
            <p:ph type="subTitle" idx="14" hasCustomPrompt="1"/>
          </p:nvPr>
        </p:nvSpPr>
        <p:spPr>
          <a:xfrm>
            <a:off x="527049" y="1008937"/>
            <a:ext cx="11137899" cy="338555"/>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dirty="0"/>
              <a:t>Subtitle – 1 line only</a:t>
            </a:r>
          </a:p>
        </p:txBody>
      </p:sp>
      <p:sp>
        <p:nvSpPr>
          <p:cNvPr id="3" name="Footer Placeholder 2">
            <a:extLst>
              <a:ext uri="{FF2B5EF4-FFF2-40B4-BE49-F238E27FC236}">
                <a16:creationId xmlns:a16="http://schemas.microsoft.com/office/drawing/2014/main" id="{EC055006-F2D7-41AC-B3D8-06D622FA7A5E}"/>
              </a:ext>
            </a:extLst>
          </p:cNvPr>
          <p:cNvSpPr>
            <a:spLocks noGrp="1"/>
          </p:cNvSpPr>
          <p:nvPr>
            <p:ph type="ftr" sz="quarter" idx="17"/>
          </p:nvPr>
        </p:nvSpPr>
        <p:spPr>
          <a:xfrm>
            <a:off x="3595511" y="6540334"/>
            <a:ext cx="5000980" cy="143116"/>
          </a:xfrm>
          <a:prstGeom prst="rect">
            <a:avLst/>
          </a:prstGeom>
        </p:spPr>
        <p:txBody>
          <a:bodyPr/>
          <a:lstStyle/>
          <a:p>
            <a:endParaRPr lang="en-US" dirty="0"/>
          </a:p>
        </p:txBody>
      </p:sp>
    </p:spTree>
    <p:extLst>
      <p:ext uri="{BB962C8B-B14F-4D97-AF65-F5344CB8AC3E}">
        <p14:creationId xmlns:p14="http://schemas.microsoft.com/office/powerpoint/2010/main" val="1483212627"/>
      </p:ext>
    </p:extLst>
  </p:cSld>
  <p:clrMapOvr>
    <a:masterClrMapping/>
  </p:clrMapOvr>
  <p:transition>
    <p:fade/>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Half Content (Stone)">
    <p:bg>
      <p:bgPr>
        <a:solidFill>
          <a:schemeClr val="bg2"/>
        </a:solidFill>
        <a:effectLst/>
      </p:bgPr>
    </p:bg>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53D2C0E4-7B71-4691-9CAB-81B6780FB85B}"/>
              </a:ext>
            </a:extLst>
          </p:cNvPr>
          <p:cNvSpPr>
            <a:spLocks noGrp="1"/>
          </p:cNvSpPr>
          <p:nvPr>
            <p:ph type="sldNum" sz="quarter" idx="16"/>
          </p:nvPr>
        </p:nvSpPr>
        <p:spPr>
          <a:xfrm>
            <a:off x="11097071" y="6552215"/>
            <a:ext cx="567743" cy="131235"/>
          </a:xfrm>
          <a:prstGeom prst="rect">
            <a:avLst/>
          </a:prstGeom>
        </p:spPr>
        <p:txBody>
          <a:bodyPr/>
          <a:lstStyle/>
          <a:p>
            <a:pPr defTabSz="1218836"/>
            <a:fld id="{2490C926-4C7A-4456-B603-8FB00524CD8E}" type="slidenum">
              <a:rPr lang="en-GB" smtClean="0">
                <a:solidFill>
                  <a:prstClr val="black"/>
                </a:solidFill>
              </a:rPr>
              <a:pPr defTabSz="1218836"/>
              <a:t>‹#›</a:t>
            </a:fld>
            <a:endParaRPr lang="en-GB" dirty="0">
              <a:solidFill>
                <a:prstClr val="black"/>
              </a:solidFill>
            </a:endParaRPr>
          </a:p>
        </p:txBody>
      </p:sp>
      <p:sp>
        <p:nvSpPr>
          <p:cNvPr id="6" name="Content 1">
            <a:extLst>
              <a:ext uri="{FF2B5EF4-FFF2-40B4-BE49-F238E27FC236}">
                <a16:creationId xmlns:a16="http://schemas.microsoft.com/office/drawing/2014/main" id="{290F6EDB-1A60-4AC5-81A6-9A2367ED5203}"/>
              </a:ext>
            </a:extLst>
          </p:cNvPr>
          <p:cNvSpPr>
            <a:spLocks noGrp="1"/>
          </p:cNvSpPr>
          <p:nvPr>
            <p:ph idx="1" hasCustomPrompt="1"/>
          </p:nvPr>
        </p:nvSpPr>
        <p:spPr>
          <a:xfrm>
            <a:off x="527053" y="1701800"/>
            <a:ext cx="5473673"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B0AA704F-467E-4FEF-9D8F-25EE43B3D510}"/>
              </a:ext>
            </a:extLst>
          </p:cNvPr>
          <p:cNvSpPr>
            <a:spLocks noGrp="1"/>
          </p:cNvSpPr>
          <p:nvPr>
            <p:ph type="title" hasCustomPrompt="1"/>
          </p:nvPr>
        </p:nvSpPr>
        <p:spPr/>
        <p:txBody>
          <a:bodyPr/>
          <a:lstStyle/>
          <a:p>
            <a:r>
              <a:rPr lang="en-US" dirty="0"/>
              <a:t>Title style – 1 line only</a:t>
            </a:r>
          </a:p>
        </p:txBody>
      </p:sp>
      <p:sp>
        <p:nvSpPr>
          <p:cNvPr id="7" name="Subtitle">
            <a:extLst>
              <a:ext uri="{FF2B5EF4-FFF2-40B4-BE49-F238E27FC236}">
                <a16:creationId xmlns:a16="http://schemas.microsoft.com/office/drawing/2014/main" id="{D1885749-BEC3-42CD-A846-2220D64BCE70}"/>
              </a:ext>
            </a:extLst>
          </p:cNvPr>
          <p:cNvSpPr>
            <a:spLocks noGrp="1"/>
          </p:cNvSpPr>
          <p:nvPr>
            <p:ph type="subTitle" idx="14" hasCustomPrompt="1"/>
          </p:nvPr>
        </p:nvSpPr>
        <p:spPr>
          <a:xfrm>
            <a:off x="527049" y="1008937"/>
            <a:ext cx="11137899" cy="338555"/>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dirty="0"/>
              <a:t>Subtitle – 1 line only</a:t>
            </a:r>
          </a:p>
        </p:txBody>
      </p:sp>
      <p:sp>
        <p:nvSpPr>
          <p:cNvPr id="3" name="Footer Placeholder 2">
            <a:extLst>
              <a:ext uri="{FF2B5EF4-FFF2-40B4-BE49-F238E27FC236}">
                <a16:creationId xmlns:a16="http://schemas.microsoft.com/office/drawing/2014/main" id="{E870E048-AF69-4412-AFF6-5CC30A6FE636}"/>
              </a:ext>
            </a:extLst>
          </p:cNvPr>
          <p:cNvSpPr>
            <a:spLocks noGrp="1"/>
          </p:cNvSpPr>
          <p:nvPr>
            <p:ph type="ftr" sz="quarter" idx="17"/>
          </p:nvPr>
        </p:nvSpPr>
        <p:spPr>
          <a:xfrm>
            <a:off x="3595511" y="6540334"/>
            <a:ext cx="5000980" cy="143116"/>
          </a:xfrm>
          <a:prstGeom prst="rect">
            <a:avLst/>
          </a:prstGeom>
        </p:spPr>
        <p:txBody>
          <a:bodyPr/>
          <a:lstStyle/>
          <a:p>
            <a:endParaRPr lang="en-US" dirty="0"/>
          </a:p>
        </p:txBody>
      </p:sp>
    </p:spTree>
    <p:extLst>
      <p:ext uri="{BB962C8B-B14F-4D97-AF65-F5344CB8AC3E}">
        <p14:creationId xmlns:p14="http://schemas.microsoft.com/office/powerpoint/2010/main" val="3785799850"/>
      </p:ext>
    </p:extLst>
  </p:cSld>
  <p:clrMapOvr>
    <a:masterClrMapping/>
  </p:clrMapOvr>
  <p:transition>
    <p:fade/>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Half Content (Dark)">
    <p:bg>
      <p:bgPr>
        <a:solidFill>
          <a:schemeClr val="tx2"/>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5A49BACF-04D2-4ED7-BB2F-ADE97552A66C}"/>
              </a:ext>
            </a:extLst>
          </p:cNvPr>
          <p:cNvSpPr>
            <a:spLocks noGrp="1"/>
          </p:cNvSpPr>
          <p:nvPr>
            <p:ph type="title" hasCustomPrompt="1"/>
          </p:nvPr>
        </p:nvSpPr>
        <p:spPr/>
        <p:txBody>
          <a:bodyPr/>
          <a:lstStyle>
            <a:lvl1pPr>
              <a:defRPr>
                <a:solidFill>
                  <a:schemeClr val="bg1"/>
                </a:solidFill>
              </a:defRPr>
            </a:lvl1pPr>
          </a:lstStyle>
          <a:p>
            <a:r>
              <a:rPr lang="en-US" dirty="0"/>
              <a:t>Title style – 1 line only</a:t>
            </a:r>
          </a:p>
        </p:txBody>
      </p:sp>
      <p:sp>
        <p:nvSpPr>
          <p:cNvPr id="10" name="Content">
            <a:extLst>
              <a:ext uri="{FF2B5EF4-FFF2-40B4-BE49-F238E27FC236}">
                <a16:creationId xmlns:a16="http://schemas.microsoft.com/office/drawing/2014/main" id="{08FC428E-EBD0-4247-AFD6-6704374D43AA}"/>
              </a:ext>
            </a:extLst>
          </p:cNvPr>
          <p:cNvSpPr>
            <a:spLocks noGrp="1"/>
          </p:cNvSpPr>
          <p:nvPr>
            <p:ph idx="1" hasCustomPrompt="1"/>
          </p:nvPr>
        </p:nvSpPr>
        <p:spPr>
          <a:xfrm>
            <a:off x="527052" y="1701800"/>
            <a:ext cx="5481613" cy="4607984"/>
          </a:xfrm>
        </p:spPr>
        <p:txBody>
          <a:bodyPr/>
          <a:lstStyle>
            <a:lvl1pPr>
              <a:defRPr>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vl6pPr>
              <a:buNone/>
              <a:defRPr>
                <a:solidFill>
                  <a:schemeClr val="bg1"/>
                </a:solidFill>
              </a:defRPr>
            </a:lvl6pPr>
            <a:lvl7pPr>
              <a:defRPr>
                <a:solidFill>
                  <a:schemeClr val="bg1"/>
                </a:solidFill>
              </a:defRPr>
            </a:lvl7pPr>
            <a:lvl8pPr>
              <a:buClrTx/>
              <a:defRPr>
                <a:solidFill>
                  <a:schemeClr val="bg1"/>
                </a:solidFill>
              </a:defRPr>
            </a:lvl8pPr>
            <a:lvl9pPr>
              <a:buClrTx/>
              <a:defRPr>
                <a:solidFill>
                  <a:schemeClr val="bg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ubtitle">
            <a:extLst>
              <a:ext uri="{FF2B5EF4-FFF2-40B4-BE49-F238E27FC236}">
                <a16:creationId xmlns:a16="http://schemas.microsoft.com/office/drawing/2014/main" id="{248A71DA-4764-46C9-8E85-B03975F67D20}"/>
              </a:ext>
            </a:extLst>
          </p:cNvPr>
          <p:cNvSpPr>
            <a:spLocks noGrp="1"/>
          </p:cNvSpPr>
          <p:nvPr>
            <p:ph type="subTitle" idx="14" hasCustomPrompt="1"/>
          </p:nvPr>
        </p:nvSpPr>
        <p:spPr>
          <a:xfrm>
            <a:off x="527049" y="1008937"/>
            <a:ext cx="11137899" cy="338555"/>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bg1"/>
                </a:solidFill>
              </a:defRPr>
            </a:lvl1pPr>
            <a:lvl2pPr marL="0" indent="0" algn="l">
              <a:spcBef>
                <a:spcPts val="0"/>
              </a:spcBef>
              <a:spcAft>
                <a:spcPts val="0"/>
              </a:spcAft>
              <a:buFont typeface="Arial" panose="020B0604020202020204" pitchFamily="34" charset="0"/>
              <a:buNone/>
              <a:defRPr sz="1800">
                <a:solidFill>
                  <a:schemeClr val="bg1"/>
                </a:solidFill>
              </a:defRPr>
            </a:lvl2pPr>
            <a:lvl3pPr marL="0" indent="0" algn="l">
              <a:spcBef>
                <a:spcPts val="0"/>
              </a:spcBef>
              <a:spcAft>
                <a:spcPts val="0"/>
              </a:spcAft>
              <a:buFont typeface="Arial" panose="020B0604020202020204" pitchFamily="34" charset="0"/>
              <a:buNone/>
              <a:defRPr sz="1800" b="1">
                <a:solidFill>
                  <a:schemeClr val="bg1"/>
                </a:solidFill>
              </a:defRPr>
            </a:lvl3pPr>
            <a:lvl4pPr marL="0" indent="0" algn="l">
              <a:spcBef>
                <a:spcPts val="0"/>
              </a:spcBef>
              <a:spcAft>
                <a:spcPts val="0"/>
              </a:spcAft>
              <a:buFont typeface="Arial" panose="020B0604020202020204" pitchFamily="34" charset="0"/>
              <a:buNone/>
              <a:defRPr sz="1400">
                <a:solidFill>
                  <a:schemeClr val="bg1"/>
                </a:solidFill>
              </a:defRPr>
            </a:lvl4pPr>
            <a:lvl5pPr marL="0" indent="0" algn="l">
              <a:spcBef>
                <a:spcPts val="0"/>
              </a:spcBef>
              <a:spcAft>
                <a:spcPts val="0"/>
              </a:spcAft>
              <a:buFont typeface="Arial" panose="020B0604020202020204" pitchFamily="34" charset="0"/>
              <a:buNone/>
              <a:defRPr sz="1200">
                <a:solidFill>
                  <a:schemeClr val="bg1"/>
                </a:solidFill>
              </a:defRPr>
            </a:lvl5pPr>
            <a:lvl6pPr marL="0" indent="0" algn="l">
              <a:spcBef>
                <a:spcPts val="0"/>
              </a:spcBef>
              <a:spcAft>
                <a:spcPts val="0"/>
              </a:spcAft>
              <a:buFont typeface="Arial" panose="020B0604020202020204" pitchFamily="34" charset="0"/>
              <a:buNone/>
              <a:defRPr sz="1200">
                <a:solidFill>
                  <a:schemeClr val="bg1"/>
                </a:solidFill>
              </a:defRPr>
            </a:lvl6pPr>
            <a:lvl7pPr marL="0" indent="0" algn="l">
              <a:spcBef>
                <a:spcPts val="0"/>
              </a:spcBef>
              <a:spcAft>
                <a:spcPts val="0"/>
              </a:spcAft>
              <a:buFont typeface="Arial" panose="020B0604020202020204" pitchFamily="34" charset="0"/>
              <a:buNone/>
              <a:defRPr sz="1200">
                <a:solidFill>
                  <a:schemeClr val="bg1"/>
                </a:solidFill>
              </a:defRPr>
            </a:lvl7pPr>
            <a:lvl8pPr marL="0" indent="0" algn="l">
              <a:spcBef>
                <a:spcPts val="0"/>
              </a:spcBef>
              <a:spcAft>
                <a:spcPts val="0"/>
              </a:spcAft>
              <a:buFont typeface="Arial" panose="020B0604020202020204" pitchFamily="34" charset="0"/>
              <a:buNone/>
              <a:defRPr sz="1200">
                <a:solidFill>
                  <a:schemeClr val="bg1"/>
                </a:solidFill>
              </a:defRPr>
            </a:lvl8pPr>
            <a:lvl9pPr marL="0" indent="0" algn="l">
              <a:spcBef>
                <a:spcPts val="0"/>
              </a:spcBef>
              <a:spcAft>
                <a:spcPts val="0"/>
              </a:spcAft>
              <a:buFont typeface="Arial" panose="020B0604020202020204" pitchFamily="34" charset="0"/>
              <a:buNone/>
              <a:defRPr sz="1200">
                <a:solidFill>
                  <a:schemeClr val="bg1"/>
                </a:solidFill>
              </a:defRPr>
            </a:lvl9pPr>
          </a:lstStyle>
          <a:p>
            <a:pPr lvl="0"/>
            <a:r>
              <a:rPr lang="en-US" dirty="0"/>
              <a:t>Subtitle – 1 line only</a:t>
            </a:r>
          </a:p>
        </p:txBody>
      </p:sp>
      <p:sp>
        <p:nvSpPr>
          <p:cNvPr id="13" name="Slide Number">
            <a:extLst>
              <a:ext uri="{FF2B5EF4-FFF2-40B4-BE49-F238E27FC236}">
                <a16:creationId xmlns:a16="http://schemas.microsoft.com/office/drawing/2014/main" id="{453B9C04-971F-489B-8C09-AD4A5162B46E}"/>
              </a:ext>
            </a:extLst>
          </p:cNvPr>
          <p:cNvSpPr>
            <a:spLocks noGrp="1"/>
          </p:cNvSpPr>
          <p:nvPr>
            <p:ph type="sldNum" sz="quarter" idx="4"/>
          </p:nvPr>
        </p:nvSpPr>
        <p:spPr>
          <a:xfrm>
            <a:off x="11097071" y="6552215"/>
            <a:ext cx="567743" cy="131235"/>
          </a:xfrm>
          <a:prstGeom prst="rect">
            <a:avLst/>
          </a:prstGeom>
        </p:spPr>
        <p:txBody>
          <a:bodyPr vert="horz" lIns="0" tIns="0" rIns="0" bIns="0" rtlCol="0" anchor="t" anchorCtr="0"/>
          <a:lstStyle>
            <a:lvl1pPr algn="r">
              <a:defRPr sz="900">
                <a:solidFill>
                  <a:schemeClr val="bg1"/>
                </a:solidFill>
              </a:defRPr>
            </a:lvl1pPr>
          </a:lstStyle>
          <a:p>
            <a:pPr defTabSz="1218836"/>
            <a:fld id="{2490C926-4C7A-4456-B603-8FB00524CD8E}" type="slidenum">
              <a:rPr lang="en-GB" smtClean="0"/>
              <a:pPr defTabSz="1218836"/>
              <a:t>‹#›</a:t>
            </a:fld>
            <a:endParaRPr lang="en-GB" dirty="0"/>
          </a:p>
        </p:txBody>
      </p:sp>
      <p:sp>
        <p:nvSpPr>
          <p:cNvPr id="17" name="FOOTER">
            <a:extLst>
              <a:ext uri="{FF2B5EF4-FFF2-40B4-BE49-F238E27FC236}">
                <a16:creationId xmlns:a16="http://schemas.microsoft.com/office/drawing/2014/main" id="{10393B4A-7F48-4837-A1E6-76C95F5713DB}"/>
              </a:ext>
            </a:extLst>
          </p:cNvPr>
          <p:cNvSpPr>
            <a:spLocks noGrp="1"/>
          </p:cNvSpPr>
          <p:nvPr>
            <p:ph type="ftr" sz="quarter" idx="3"/>
          </p:nvPr>
        </p:nvSpPr>
        <p:spPr>
          <a:xfrm>
            <a:off x="3595511" y="6540334"/>
            <a:ext cx="5000980" cy="143116"/>
          </a:xfrm>
          <a:prstGeom prst="rect">
            <a:avLst/>
          </a:prstGeom>
        </p:spPr>
        <p:txBody>
          <a:bodyPr vert="horz" lIns="0" tIns="0" rIns="0" bIns="0" rtlCol="0" anchor="ctr"/>
          <a:lstStyle>
            <a:lvl1pPr algn="ctr">
              <a:defRPr sz="900">
                <a:solidFill>
                  <a:schemeClr val="bg1"/>
                </a:solidFill>
              </a:defRPr>
            </a:lvl1pPr>
          </a:lstStyle>
          <a:p>
            <a:endParaRPr lang="en-US" dirty="0"/>
          </a:p>
        </p:txBody>
      </p:sp>
      <p:sp>
        <p:nvSpPr>
          <p:cNvPr id="18" name="MOTT MACDONALD" descr="{&quot;templafy&quot;:{&quot;id&quot;:&quot;9a2bfe3b-269d-4ee5-bd1d-3086abea8ead&quot;}}" title="UserProfile.Language.PpEntity">
            <a:extLst>
              <a:ext uri="{FF2B5EF4-FFF2-40B4-BE49-F238E27FC236}">
                <a16:creationId xmlns:a16="http://schemas.microsoft.com/office/drawing/2014/main" id="{60402E90-7061-4794-9E84-1671A1637D63}"/>
              </a:ext>
            </a:extLst>
          </p:cNvPr>
          <p:cNvSpPr txBox="1"/>
          <p:nvPr userDrawn="1"/>
        </p:nvSpPr>
        <p:spPr>
          <a:xfrm>
            <a:off x="527053" y="6540334"/>
            <a:ext cx="2200816" cy="138499"/>
          </a:xfrm>
          <a:prstGeom prst="rect">
            <a:avLst/>
          </a:prstGeom>
          <a:noFill/>
        </p:spPr>
        <p:txBody>
          <a:bodyPr wrap="square" lIns="0" tIns="0" rIns="0" bIns="0" rtlCol="0">
            <a:spAutoFit/>
          </a:bodyPr>
          <a:lstStyle/>
          <a:p>
            <a:r>
              <a:rPr lang="en-GB" sz="900" dirty="0">
                <a:solidFill>
                  <a:schemeClr val="bg1"/>
                </a:solidFill>
              </a:rPr>
              <a:t>Mott MacDonald</a:t>
            </a:r>
          </a:p>
        </p:txBody>
      </p:sp>
      <p:sp>
        <p:nvSpPr>
          <p:cNvPr id="19" name="CLASS" descr="{&quot;templafy&quot;:{&quot;id&quot;:&quot;39d16c32-779e-4dea-be06-3eae0f21c906&quot;}}" hidden="1">
            <a:extLst>
              <a:ext uri="{FF2B5EF4-FFF2-40B4-BE49-F238E27FC236}">
                <a16:creationId xmlns:a16="http://schemas.microsoft.com/office/drawing/2014/main" id="{986DF998-2FCF-43BF-A18E-C8C9871CD2C9}"/>
              </a:ext>
            </a:extLst>
          </p:cNvPr>
          <p:cNvSpPr/>
          <p:nvPr userDrawn="1"/>
        </p:nvSpPr>
        <p:spPr>
          <a:xfrm>
            <a:off x="527055" y="178649"/>
            <a:ext cx="2651741"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dirty="0">
              <a:solidFill>
                <a:schemeClr val="bg1"/>
              </a:solidFill>
            </a:endParaRPr>
          </a:p>
        </p:txBody>
      </p:sp>
    </p:spTree>
    <p:extLst>
      <p:ext uri="{BB962C8B-B14F-4D97-AF65-F5344CB8AC3E}">
        <p14:creationId xmlns:p14="http://schemas.microsoft.com/office/powerpoint/2010/main" val="3777118149"/>
      </p:ext>
    </p:extLst>
  </p:cSld>
  <p:clrMapOvr>
    <a:masterClrMapping/>
  </p:clrMapOvr>
  <p:transition>
    <p:fade/>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4E06CD7D-1E83-40B8-AB93-138141549B5D}"/>
              </a:ext>
            </a:extLst>
          </p:cNvPr>
          <p:cNvSpPr>
            <a:spLocks noGrp="1"/>
          </p:cNvSpPr>
          <p:nvPr>
            <p:ph type="sldNum" sz="quarter" idx="12"/>
          </p:nvPr>
        </p:nvSpPr>
        <p:spPr>
          <a:xfrm>
            <a:off x="11097071" y="6552215"/>
            <a:ext cx="567743" cy="131235"/>
          </a:xfrm>
          <a:prstGeom prst="rect">
            <a:avLst/>
          </a:prstGeom>
        </p:spPr>
        <p:txBody>
          <a:bodyPr/>
          <a:lstStyle/>
          <a:p>
            <a:pPr defTabSz="1218836"/>
            <a:fld id="{2490C926-4C7A-4456-B603-8FB00524CD8E}" type="slidenum">
              <a:rPr lang="en-GB" smtClean="0">
                <a:solidFill>
                  <a:prstClr val="black"/>
                </a:solidFill>
              </a:rPr>
              <a:pPr defTabSz="1218836"/>
              <a:t>‹#›</a:t>
            </a:fld>
            <a:endParaRPr lang="en-GB" dirty="0">
              <a:solidFill>
                <a:prstClr val="black"/>
              </a:solidFill>
            </a:endParaRPr>
          </a:p>
        </p:txBody>
      </p:sp>
      <p:sp>
        <p:nvSpPr>
          <p:cNvPr id="3" name="Footer">
            <a:extLst>
              <a:ext uri="{FF2B5EF4-FFF2-40B4-BE49-F238E27FC236}">
                <a16:creationId xmlns:a16="http://schemas.microsoft.com/office/drawing/2014/main" id="{9E1DDBB4-72D0-48C0-994E-9FEB6058B32D}"/>
              </a:ext>
            </a:extLst>
          </p:cNvPr>
          <p:cNvSpPr>
            <a:spLocks noGrp="1"/>
          </p:cNvSpPr>
          <p:nvPr>
            <p:ph type="ftr" sz="quarter" idx="13"/>
          </p:nvPr>
        </p:nvSpPr>
        <p:spPr>
          <a:xfrm>
            <a:off x="3595511" y="6540334"/>
            <a:ext cx="5000980" cy="143116"/>
          </a:xfrm>
          <a:prstGeom prst="rect">
            <a:avLst/>
          </a:prstGeom>
        </p:spPr>
        <p:txBody>
          <a:bodyPr/>
          <a:lstStyle/>
          <a:p>
            <a:endParaRPr lang="en-US" dirty="0"/>
          </a:p>
        </p:txBody>
      </p:sp>
      <p:sp>
        <p:nvSpPr>
          <p:cNvPr id="4" name="Title 3">
            <a:extLst>
              <a:ext uri="{FF2B5EF4-FFF2-40B4-BE49-F238E27FC236}">
                <a16:creationId xmlns:a16="http://schemas.microsoft.com/office/drawing/2014/main" id="{2E609688-38EE-4F91-9066-3305E6AAE858}"/>
              </a:ext>
            </a:extLst>
          </p:cNvPr>
          <p:cNvSpPr>
            <a:spLocks noGrp="1"/>
          </p:cNvSpPr>
          <p:nvPr>
            <p:ph type="title" hasCustomPrompt="1"/>
          </p:nvPr>
        </p:nvSpPr>
        <p:spPr/>
        <p:txBody>
          <a:bodyPr/>
          <a:lstStyle/>
          <a:p>
            <a:r>
              <a:rPr lang="en-US" dirty="0"/>
              <a:t>Title style – 1 line only</a:t>
            </a:r>
          </a:p>
        </p:txBody>
      </p:sp>
      <p:sp>
        <p:nvSpPr>
          <p:cNvPr id="8" name="Subtitle">
            <a:extLst>
              <a:ext uri="{FF2B5EF4-FFF2-40B4-BE49-F238E27FC236}">
                <a16:creationId xmlns:a16="http://schemas.microsoft.com/office/drawing/2014/main" id="{18AE0E0A-55B4-4BA1-A70F-413CB99FF4E0}"/>
              </a:ext>
            </a:extLst>
          </p:cNvPr>
          <p:cNvSpPr>
            <a:spLocks noGrp="1"/>
          </p:cNvSpPr>
          <p:nvPr>
            <p:ph type="subTitle" idx="14" hasCustomPrompt="1"/>
          </p:nvPr>
        </p:nvSpPr>
        <p:spPr>
          <a:xfrm>
            <a:off x="527049" y="1008937"/>
            <a:ext cx="11137899" cy="338555"/>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dirty="0"/>
              <a:t>Subtitle – 1 line only</a:t>
            </a:r>
          </a:p>
        </p:txBody>
      </p:sp>
    </p:spTree>
    <p:extLst>
      <p:ext uri="{BB962C8B-B14F-4D97-AF65-F5344CB8AC3E}">
        <p14:creationId xmlns:p14="http://schemas.microsoft.com/office/powerpoint/2010/main" val="2316966689"/>
      </p:ext>
    </p:extLst>
  </p:cSld>
  <p:clrMapOvr>
    <a:masterClrMapping/>
  </p:clrMapOvr>
  <p:transition>
    <p:fade/>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itle Only (Stone)">
    <p:bg>
      <p:bgPr>
        <a:solidFill>
          <a:schemeClr val="bg2"/>
        </a:solidFill>
        <a:effectLst/>
      </p:bgPr>
    </p:bg>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62EC735F-6046-4C2B-B84E-0EBB20F2AEA8}"/>
              </a:ext>
            </a:extLst>
          </p:cNvPr>
          <p:cNvSpPr>
            <a:spLocks noGrp="1"/>
          </p:cNvSpPr>
          <p:nvPr>
            <p:ph type="sldNum" sz="quarter" idx="12"/>
          </p:nvPr>
        </p:nvSpPr>
        <p:spPr>
          <a:xfrm>
            <a:off x="11097071" y="6552215"/>
            <a:ext cx="567743" cy="131235"/>
          </a:xfrm>
          <a:prstGeom prst="rect">
            <a:avLst/>
          </a:prstGeom>
        </p:spPr>
        <p:txBody>
          <a:bodyPr/>
          <a:lstStyle/>
          <a:p>
            <a:pPr defTabSz="1218836"/>
            <a:fld id="{2490C926-4C7A-4456-B603-8FB00524CD8E}" type="slidenum">
              <a:rPr lang="en-GB" smtClean="0">
                <a:solidFill>
                  <a:prstClr val="black"/>
                </a:solidFill>
              </a:rPr>
              <a:pPr defTabSz="1218836"/>
              <a:t>‹#›</a:t>
            </a:fld>
            <a:endParaRPr lang="en-GB" dirty="0">
              <a:solidFill>
                <a:prstClr val="black"/>
              </a:solidFill>
            </a:endParaRPr>
          </a:p>
        </p:txBody>
      </p:sp>
      <p:sp>
        <p:nvSpPr>
          <p:cNvPr id="3" name="Title 2">
            <a:extLst>
              <a:ext uri="{FF2B5EF4-FFF2-40B4-BE49-F238E27FC236}">
                <a16:creationId xmlns:a16="http://schemas.microsoft.com/office/drawing/2014/main" id="{3A17CDED-60BC-429B-AAEE-6FDE38213F7D}"/>
              </a:ext>
            </a:extLst>
          </p:cNvPr>
          <p:cNvSpPr>
            <a:spLocks noGrp="1"/>
          </p:cNvSpPr>
          <p:nvPr>
            <p:ph type="title" hasCustomPrompt="1"/>
          </p:nvPr>
        </p:nvSpPr>
        <p:spPr/>
        <p:txBody>
          <a:bodyPr/>
          <a:lstStyle/>
          <a:p>
            <a:r>
              <a:rPr lang="en-US" dirty="0"/>
              <a:t>Title style – 1 line only</a:t>
            </a:r>
          </a:p>
        </p:txBody>
      </p:sp>
      <p:sp>
        <p:nvSpPr>
          <p:cNvPr id="8" name="Subtitle">
            <a:extLst>
              <a:ext uri="{FF2B5EF4-FFF2-40B4-BE49-F238E27FC236}">
                <a16:creationId xmlns:a16="http://schemas.microsoft.com/office/drawing/2014/main" id="{CE4EA79A-EB5D-42F2-A79A-91D2B179EB78}"/>
              </a:ext>
            </a:extLst>
          </p:cNvPr>
          <p:cNvSpPr>
            <a:spLocks noGrp="1"/>
          </p:cNvSpPr>
          <p:nvPr>
            <p:ph type="subTitle" idx="14" hasCustomPrompt="1"/>
          </p:nvPr>
        </p:nvSpPr>
        <p:spPr>
          <a:xfrm>
            <a:off x="527049" y="1008937"/>
            <a:ext cx="11137899" cy="338555"/>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dirty="0"/>
              <a:t>Subtitle – 1 line only</a:t>
            </a:r>
          </a:p>
        </p:txBody>
      </p:sp>
      <p:sp>
        <p:nvSpPr>
          <p:cNvPr id="2" name="Footer Placeholder 1">
            <a:extLst>
              <a:ext uri="{FF2B5EF4-FFF2-40B4-BE49-F238E27FC236}">
                <a16:creationId xmlns:a16="http://schemas.microsoft.com/office/drawing/2014/main" id="{2E509012-6937-46CD-AF1A-1AC4BA675793}"/>
              </a:ext>
            </a:extLst>
          </p:cNvPr>
          <p:cNvSpPr>
            <a:spLocks noGrp="1"/>
          </p:cNvSpPr>
          <p:nvPr>
            <p:ph type="ftr" sz="quarter" idx="15"/>
          </p:nvPr>
        </p:nvSpPr>
        <p:spPr>
          <a:xfrm>
            <a:off x="3595511" y="6540334"/>
            <a:ext cx="5000980" cy="143116"/>
          </a:xfrm>
          <a:prstGeom prst="rect">
            <a:avLst/>
          </a:prstGeom>
        </p:spPr>
        <p:txBody>
          <a:bodyPr/>
          <a:lstStyle/>
          <a:p>
            <a:endParaRPr lang="en-US" dirty="0"/>
          </a:p>
        </p:txBody>
      </p:sp>
    </p:spTree>
    <p:extLst>
      <p:ext uri="{BB962C8B-B14F-4D97-AF65-F5344CB8AC3E}">
        <p14:creationId xmlns:p14="http://schemas.microsoft.com/office/powerpoint/2010/main" val="2660226404"/>
      </p:ext>
    </p:extLst>
  </p:cSld>
  <p:clrMapOvr>
    <a:masterClrMapping/>
  </p:clrMapOvr>
  <p:transition>
    <p:fade/>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userDrawn="1">
  <p:cSld name="Title Only (Dark)">
    <p:bg>
      <p:bgPr>
        <a:solidFill>
          <a:schemeClr val="tx2"/>
        </a:solidFill>
        <a:effectLst/>
      </p:bgPr>
    </p:bg>
    <p:spTree>
      <p:nvGrpSpPr>
        <p:cNvPr id="1" name=""/>
        <p:cNvGrpSpPr/>
        <p:nvPr/>
      </p:nvGrpSpPr>
      <p:grpSpPr>
        <a:xfrm>
          <a:off x="0" y="0"/>
          <a:ext cx="0" cy="0"/>
          <a:chOff x="0" y="0"/>
          <a:chExt cx="0" cy="0"/>
        </a:xfrm>
      </p:grpSpPr>
      <p:sp>
        <p:nvSpPr>
          <p:cNvPr id="6" name="Subtitle">
            <a:extLst>
              <a:ext uri="{FF2B5EF4-FFF2-40B4-BE49-F238E27FC236}">
                <a16:creationId xmlns:a16="http://schemas.microsoft.com/office/drawing/2014/main" id="{A4666E35-C863-44D5-9A2B-CC193CA5191C}"/>
              </a:ext>
            </a:extLst>
          </p:cNvPr>
          <p:cNvSpPr>
            <a:spLocks noGrp="1"/>
          </p:cNvSpPr>
          <p:nvPr>
            <p:ph type="subTitle" idx="14" hasCustomPrompt="1"/>
          </p:nvPr>
        </p:nvSpPr>
        <p:spPr>
          <a:xfrm>
            <a:off x="527049" y="1008937"/>
            <a:ext cx="11137899" cy="338555"/>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bg1"/>
                </a:solidFill>
              </a:defRPr>
            </a:lvl1pPr>
            <a:lvl2pPr marL="0" indent="0" algn="l">
              <a:spcBef>
                <a:spcPts val="0"/>
              </a:spcBef>
              <a:spcAft>
                <a:spcPts val="0"/>
              </a:spcAft>
              <a:buFont typeface="Arial" panose="020B0604020202020204" pitchFamily="34" charset="0"/>
              <a:buNone/>
              <a:defRPr sz="1800">
                <a:solidFill>
                  <a:schemeClr val="bg1"/>
                </a:solidFill>
              </a:defRPr>
            </a:lvl2pPr>
            <a:lvl3pPr marL="0" indent="0" algn="l">
              <a:spcBef>
                <a:spcPts val="0"/>
              </a:spcBef>
              <a:spcAft>
                <a:spcPts val="0"/>
              </a:spcAft>
              <a:buFont typeface="Arial" panose="020B0604020202020204" pitchFamily="34" charset="0"/>
              <a:buNone/>
              <a:defRPr sz="1800" b="1">
                <a:solidFill>
                  <a:schemeClr val="bg1"/>
                </a:solidFill>
              </a:defRPr>
            </a:lvl3pPr>
            <a:lvl4pPr marL="0" indent="0" algn="l">
              <a:spcBef>
                <a:spcPts val="0"/>
              </a:spcBef>
              <a:spcAft>
                <a:spcPts val="0"/>
              </a:spcAft>
              <a:buFont typeface="Arial" panose="020B0604020202020204" pitchFamily="34" charset="0"/>
              <a:buNone/>
              <a:defRPr sz="1400">
                <a:solidFill>
                  <a:schemeClr val="bg1"/>
                </a:solidFill>
              </a:defRPr>
            </a:lvl4pPr>
            <a:lvl5pPr marL="0" indent="0" algn="l">
              <a:spcBef>
                <a:spcPts val="0"/>
              </a:spcBef>
              <a:spcAft>
                <a:spcPts val="0"/>
              </a:spcAft>
              <a:buFont typeface="Arial" panose="020B0604020202020204" pitchFamily="34" charset="0"/>
              <a:buNone/>
              <a:defRPr sz="1200">
                <a:solidFill>
                  <a:schemeClr val="bg1"/>
                </a:solidFill>
              </a:defRPr>
            </a:lvl5pPr>
            <a:lvl6pPr marL="0" indent="0" algn="l">
              <a:spcBef>
                <a:spcPts val="0"/>
              </a:spcBef>
              <a:spcAft>
                <a:spcPts val="0"/>
              </a:spcAft>
              <a:buFont typeface="Arial" panose="020B0604020202020204" pitchFamily="34" charset="0"/>
              <a:buNone/>
              <a:defRPr sz="1200">
                <a:solidFill>
                  <a:schemeClr val="bg1"/>
                </a:solidFill>
              </a:defRPr>
            </a:lvl6pPr>
            <a:lvl7pPr marL="0" indent="0" algn="l">
              <a:spcBef>
                <a:spcPts val="0"/>
              </a:spcBef>
              <a:spcAft>
                <a:spcPts val="0"/>
              </a:spcAft>
              <a:buFont typeface="Arial" panose="020B0604020202020204" pitchFamily="34" charset="0"/>
              <a:buNone/>
              <a:defRPr sz="1200">
                <a:solidFill>
                  <a:schemeClr val="bg1"/>
                </a:solidFill>
              </a:defRPr>
            </a:lvl7pPr>
            <a:lvl8pPr marL="0" indent="0" algn="l">
              <a:spcBef>
                <a:spcPts val="0"/>
              </a:spcBef>
              <a:spcAft>
                <a:spcPts val="0"/>
              </a:spcAft>
              <a:buFont typeface="Arial" panose="020B0604020202020204" pitchFamily="34" charset="0"/>
              <a:buNone/>
              <a:defRPr sz="1200">
                <a:solidFill>
                  <a:schemeClr val="bg1"/>
                </a:solidFill>
              </a:defRPr>
            </a:lvl8pPr>
            <a:lvl9pPr marL="0" indent="0" algn="l">
              <a:spcBef>
                <a:spcPts val="0"/>
              </a:spcBef>
              <a:spcAft>
                <a:spcPts val="0"/>
              </a:spcAft>
              <a:buFont typeface="Arial" panose="020B0604020202020204" pitchFamily="34" charset="0"/>
              <a:buNone/>
              <a:defRPr sz="1200">
                <a:solidFill>
                  <a:schemeClr val="bg1"/>
                </a:solidFill>
              </a:defRPr>
            </a:lvl9pPr>
          </a:lstStyle>
          <a:p>
            <a:pPr lvl="0"/>
            <a:r>
              <a:rPr lang="en-US" dirty="0"/>
              <a:t>Subtitle – 1 line only</a:t>
            </a:r>
          </a:p>
        </p:txBody>
      </p:sp>
      <p:sp>
        <p:nvSpPr>
          <p:cNvPr id="2" name="Title">
            <a:extLst>
              <a:ext uri="{FF2B5EF4-FFF2-40B4-BE49-F238E27FC236}">
                <a16:creationId xmlns:a16="http://schemas.microsoft.com/office/drawing/2014/main" id="{5A49BACF-04D2-4ED7-BB2F-ADE97552A66C}"/>
              </a:ext>
            </a:extLst>
          </p:cNvPr>
          <p:cNvSpPr>
            <a:spLocks noGrp="1"/>
          </p:cNvSpPr>
          <p:nvPr>
            <p:ph type="title" hasCustomPrompt="1"/>
          </p:nvPr>
        </p:nvSpPr>
        <p:spPr/>
        <p:txBody>
          <a:bodyPr/>
          <a:lstStyle>
            <a:lvl1pPr>
              <a:defRPr>
                <a:solidFill>
                  <a:schemeClr val="bg1"/>
                </a:solidFill>
              </a:defRPr>
            </a:lvl1pPr>
          </a:lstStyle>
          <a:p>
            <a:r>
              <a:rPr lang="en-US" dirty="0"/>
              <a:t>Title style – 1 line only</a:t>
            </a:r>
          </a:p>
        </p:txBody>
      </p:sp>
      <p:sp>
        <p:nvSpPr>
          <p:cNvPr id="18" name="CLASS" descr="{&quot;templafy&quot;:{&quot;id&quot;:&quot;66c518be-6136-4409-bb60-84c46be67953&quot;}}" hidden="1">
            <a:extLst>
              <a:ext uri="{FF2B5EF4-FFF2-40B4-BE49-F238E27FC236}">
                <a16:creationId xmlns:a16="http://schemas.microsoft.com/office/drawing/2014/main" id="{FAA09B43-F1D4-4247-9D1F-387AC36CF096}"/>
              </a:ext>
            </a:extLst>
          </p:cNvPr>
          <p:cNvSpPr/>
          <p:nvPr userDrawn="1"/>
        </p:nvSpPr>
        <p:spPr>
          <a:xfrm>
            <a:off x="527055" y="178649"/>
            <a:ext cx="2651741"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dirty="0">
              <a:solidFill>
                <a:schemeClr val="bg1"/>
              </a:solidFill>
            </a:endParaRPr>
          </a:p>
        </p:txBody>
      </p:sp>
    </p:spTree>
    <p:extLst>
      <p:ext uri="{BB962C8B-B14F-4D97-AF65-F5344CB8AC3E}">
        <p14:creationId xmlns:p14="http://schemas.microsoft.com/office/powerpoint/2010/main" val="3177529908"/>
      </p:ext>
    </p:extLst>
  </p:cSld>
  <p:clrMapOvr>
    <a:masterClrMapping/>
  </p:clrMapOvr>
  <p:transition>
    <p:fade/>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Half Image (Left)">
    <p:spTree>
      <p:nvGrpSpPr>
        <p:cNvPr id="1" name=""/>
        <p:cNvGrpSpPr/>
        <p:nvPr/>
      </p:nvGrpSpPr>
      <p:grpSpPr>
        <a:xfrm>
          <a:off x="0" y="0"/>
          <a:ext cx="0" cy="0"/>
          <a:chOff x="0" y="0"/>
          <a:chExt cx="0" cy="0"/>
        </a:xfrm>
      </p:grpSpPr>
      <p:sp>
        <p:nvSpPr>
          <p:cNvPr id="5" name="Picture 1/2">
            <a:extLst>
              <a:ext uri="{FF2B5EF4-FFF2-40B4-BE49-F238E27FC236}">
                <a16:creationId xmlns:a16="http://schemas.microsoft.com/office/drawing/2014/main" id="{E80C9543-13CC-4164-AD32-D3EBE0FD1EBF}"/>
              </a:ext>
            </a:extLst>
          </p:cNvPr>
          <p:cNvSpPr>
            <a:spLocks noGrp="1"/>
          </p:cNvSpPr>
          <p:nvPr>
            <p:ph type="pic" sz="quarter" idx="24" hasCustomPrompt="1"/>
          </p:nvPr>
        </p:nvSpPr>
        <p:spPr>
          <a:xfrm>
            <a:off x="2" y="0"/>
            <a:ext cx="6000751" cy="6858000"/>
          </a:xfrm>
          <a:prstGeom prst="rect">
            <a:avLst/>
          </a:prstGeom>
          <a:solidFill>
            <a:schemeClr val="tx2"/>
          </a:solidFill>
        </p:spPr>
        <p:txBody>
          <a:bodyPr vert="horz" wrap="square" lIns="72000" tIns="0" rIns="72000" bIns="0" rtlCol="0" anchor="ctr">
            <a:noAutofit/>
          </a:bodyPr>
          <a:lstStyle>
            <a:lvl1pPr>
              <a:defRPr lang="en-GB" sz="1800" b="1" dirty="0">
                <a:solidFill>
                  <a:schemeClr val="bg1"/>
                </a:solidFill>
              </a:defRPr>
            </a:lvl1pPr>
          </a:lstStyle>
          <a:p>
            <a:pPr lvl="0" algn="ctr"/>
            <a:r>
              <a:rPr lang="en-US" dirty="0"/>
              <a:t>INSERT IMAGE HERE</a:t>
            </a:r>
            <a:endParaRPr lang="en-GB" dirty="0"/>
          </a:p>
        </p:txBody>
      </p:sp>
      <p:sp>
        <p:nvSpPr>
          <p:cNvPr id="4" name="Title 3">
            <a:extLst>
              <a:ext uri="{FF2B5EF4-FFF2-40B4-BE49-F238E27FC236}">
                <a16:creationId xmlns:a16="http://schemas.microsoft.com/office/drawing/2014/main" id="{CB8DAC77-31E4-475B-94A4-0881122BCA44}"/>
              </a:ext>
            </a:extLst>
          </p:cNvPr>
          <p:cNvSpPr>
            <a:spLocks noGrp="1"/>
          </p:cNvSpPr>
          <p:nvPr>
            <p:ph type="title" hasCustomPrompt="1"/>
          </p:nvPr>
        </p:nvSpPr>
        <p:spPr>
          <a:xfrm>
            <a:off x="6191250" y="529169"/>
            <a:ext cx="5473701" cy="461665"/>
          </a:xfrm>
        </p:spPr>
        <p:txBody>
          <a:bodyPr/>
          <a:lstStyle/>
          <a:p>
            <a:r>
              <a:rPr lang="en-US" dirty="0"/>
              <a:t>Title style – 1 line only</a:t>
            </a:r>
          </a:p>
        </p:txBody>
      </p:sp>
      <p:sp>
        <p:nvSpPr>
          <p:cNvPr id="7" name="Subtitle">
            <a:extLst>
              <a:ext uri="{FF2B5EF4-FFF2-40B4-BE49-F238E27FC236}">
                <a16:creationId xmlns:a16="http://schemas.microsoft.com/office/drawing/2014/main" id="{2E9AA089-F0E4-4DE2-9B72-8CFDE283DCF7}"/>
              </a:ext>
            </a:extLst>
          </p:cNvPr>
          <p:cNvSpPr>
            <a:spLocks noGrp="1"/>
          </p:cNvSpPr>
          <p:nvPr>
            <p:ph type="subTitle" idx="14" hasCustomPrompt="1"/>
          </p:nvPr>
        </p:nvSpPr>
        <p:spPr>
          <a:xfrm>
            <a:off x="6191247" y="1008937"/>
            <a:ext cx="5473701" cy="338555"/>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dirty="0"/>
              <a:t>Subtitle – 1 line only</a:t>
            </a:r>
          </a:p>
        </p:txBody>
      </p:sp>
    </p:spTree>
    <p:extLst>
      <p:ext uri="{BB962C8B-B14F-4D97-AF65-F5344CB8AC3E}">
        <p14:creationId xmlns:p14="http://schemas.microsoft.com/office/powerpoint/2010/main" val="112061030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 x text or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2410B8-7C3D-484E-9302-3E6968656FA1}"/>
              </a:ext>
            </a:extLst>
          </p:cNvPr>
          <p:cNvSpPr>
            <a:spLocks noGrp="1"/>
          </p:cNvSpPr>
          <p:nvPr>
            <p:ph type="title" hasCustomPrompt="1"/>
          </p:nvPr>
        </p:nvSpPr>
        <p:spPr/>
        <p:txBody>
          <a:bodyPr/>
          <a:lstStyle>
            <a:lvl1pPr>
              <a:defRPr/>
            </a:lvl1pPr>
          </a:lstStyle>
          <a:p>
            <a:r>
              <a:rPr lang="en-GB"/>
              <a:t>Slide title</a:t>
            </a:r>
          </a:p>
        </p:txBody>
      </p:sp>
      <p:sp>
        <p:nvSpPr>
          <p:cNvPr id="10" name="Subtitle 2">
            <a:extLst>
              <a:ext uri="{FF2B5EF4-FFF2-40B4-BE49-F238E27FC236}">
                <a16:creationId xmlns:a16="http://schemas.microsoft.com/office/drawing/2014/main" id="{CA740BB2-3E05-438D-A466-10499F9D16BA}"/>
              </a:ext>
            </a:extLst>
          </p:cNvPr>
          <p:cNvSpPr>
            <a:spLocks noGrp="1"/>
          </p:cNvSpPr>
          <p:nvPr>
            <p:ph type="subTitle" idx="1" hasCustomPrompt="1"/>
          </p:nvPr>
        </p:nvSpPr>
        <p:spPr>
          <a:xfrm>
            <a:off x="658814" y="1306800"/>
            <a:ext cx="5322885"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1000"/>
              </a:spcBef>
              <a:buFontTx/>
              <a:buNone/>
            </a:pPr>
            <a:r>
              <a:rPr lang="en-GB"/>
              <a:t>Optional heading</a:t>
            </a:r>
          </a:p>
        </p:txBody>
      </p:sp>
      <p:sp>
        <p:nvSpPr>
          <p:cNvPr id="17" name="Text placeholder 2">
            <a:extLst>
              <a:ext uri="{FF2B5EF4-FFF2-40B4-BE49-F238E27FC236}">
                <a16:creationId xmlns:a16="http://schemas.microsoft.com/office/drawing/2014/main" id="{7C9E77EB-1FC1-41DE-9575-67E0CB6106D5}"/>
              </a:ext>
            </a:extLst>
          </p:cNvPr>
          <p:cNvSpPr>
            <a:spLocks noGrp="1"/>
          </p:cNvSpPr>
          <p:nvPr>
            <p:ph sz="quarter" idx="16" hasCustomPrompt="1"/>
          </p:nvPr>
        </p:nvSpPr>
        <p:spPr>
          <a:xfrm>
            <a:off x="658813" y="1811339"/>
            <a:ext cx="10874375" cy="4354512"/>
          </a:xfrm>
        </p:spPr>
        <p:txBody>
          <a:bodyPr/>
          <a:lstStyle>
            <a:lvl1pPr>
              <a:defRPr/>
            </a:lvl1pPr>
            <a:lvl5pPr>
              <a:defRPr/>
            </a:lvl5pPr>
            <a:lvl6pPr>
              <a:defRPr sz="2000"/>
            </a:lvl6pPr>
            <a:lvl7pPr>
              <a:defRPr/>
            </a:lvl7pPr>
            <a:lvl8pPr>
              <a:defRPr/>
            </a:lvl8pPr>
            <a:lvl9pPr>
              <a:defRPr/>
            </a:lvl9pPr>
          </a:lstStyle>
          <a:p>
            <a:pPr lvl="0"/>
            <a:r>
              <a:rPr lang="en-GB"/>
              <a:t>Click to add text, image or graph/table</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12" name="Footer Placeholder 11">
            <a:extLst>
              <a:ext uri="{FF2B5EF4-FFF2-40B4-BE49-F238E27FC236}">
                <a16:creationId xmlns:a16="http://schemas.microsoft.com/office/drawing/2014/main" id="{D5135014-C08C-4A66-8213-6117EBA0216C}"/>
              </a:ext>
            </a:extLst>
          </p:cNvPr>
          <p:cNvSpPr>
            <a:spLocks noGrp="1"/>
          </p:cNvSpPr>
          <p:nvPr>
            <p:ph type="ftr" sz="quarter" idx="14"/>
          </p:nvPr>
        </p:nvSpPr>
        <p:spPr/>
        <p:txBody>
          <a:bodyPr/>
          <a:lstStyle/>
          <a:p>
            <a:endParaRPr lang="en-GB"/>
          </a:p>
        </p:txBody>
      </p:sp>
      <p:sp>
        <p:nvSpPr>
          <p:cNvPr id="14" name="Slide Number Placeholder 13">
            <a:extLst>
              <a:ext uri="{FF2B5EF4-FFF2-40B4-BE49-F238E27FC236}">
                <a16:creationId xmlns:a16="http://schemas.microsoft.com/office/drawing/2014/main" id="{BC2BD3C9-7B98-4F8C-8059-46844677E92A}"/>
              </a:ext>
            </a:extLst>
          </p:cNvPr>
          <p:cNvSpPr>
            <a:spLocks noGrp="1"/>
          </p:cNvSpPr>
          <p:nvPr>
            <p:ph type="sldNum" sz="quarter" idx="15"/>
          </p:nvPr>
        </p:nvSpPr>
        <p:spPr/>
        <p:txBody>
          <a:bodyPr/>
          <a:lstStyle/>
          <a:p>
            <a:fld id="{1BE232AB-0B06-425F-9ADD-32A9A3D01189}" type="slidenum">
              <a:rPr lang="en-GB" smtClean="0"/>
              <a:pPr/>
              <a:t>‹#›</a:t>
            </a:fld>
            <a:endParaRPr lang="en-GB"/>
          </a:p>
        </p:txBody>
      </p:sp>
    </p:spTree>
    <p:extLst>
      <p:ext uri="{BB962C8B-B14F-4D97-AF65-F5344CB8AC3E}">
        <p14:creationId xmlns:p14="http://schemas.microsoft.com/office/powerpoint/2010/main" val="361227664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1/3 Image (Left)">
    <p:spTree>
      <p:nvGrpSpPr>
        <p:cNvPr id="1" name=""/>
        <p:cNvGrpSpPr/>
        <p:nvPr/>
      </p:nvGrpSpPr>
      <p:grpSpPr>
        <a:xfrm>
          <a:off x="0" y="0"/>
          <a:ext cx="0" cy="0"/>
          <a:chOff x="0" y="0"/>
          <a:chExt cx="0" cy="0"/>
        </a:xfrm>
      </p:grpSpPr>
      <p:sp>
        <p:nvSpPr>
          <p:cNvPr id="6" name="Picture 3/4">
            <a:extLst>
              <a:ext uri="{FF2B5EF4-FFF2-40B4-BE49-F238E27FC236}">
                <a16:creationId xmlns:a16="http://schemas.microsoft.com/office/drawing/2014/main" id="{CD966848-0161-4300-BF5B-4D13F816F236}"/>
              </a:ext>
            </a:extLst>
          </p:cNvPr>
          <p:cNvSpPr>
            <a:spLocks noGrp="1"/>
          </p:cNvSpPr>
          <p:nvPr>
            <p:ph type="pic" sz="quarter" idx="24" hasCustomPrompt="1"/>
          </p:nvPr>
        </p:nvSpPr>
        <p:spPr>
          <a:xfrm>
            <a:off x="2" y="0"/>
            <a:ext cx="4977207" cy="6858000"/>
          </a:xfrm>
          <a:prstGeom prst="rect">
            <a:avLst/>
          </a:prstGeom>
          <a:solidFill>
            <a:schemeClr val="tx2"/>
          </a:solidFill>
        </p:spPr>
        <p:txBody>
          <a:bodyPr vert="horz" wrap="square" lIns="72000" tIns="0" rIns="72000" bIns="0" rtlCol="0" anchor="ctr">
            <a:noAutofit/>
          </a:bodyPr>
          <a:lstStyle>
            <a:lvl1pPr>
              <a:defRPr lang="en-GB" sz="1800" b="1" dirty="0">
                <a:solidFill>
                  <a:schemeClr val="bg1"/>
                </a:solidFill>
              </a:defRPr>
            </a:lvl1pPr>
          </a:lstStyle>
          <a:p>
            <a:pPr lvl="0" algn="ctr"/>
            <a:r>
              <a:rPr lang="en-US" dirty="0"/>
              <a:t>INSERT IMAGE HERE</a:t>
            </a:r>
            <a:endParaRPr lang="en-GB" dirty="0"/>
          </a:p>
        </p:txBody>
      </p:sp>
      <p:sp>
        <p:nvSpPr>
          <p:cNvPr id="8" name="Title 3">
            <a:extLst>
              <a:ext uri="{FF2B5EF4-FFF2-40B4-BE49-F238E27FC236}">
                <a16:creationId xmlns:a16="http://schemas.microsoft.com/office/drawing/2014/main" id="{D89291B6-6301-4A08-AF57-4FA5BE97FAE4}"/>
              </a:ext>
            </a:extLst>
          </p:cNvPr>
          <p:cNvSpPr>
            <a:spLocks noGrp="1"/>
          </p:cNvSpPr>
          <p:nvPr>
            <p:ph type="title" hasCustomPrompt="1"/>
          </p:nvPr>
        </p:nvSpPr>
        <p:spPr>
          <a:xfrm>
            <a:off x="5327550" y="529169"/>
            <a:ext cx="6337401" cy="461665"/>
          </a:xfrm>
        </p:spPr>
        <p:txBody>
          <a:bodyPr/>
          <a:lstStyle/>
          <a:p>
            <a:r>
              <a:rPr lang="en-US" dirty="0"/>
              <a:t>Title style – 1 line only</a:t>
            </a:r>
          </a:p>
        </p:txBody>
      </p:sp>
      <p:sp>
        <p:nvSpPr>
          <p:cNvPr id="9" name="Subtitle">
            <a:extLst>
              <a:ext uri="{FF2B5EF4-FFF2-40B4-BE49-F238E27FC236}">
                <a16:creationId xmlns:a16="http://schemas.microsoft.com/office/drawing/2014/main" id="{902F24C2-90A7-4B01-B93B-A574A7F09B83}"/>
              </a:ext>
            </a:extLst>
          </p:cNvPr>
          <p:cNvSpPr>
            <a:spLocks noGrp="1"/>
          </p:cNvSpPr>
          <p:nvPr>
            <p:ph type="subTitle" idx="14" hasCustomPrompt="1"/>
          </p:nvPr>
        </p:nvSpPr>
        <p:spPr>
          <a:xfrm>
            <a:off x="5327548" y="1008937"/>
            <a:ext cx="6337401" cy="338555"/>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dirty="0"/>
              <a:t>Subtitle – 1 line only</a:t>
            </a:r>
          </a:p>
        </p:txBody>
      </p:sp>
    </p:spTree>
    <p:extLst>
      <p:ext uri="{BB962C8B-B14F-4D97-AF65-F5344CB8AC3E}">
        <p14:creationId xmlns:p14="http://schemas.microsoft.com/office/powerpoint/2010/main" val="72611311"/>
      </p:ext>
    </p:extLst>
  </p:cSld>
  <p:clrMapOvr>
    <a:masterClrMapping/>
  </p:clrMapOvr>
  <p:transition>
    <p:fade/>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userDrawn="1">
  <p:cSld name="Half Image (Right)">
    <p:spTree>
      <p:nvGrpSpPr>
        <p:cNvPr id="1" name=""/>
        <p:cNvGrpSpPr/>
        <p:nvPr/>
      </p:nvGrpSpPr>
      <p:grpSpPr>
        <a:xfrm>
          <a:off x="0" y="0"/>
          <a:ext cx="0" cy="0"/>
          <a:chOff x="0" y="0"/>
          <a:chExt cx="0" cy="0"/>
        </a:xfrm>
      </p:grpSpPr>
      <p:sp>
        <p:nvSpPr>
          <p:cNvPr id="5" name="Picture 1/2">
            <a:extLst>
              <a:ext uri="{FF2B5EF4-FFF2-40B4-BE49-F238E27FC236}">
                <a16:creationId xmlns:a16="http://schemas.microsoft.com/office/drawing/2014/main" id="{E80C9543-13CC-4164-AD32-D3EBE0FD1EBF}"/>
              </a:ext>
            </a:extLst>
          </p:cNvPr>
          <p:cNvSpPr>
            <a:spLocks noGrp="1"/>
          </p:cNvSpPr>
          <p:nvPr>
            <p:ph type="pic" sz="quarter" idx="24" hasCustomPrompt="1"/>
          </p:nvPr>
        </p:nvSpPr>
        <p:spPr>
          <a:xfrm>
            <a:off x="6191251" y="0"/>
            <a:ext cx="6000749" cy="6858000"/>
          </a:xfrm>
          <a:prstGeom prst="rect">
            <a:avLst/>
          </a:prstGeom>
          <a:solidFill>
            <a:schemeClr val="tx2"/>
          </a:solidFill>
        </p:spPr>
        <p:txBody>
          <a:bodyPr vert="horz" lIns="72000" tIns="0" rIns="72000" bIns="0" rtlCol="0" anchor="ctr">
            <a:noAutofit/>
          </a:bodyPr>
          <a:lstStyle>
            <a:lvl1pPr>
              <a:defRPr lang="en-GB" sz="1800" b="1" dirty="0">
                <a:solidFill>
                  <a:schemeClr val="bg1"/>
                </a:solidFill>
              </a:defRPr>
            </a:lvl1pPr>
          </a:lstStyle>
          <a:p>
            <a:pPr lvl="0" algn="ctr"/>
            <a:r>
              <a:rPr lang="en-US" dirty="0"/>
              <a:t>INSERT IMAGE HERE</a:t>
            </a:r>
            <a:endParaRPr lang="en-GB" dirty="0"/>
          </a:p>
        </p:txBody>
      </p:sp>
      <p:sp>
        <p:nvSpPr>
          <p:cNvPr id="4" name="Title 3">
            <a:extLst>
              <a:ext uri="{FF2B5EF4-FFF2-40B4-BE49-F238E27FC236}">
                <a16:creationId xmlns:a16="http://schemas.microsoft.com/office/drawing/2014/main" id="{6E67B4B4-32C5-43B2-BE0E-11A683DA2987}"/>
              </a:ext>
            </a:extLst>
          </p:cNvPr>
          <p:cNvSpPr>
            <a:spLocks noGrp="1"/>
          </p:cNvSpPr>
          <p:nvPr>
            <p:ph type="title" hasCustomPrompt="1"/>
          </p:nvPr>
        </p:nvSpPr>
        <p:spPr>
          <a:xfrm>
            <a:off x="534964" y="529169"/>
            <a:ext cx="5473701" cy="461665"/>
          </a:xfrm>
        </p:spPr>
        <p:txBody>
          <a:bodyPr/>
          <a:lstStyle/>
          <a:p>
            <a:r>
              <a:rPr lang="en-US" dirty="0"/>
              <a:t>Title style – 1 line only</a:t>
            </a:r>
          </a:p>
        </p:txBody>
      </p:sp>
      <p:sp>
        <p:nvSpPr>
          <p:cNvPr id="6" name="Subtitle">
            <a:extLst>
              <a:ext uri="{FF2B5EF4-FFF2-40B4-BE49-F238E27FC236}">
                <a16:creationId xmlns:a16="http://schemas.microsoft.com/office/drawing/2014/main" id="{966D09F1-3AA4-4C22-AB24-9F35D4E7440A}"/>
              </a:ext>
            </a:extLst>
          </p:cNvPr>
          <p:cNvSpPr>
            <a:spLocks noGrp="1"/>
          </p:cNvSpPr>
          <p:nvPr>
            <p:ph type="subTitle" idx="14" hasCustomPrompt="1"/>
          </p:nvPr>
        </p:nvSpPr>
        <p:spPr>
          <a:xfrm>
            <a:off x="534960" y="1008937"/>
            <a:ext cx="5473701" cy="338555"/>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dirty="0"/>
              <a:t>Subtitle – 1 line only</a:t>
            </a:r>
          </a:p>
        </p:txBody>
      </p:sp>
    </p:spTree>
    <p:extLst>
      <p:ext uri="{BB962C8B-B14F-4D97-AF65-F5344CB8AC3E}">
        <p14:creationId xmlns:p14="http://schemas.microsoft.com/office/powerpoint/2010/main" val="2729575822"/>
      </p:ext>
    </p:extLst>
  </p:cSld>
  <p:clrMapOvr>
    <a:masterClrMapping/>
  </p:clrMapOvr>
  <p:transition>
    <p:fade/>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preserve="1" userDrawn="1">
  <p:cSld name="1/3 Image">
    <p:spTree>
      <p:nvGrpSpPr>
        <p:cNvPr id="1" name=""/>
        <p:cNvGrpSpPr/>
        <p:nvPr/>
      </p:nvGrpSpPr>
      <p:grpSpPr>
        <a:xfrm>
          <a:off x="0" y="0"/>
          <a:ext cx="0" cy="0"/>
          <a:chOff x="0" y="0"/>
          <a:chExt cx="0" cy="0"/>
        </a:xfrm>
      </p:grpSpPr>
      <p:sp>
        <p:nvSpPr>
          <p:cNvPr id="5" name="Picture 3/4">
            <a:extLst>
              <a:ext uri="{FF2B5EF4-FFF2-40B4-BE49-F238E27FC236}">
                <a16:creationId xmlns:a16="http://schemas.microsoft.com/office/drawing/2014/main" id="{E80C9543-13CC-4164-AD32-D3EBE0FD1EBF}"/>
              </a:ext>
            </a:extLst>
          </p:cNvPr>
          <p:cNvSpPr>
            <a:spLocks noGrp="1"/>
          </p:cNvSpPr>
          <p:nvPr>
            <p:ph type="pic" sz="quarter" idx="24" hasCustomPrompt="1"/>
          </p:nvPr>
        </p:nvSpPr>
        <p:spPr>
          <a:xfrm>
            <a:off x="7214794" y="0"/>
            <a:ext cx="4977207" cy="6858000"/>
          </a:xfrm>
          <a:prstGeom prst="rect">
            <a:avLst/>
          </a:prstGeom>
          <a:solidFill>
            <a:schemeClr val="tx2"/>
          </a:solidFill>
        </p:spPr>
        <p:txBody>
          <a:bodyPr vert="horz" wrap="square" lIns="72000" tIns="0" rIns="72000" bIns="0" rtlCol="0" anchor="ctr">
            <a:noAutofit/>
          </a:bodyPr>
          <a:lstStyle>
            <a:lvl1pPr>
              <a:defRPr lang="en-GB" sz="1800" b="1" dirty="0">
                <a:solidFill>
                  <a:schemeClr val="bg1"/>
                </a:solidFill>
              </a:defRPr>
            </a:lvl1pPr>
          </a:lstStyle>
          <a:p>
            <a:pPr lvl="0" algn="ctr"/>
            <a:r>
              <a:rPr lang="en-US" dirty="0"/>
              <a:t>INSERT IMAGE HERE</a:t>
            </a:r>
            <a:endParaRPr lang="en-GB" dirty="0"/>
          </a:p>
        </p:txBody>
      </p:sp>
      <p:sp>
        <p:nvSpPr>
          <p:cNvPr id="4" name="Title 3">
            <a:extLst>
              <a:ext uri="{FF2B5EF4-FFF2-40B4-BE49-F238E27FC236}">
                <a16:creationId xmlns:a16="http://schemas.microsoft.com/office/drawing/2014/main" id="{A6C66D0F-D709-44DF-AC2F-2FF0D2FAC186}"/>
              </a:ext>
            </a:extLst>
          </p:cNvPr>
          <p:cNvSpPr>
            <a:spLocks noGrp="1"/>
          </p:cNvSpPr>
          <p:nvPr>
            <p:ph type="title" hasCustomPrompt="1"/>
          </p:nvPr>
        </p:nvSpPr>
        <p:spPr>
          <a:xfrm>
            <a:off x="534963" y="529169"/>
            <a:ext cx="6197791" cy="461665"/>
          </a:xfrm>
        </p:spPr>
        <p:txBody>
          <a:bodyPr/>
          <a:lstStyle/>
          <a:p>
            <a:r>
              <a:rPr lang="en-US" dirty="0"/>
              <a:t>Title style – 1 line only</a:t>
            </a:r>
          </a:p>
        </p:txBody>
      </p:sp>
      <p:sp>
        <p:nvSpPr>
          <p:cNvPr id="6" name="Subtitle">
            <a:extLst>
              <a:ext uri="{FF2B5EF4-FFF2-40B4-BE49-F238E27FC236}">
                <a16:creationId xmlns:a16="http://schemas.microsoft.com/office/drawing/2014/main" id="{ECC46890-4994-448C-8E9B-70ADBEF37DFF}"/>
              </a:ext>
            </a:extLst>
          </p:cNvPr>
          <p:cNvSpPr>
            <a:spLocks noGrp="1"/>
          </p:cNvSpPr>
          <p:nvPr>
            <p:ph type="subTitle" idx="14" hasCustomPrompt="1"/>
          </p:nvPr>
        </p:nvSpPr>
        <p:spPr>
          <a:xfrm>
            <a:off x="534960" y="1008937"/>
            <a:ext cx="6197791" cy="338555"/>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dirty="0"/>
              <a:t>Subtitle – 1 line only</a:t>
            </a:r>
          </a:p>
        </p:txBody>
      </p:sp>
    </p:spTree>
    <p:extLst>
      <p:ext uri="{BB962C8B-B14F-4D97-AF65-F5344CB8AC3E}">
        <p14:creationId xmlns:p14="http://schemas.microsoft.com/office/powerpoint/2010/main" val="2981917869"/>
      </p:ext>
    </p:extLst>
  </p:cSld>
  <p:clrMapOvr>
    <a:masterClrMapping/>
  </p:clrMapOvr>
  <p:transition>
    <p:fade/>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Full Image title Slide">
    <p:spTree>
      <p:nvGrpSpPr>
        <p:cNvPr id="1" name=""/>
        <p:cNvGrpSpPr/>
        <p:nvPr/>
      </p:nvGrpSpPr>
      <p:grpSpPr>
        <a:xfrm>
          <a:off x="0" y="0"/>
          <a:ext cx="0" cy="0"/>
          <a:chOff x="0" y="0"/>
          <a:chExt cx="0" cy="0"/>
        </a:xfrm>
      </p:grpSpPr>
      <p:sp>
        <p:nvSpPr>
          <p:cNvPr id="7" name="Picture">
            <a:extLst>
              <a:ext uri="{FF2B5EF4-FFF2-40B4-BE49-F238E27FC236}">
                <a16:creationId xmlns:a16="http://schemas.microsoft.com/office/drawing/2014/main" id="{AA80A0B9-3AAB-48C3-8C56-CDCB523F4E75}"/>
              </a:ext>
            </a:extLst>
          </p:cNvPr>
          <p:cNvSpPr>
            <a:spLocks noGrp="1"/>
          </p:cNvSpPr>
          <p:nvPr>
            <p:ph type="pic" sz="quarter" idx="10" hasCustomPrompt="1"/>
          </p:nvPr>
        </p:nvSpPr>
        <p:spPr>
          <a:xfrm>
            <a:off x="0" y="1"/>
            <a:ext cx="12192000" cy="5397499"/>
          </a:xfrm>
          <a:solidFill>
            <a:schemeClr val="tx2"/>
          </a:solidFill>
        </p:spPr>
        <p:txBody>
          <a:bodyPr vert="horz" lIns="0" tIns="457200" rIns="0" bIns="0" rtlCol="0" anchor="ctr" anchorCtr="0">
            <a:noAutofit/>
          </a:bodyPr>
          <a:lstStyle>
            <a:lvl1pPr algn="ctr">
              <a:defRPr lang="en-GB" sz="3200" b="1" dirty="0">
                <a:solidFill>
                  <a:schemeClr val="bg1"/>
                </a:solidFill>
              </a:defRPr>
            </a:lvl1pPr>
          </a:lstStyle>
          <a:p>
            <a:pPr lvl="0" algn="ctr"/>
            <a:r>
              <a:rPr lang="en-US" dirty="0"/>
              <a:t>INSERT IMAGE HERE</a:t>
            </a:r>
            <a:endParaRPr lang="en-GB" dirty="0"/>
          </a:p>
        </p:txBody>
      </p:sp>
      <p:sp>
        <p:nvSpPr>
          <p:cNvPr id="5" name="Title 3">
            <a:extLst>
              <a:ext uri="{FF2B5EF4-FFF2-40B4-BE49-F238E27FC236}">
                <a16:creationId xmlns:a16="http://schemas.microsoft.com/office/drawing/2014/main" id="{D47EEC1C-53F3-427B-A3D9-DE2705633EE9}"/>
              </a:ext>
            </a:extLst>
          </p:cNvPr>
          <p:cNvSpPr>
            <a:spLocks noGrp="1"/>
          </p:cNvSpPr>
          <p:nvPr>
            <p:ph type="title" hasCustomPrompt="1"/>
          </p:nvPr>
        </p:nvSpPr>
        <p:spPr>
          <a:xfrm>
            <a:off x="527052" y="5526914"/>
            <a:ext cx="11137899" cy="461665"/>
          </a:xfrm>
        </p:spPr>
        <p:txBody>
          <a:bodyPr/>
          <a:lstStyle/>
          <a:p>
            <a:r>
              <a:rPr lang="en-US" dirty="0"/>
              <a:t>Title style – 1 line only</a:t>
            </a:r>
          </a:p>
        </p:txBody>
      </p:sp>
      <p:sp>
        <p:nvSpPr>
          <p:cNvPr id="8" name="Subtitle">
            <a:extLst>
              <a:ext uri="{FF2B5EF4-FFF2-40B4-BE49-F238E27FC236}">
                <a16:creationId xmlns:a16="http://schemas.microsoft.com/office/drawing/2014/main" id="{D7760D46-0E51-420A-B17D-DE05AE23ADD0}"/>
              </a:ext>
            </a:extLst>
          </p:cNvPr>
          <p:cNvSpPr>
            <a:spLocks noGrp="1"/>
          </p:cNvSpPr>
          <p:nvPr>
            <p:ph type="subTitle" idx="14" hasCustomPrompt="1"/>
          </p:nvPr>
        </p:nvSpPr>
        <p:spPr>
          <a:xfrm>
            <a:off x="527049" y="6006684"/>
            <a:ext cx="11137899" cy="338555"/>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dirty="0"/>
              <a:t>Subtitle – 1 line only</a:t>
            </a:r>
          </a:p>
        </p:txBody>
      </p:sp>
    </p:spTree>
    <p:extLst>
      <p:ext uri="{BB962C8B-B14F-4D97-AF65-F5344CB8AC3E}">
        <p14:creationId xmlns:p14="http://schemas.microsoft.com/office/powerpoint/2010/main" val="4084604185"/>
      </p:ext>
    </p:extLst>
  </p:cSld>
  <p:clrMapOvr>
    <a:masterClrMapping/>
  </p:clrMapOvr>
  <p:transition>
    <p:fade/>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Full Image Slide">
    <p:spTree>
      <p:nvGrpSpPr>
        <p:cNvPr id="1" name=""/>
        <p:cNvGrpSpPr/>
        <p:nvPr/>
      </p:nvGrpSpPr>
      <p:grpSpPr>
        <a:xfrm>
          <a:off x="0" y="0"/>
          <a:ext cx="0" cy="0"/>
          <a:chOff x="0" y="0"/>
          <a:chExt cx="0" cy="0"/>
        </a:xfrm>
      </p:grpSpPr>
      <p:sp>
        <p:nvSpPr>
          <p:cNvPr id="7" name="Picture">
            <a:extLst>
              <a:ext uri="{FF2B5EF4-FFF2-40B4-BE49-F238E27FC236}">
                <a16:creationId xmlns:a16="http://schemas.microsoft.com/office/drawing/2014/main" id="{AA80A0B9-3AAB-48C3-8C56-CDCB523F4E75}"/>
              </a:ext>
            </a:extLst>
          </p:cNvPr>
          <p:cNvSpPr>
            <a:spLocks noGrp="1"/>
          </p:cNvSpPr>
          <p:nvPr>
            <p:ph type="pic" sz="quarter" idx="10" hasCustomPrompt="1"/>
          </p:nvPr>
        </p:nvSpPr>
        <p:spPr>
          <a:xfrm>
            <a:off x="0" y="0"/>
            <a:ext cx="12192000" cy="6858000"/>
          </a:xfrm>
          <a:solidFill>
            <a:schemeClr val="tx2"/>
          </a:solidFill>
        </p:spPr>
        <p:txBody>
          <a:bodyPr vert="horz" lIns="0" tIns="457200" rIns="0" bIns="0" rtlCol="0" anchor="ctr" anchorCtr="0">
            <a:noAutofit/>
          </a:bodyPr>
          <a:lstStyle>
            <a:lvl1pPr>
              <a:defRPr lang="en-GB" sz="4500" b="1" dirty="0">
                <a:solidFill>
                  <a:schemeClr val="bg1"/>
                </a:solidFill>
              </a:defRPr>
            </a:lvl1pPr>
          </a:lstStyle>
          <a:p>
            <a:pPr lvl="0" algn="ctr"/>
            <a:r>
              <a:rPr lang="en-US" dirty="0"/>
              <a:t>INSERT IMAGE HERE</a:t>
            </a:r>
            <a:endParaRPr lang="en-GB" dirty="0"/>
          </a:p>
        </p:txBody>
      </p:sp>
    </p:spTree>
    <p:extLst>
      <p:ext uri="{BB962C8B-B14F-4D97-AF65-F5344CB8AC3E}">
        <p14:creationId xmlns:p14="http://schemas.microsoft.com/office/powerpoint/2010/main" val="439335932"/>
      </p:ext>
    </p:extLst>
  </p:cSld>
  <p:clrMapOvr>
    <a:masterClrMapping/>
  </p:clrMapOvr>
  <p:transition>
    <p:fade/>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AC1BBD0-21A1-4954-8C73-29A3AC5AD01B}"/>
              </a:ext>
            </a:extLst>
          </p:cNvPr>
          <p:cNvSpPr>
            <a:spLocks noGrp="1"/>
          </p:cNvSpPr>
          <p:nvPr>
            <p:ph type="ftr" sz="quarter" idx="10"/>
          </p:nvPr>
        </p:nvSpPr>
        <p:spPr>
          <a:xfrm>
            <a:off x="3595511" y="6540334"/>
            <a:ext cx="5000980" cy="143116"/>
          </a:xfrm>
          <a:prstGeom prst="rect">
            <a:avLst/>
          </a:prstGeom>
        </p:spPr>
        <p:txBody>
          <a:bodyPr/>
          <a:lstStyle/>
          <a:p>
            <a:endParaRPr lang="en-US" dirty="0"/>
          </a:p>
        </p:txBody>
      </p:sp>
      <p:sp>
        <p:nvSpPr>
          <p:cNvPr id="3" name="Slide Number Placeholder 2">
            <a:extLst>
              <a:ext uri="{FF2B5EF4-FFF2-40B4-BE49-F238E27FC236}">
                <a16:creationId xmlns:a16="http://schemas.microsoft.com/office/drawing/2014/main" id="{99FC9480-5EAA-4140-B550-A0A28B5BC285}"/>
              </a:ext>
            </a:extLst>
          </p:cNvPr>
          <p:cNvSpPr>
            <a:spLocks noGrp="1"/>
          </p:cNvSpPr>
          <p:nvPr>
            <p:ph type="sldNum" sz="quarter" idx="11"/>
          </p:nvPr>
        </p:nvSpPr>
        <p:spPr>
          <a:xfrm>
            <a:off x="11097071" y="6552215"/>
            <a:ext cx="567743" cy="131235"/>
          </a:xfrm>
          <a:prstGeom prst="rect">
            <a:avLst/>
          </a:prstGeom>
        </p:spPr>
        <p:txBody>
          <a:bodyPr/>
          <a:lstStyle/>
          <a:p>
            <a:pPr defTabSz="1218836"/>
            <a:fld id="{2490C926-4C7A-4456-B603-8FB00524CD8E}" type="slidenum">
              <a:rPr lang="en-GB" smtClean="0"/>
              <a:pPr defTabSz="1218836"/>
              <a:t>‹#›</a:t>
            </a:fld>
            <a:endParaRPr lang="en-GB" dirty="0"/>
          </a:p>
        </p:txBody>
      </p:sp>
    </p:spTree>
    <p:extLst>
      <p:ext uri="{BB962C8B-B14F-4D97-AF65-F5344CB8AC3E}">
        <p14:creationId xmlns:p14="http://schemas.microsoft.com/office/powerpoint/2010/main" val="2599521449"/>
      </p:ext>
    </p:extLst>
  </p:cSld>
  <p:clrMapOvr>
    <a:masterClrMapping/>
  </p:clrMapOvr>
  <p:transition>
    <p:fade/>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type="blank" preserve="1">
  <p:cSld name="Blank (Stone)">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1617918"/>
      </p:ext>
    </p:extLst>
  </p:cSld>
  <p:clrMapOvr>
    <a:masterClrMapping/>
  </p:clrMapOvr>
  <p:transition>
    <p:fade/>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type="blank" preserve="1">
  <p:cSld name="Blank (Va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79695136"/>
      </p:ext>
    </p:extLst>
  </p:cSld>
  <p:clrMapOvr>
    <a:masterClrMapping/>
  </p:clrMapOvr>
  <p:transition>
    <p:fade/>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type="blank" preserve="1">
  <p:cSld name="Blank (Va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461004"/>
      </p:ext>
    </p:extLst>
  </p:cSld>
  <p:clrMapOvr>
    <a:masterClrMapping/>
  </p:clrMapOvr>
  <p:transition>
    <p:fade/>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type="blank" preserve="1">
  <p:cSld name="Blank (Va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704384"/>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x images + caption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35EABB-8A76-47B7-8380-C074F1F48FE0}"/>
              </a:ext>
            </a:extLst>
          </p:cNvPr>
          <p:cNvSpPr>
            <a:spLocks noGrp="1"/>
          </p:cNvSpPr>
          <p:nvPr>
            <p:ph type="title" hasCustomPrompt="1"/>
          </p:nvPr>
        </p:nvSpPr>
        <p:spPr>
          <a:xfrm>
            <a:off x="658811" y="657225"/>
            <a:ext cx="5319714" cy="532800"/>
          </a:xfrm>
        </p:spPr>
        <p:txBody>
          <a:bodyPr/>
          <a:lstStyle/>
          <a:p>
            <a:r>
              <a:rPr lang="en-GB"/>
              <a:t>Slide title</a:t>
            </a:r>
          </a:p>
        </p:txBody>
      </p:sp>
      <p:sp>
        <p:nvSpPr>
          <p:cNvPr id="11" name="Picture Placeholder 16">
            <a:extLst>
              <a:ext uri="{FF2B5EF4-FFF2-40B4-BE49-F238E27FC236}">
                <a16:creationId xmlns:a16="http://schemas.microsoft.com/office/drawing/2014/main" id="{3B17FFEE-D7A4-4855-A18E-9969456E643B}"/>
              </a:ext>
            </a:extLst>
          </p:cNvPr>
          <p:cNvSpPr>
            <a:spLocks noGrp="1"/>
          </p:cNvSpPr>
          <p:nvPr>
            <p:ph type="pic" sz="quarter" idx="13" hasCustomPrompt="1"/>
          </p:nvPr>
        </p:nvSpPr>
        <p:spPr>
          <a:xfrm>
            <a:off x="658800" y="1811338"/>
            <a:ext cx="3470400" cy="2160000"/>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a:t>Click here and insert </a:t>
            </a:r>
            <a:br>
              <a:rPr lang="en-GB"/>
            </a:br>
            <a:r>
              <a:rPr lang="en-GB"/>
              <a:t>image from Templafy</a:t>
            </a:r>
            <a:br>
              <a:rPr lang="en-GB"/>
            </a:br>
            <a:r>
              <a:rPr lang="en-GB"/>
              <a:t>or</a:t>
            </a:r>
            <a:br>
              <a:rPr lang="en-GB"/>
            </a:br>
            <a:r>
              <a:rPr lang="en-GB"/>
              <a:t>insert via ImageTools if </a:t>
            </a:r>
            <a:br>
              <a:rPr lang="en-GB"/>
            </a:br>
            <a:r>
              <a:rPr lang="en-GB"/>
              <a:t>image is not from Templafy</a:t>
            </a:r>
          </a:p>
        </p:txBody>
      </p:sp>
      <p:sp>
        <p:nvSpPr>
          <p:cNvPr id="8" name="Picture Placeholder 16">
            <a:extLst>
              <a:ext uri="{FF2B5EF4-FFF2-40B4-BE49-F238E27FC236}">
                <a16:creationId xmlns:a16="http://schemas.microsoft.com/office/drawing/2014/main" id="{7CB25805-C566-44A1-98AB-CECD25417C63}"/>
              </a:ext>
            </a:extLst>
          </p:cNvPr>
          <p:cNvSpPr>
            <a:spLocks noGrp="1"/>
          </p:cNvSpPr>
          <p:nvPr>
            <p:ph type="pic" sz="quarter" idx="15" hasCustomPrompt="1"/>
          </p:nvPr>
        </p:nvSpPr>
        <p:spPr>
          <a:xfrm>
            <a:off x="4359214" y="1811338"/>
            <a:ext cx="3471986" cy="2160000"/>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a:t>Click here and insert </a:t>
            </a:r>
            <a:br>
              <a:rPr lang="en-GB"/>
            </a:br>
            <a:r>
              <a:rPr lang="en-GB"/>
              <a:t>image from Templafy</a:t>
            </a:r>
            <a:br>
              <a:rPr lang="en-GB"/>
            </a:br>
            <a:r>
              <a:rPr lang="en-GB"/>
              <a:t>or</a:t>
            </a:r>
            <a:br>
              <a:rPr lang="en-GB"/>
            </a:br>
            <a:r>
              <a:rPr lang="en-GB"/>
              <a:t>insert via ImageTools if </a:t>
            </a:r>
            <a:br>
              <a:rPr lang="en-GB"/>
            </a:br>
            <a:r>
              <a:rPr lang="en-GB"/>
              <a:t>image is not from Templafy</a:t>
            </a:r>
          </a:p>
        </p:txBody>
      </p:sp>
      <p:sp>
        <p:nvSpPr>
          <p:cNvPr id="2" name="Footer Placeholder 1">
            <a:extLst>
              <a:ext uri="{FF2B5EF4-FFF2-40B4-BE49-F238E27FC236}">
                <a16:creationId xmlns:a16="http://schemas.microsoft.com/office/drawing/2014/main" id="{6674055C-F3A6-40AD-8C7B-A449B8CB9671}"/>
              </a:ext>
            </a:extLst>
          </p:cNvPr>
          <p:cNvSpPr>
            <a:spLocks noGrp="1"/>
          </p:cNvSpPr>
          <p:nvPr>
            <p:ph type="ftr" sz="quarter" idx="27"/>
          </p:nvPr>
        </p:nvSpPr>
        <p:spPr/>
        <p:txBody>
          <a:bodyPr/>
          <a:lstStyle/>
          <a:p>
            <a:endParaRPr lang="en-GB"/>
          </a:p>
        </p:txBody>
      </p:sp>
      <p:sp>
        <p:nvSpPr>
          <p:cNvPr id="3" name="Slide Number Placeholder 2">
            <a:extLst>
              <a:ext uri="{FF2B5EF4-FFF2-40B4-BE49-F238E27FC236}">
                <a16:creationId xmlns:a16="http://schemas.microsoft.com/office/drawing/2014/main" id="{B14FD4DE-7E00-4C85-8E46-386DA1F1C929}"/>
              </a:ext>
            </a:extLst>
          </p:cNvPr>
          <p:cNvSpPr>
            <a:spLocks noGrp="1"/>
          </p:cNvSpPr>
          <p:nvPr>
            <p:ph type="sldNum" sz="quarter" idx="28"/>
          </p:nvPr>
        </p:nvSpPr>
        <p:spPr/>
        <p:txBody>
          <a:bodyPr/>
          <a:lstStyle/>
          <a:p>
            <a:fld id="{1BE232AB-0B06-425F-9ADD-32A9A3D01189}" type="slidenum">
              <a:rPr lang="en-GB" smtClean="0"/>
              <a:pPr/>
              <a:t>‹#›</a:t>
            </a:fld>
            <a:endParaRPr lang="en-GB"/>
          </a:p>
        </p:txBody>
      </p:sp>
      <p:sp>
        <p:nvSpPr>
          <p:cNvPr id="6" name="Picture Placeholder 5">
            <a:extLst>
              <a:ext uri="{FF2B5EF4-FFF2-40B4-BE49-F238E27FC236}">
                <a16:creationId xmlns:a16="http://schemas.microsoft.com/office/drawing/2014/main" id="{5A16D669-4A5E-45DD-9A09-E41F19F2233C}"/>
              </a:ext>
            </a:extLst>
          </p:cNvPr>
          <p:cNvSpPr>
            <a:spLocks noGrp="1"/>
          </p:cNvSpPr>
          <p:nvPr>
            <p:ph type="pic" sz="quarter" idx="29" hasCustomPrompt="1"/>
          </p:nvPr>
        </p:nvSpPr>
        <p:spPr>
          <a:xfrm>
            <a:off x="8062913" y="1811338"/>
            <a:ext cx="3470275" cy="2160000"/>
          </a:xfrm>
          <a:solidFill>
            <a:schemeClr val="bg1">
              <a:lumMod val="95000"/>
            </a:schemeClr>
          </a:solidFill>
        </p:spPr>
        <p:txBody>
          <a:bodyPr tIns="504000" anchor="ctr"/>
          <a:lstStyle>
            <a:lvl1pPr marL="0" indent="0" algn="ctr">
              <a:lnSpc>
                <a:spcPct val="80000"/>
              </a:lnSpc>
              <a:spcAft>
                <a:spcPts val="0"/>
              </a:spcAft>
              <a:buNone/>
              <a:defRPr sz="1800"/>
            </a:lvl1pPr>
          </a:lstStyle>
          <a:p>
            <a:r>
              <a:rPr lang="en-GB"/>
              <a:t>Click here and insert </a:t>
            </a:r>
            <a:br>
              <a:rPr lang="en-GB"/>
            </a:br>
            <a:r>
              <a:rPr lang="en-GB"/>
              <a:t>image from Templafy</a:t>
            </a:r>
            <a:br>
              <a:rPr lang="en-GB"/>
            </a:br>
            <a:r>
              <a:rPr lang="en-GB"/>
              <a:t>or</a:t>
            </a:r>
            <a:br>
              <a:rPr lang="en-GB"/>
            </a:br>
            <a:r>
              <a:rPr lang="en-GB"/>
              <a:t>insert via ImageTools if </a:t>
            </a:r>
            <a:br>
              <a:rPr lang="en-GB"/>
            </a:br>
            <a:r>
              <a:rPr lang="en-GB"/>
              <a:t>image is not from Templafy</a:t>
            </a:r>
          </a:p>
        </p:txBody>
      </p:sp>
      <p:sp>
        <p:nvSpPr>
          <p:cNvPr id="9" name="Text Placeholder 8">
            <a:extLst>
              <a:ext uri="{FF2B5EF4-FFF2-40B4-BE49-F238E27FC236}">
                <a16:creationId xmlns:a16="http://schemas.microsoft.com/office/drawing/2014/main" id="{383B3D30-F395-4C26-848C-CFE4BEE5ECD3}"/>
              </a:ext>
            </a:extLst>
          </p:cNvPr>
          <p:cNvSpPr>
            <a:spLocks noGrp="1"/>
          </p:cNvSpPr>
          <p:nvPr>
            <p:ph type="body" sz="quarter" idx="59" hasCustomPrompt="1"/>
          </p:nvPr>
        </p:nvSpPr>
        <p:spPr>
          <a:xfrm>
            <a:off x="658812" y="4176000"/>
            <a:ext cx="3468687" cy="244800"/>
          </a:xfrm>
        </p:spPr>
        <p:txBody>
          <a:bodyPr/>
          <a:lstStyle>
            <a:lvl1pPr>
              <a:buNone/>
              <a:defRPr sz="1600" b="1">
                <a:solidFill>
                  <a:schemeClr val="accent1"/>
                </a:solidFill>
                <a:latin typeface="Arial" panose="020B0604020202020204" pitchFamily="34" charset="0"/>
                <a:cs typeface="Arial" panose="020B0604020202020204" pitchFamily="34" charset="0"/>
              </a:defRPr>
            </a:lvl1pPr>
          </a:lstStyle>
          <a:p>
            <a:pPr lvl="0"/>
            <a:r>
              <a:rPr lang="en-GB"/>
              <a:t>Optional heading</a:t>
            </a:r>
          </a:p>
        </p:txBody>
      </p:sp>
      <p:sp>
        <p:nvSpPr>
          <p:cNvPr id="12" name="Text Placeholder 11">
            <a:extLst>
              <a:ext uri="{FF2B5EF4-FFF2-40B4-BE49-F238E27FC236}">
                <a16:creationId xmlns:a16="http://schemas.microsoft.com/office/drawing/2014/main" id="{DE530581-03A9-48E4-9AAF-E37B29393474}"/>
              </a:ext>
            </a:extLst>
          </p:cNvPr>
          <p:cNvSpPr>
            <a:spLocks noGrp="1"/>
          </p:cNvSpPr>
          <p:nvPr>
            <p:ph type="body" sz="quarter" idx="60" hasCustomPrompt="1"/>
          </p:nvPr>
        </p:nvSpPr>
        <p:spPr>
          <a:xfrm>
            <a:off x="4359152" y="4176000"/>
            <a:ext cx="3471986" cy="244800"/>
          </a:xfrm>
        </p:spPr>
        <p:txBody>
          <a:bodyPr/>
          <a:lstStyle>
            <a:lvl1pPr>
              <a:buNone/>
              <a:defRPr sz="1600" b="1">
                <a:solidFill>
                  <a:schemeClr val="accent1"/>
                </a:solidFill>
                <a:latin typeface="Arial" panose="020B0604020202020204" pitchFamily="34" charset="0"/>
                <a:cs typeface="Arial" panose="020B0604020202020204" pitchFamily="34" charset="0"/>
              </a:defRPr>
            </a:lvl1pPr>
          </a:lstStyle>
          <a:p>
            <a:pPr lvl="0"/>
            <a:r>
              <a:rPr lang="en-GB"/>
              <a:t>Optional heading</a:t>
            </a:r>
          </a:p>
        </p:txBody>
      </p:sp>
      <p:sp>
        <p:nvSpPr>
          <p:cNvPr id="19" name="Text Placeholder 18">
            <a:extLst>
              <a:ext uri="{FF2B5EF4-FFF2-40B4-BE49-F238E27FC236}">
                <a16:creationId xmlns:a16="http://schemas.microsoft.com/office/drawing/2014/main" id="{C09E325F-4F07-4809-BB43-50F8B0E4233E}"/>
              </a:ext>
            </a:extLst>
          </p:cNvPr>
          <p:cNvSpPr>
            <a:spLocks noGrp="1"/>
          </p:cNvSpPr>
          <p:nvPr>
            <p:ph type="body" sz="quarter" idx="61" hasCustomPrompt="1"/>
          </p:nvPr>
        </p:nvSpPr>
        <p:spPr>
          <a:xfrm>
            <a:off x="8062913" y="4176000"/>
            <a:ext cx="3468687" cy="296862"/>
          </a:xfrm>
        </p:spPr>
        <p:txBody>
          <a:bodyPr/>
          <a:lstStyle>
            <a:lvl1pPr>
              <a:buNone/>
              <a:defRPr sz="1600" b="1">
                <a:solidFill>
                  <a:schemeClr val="accent1"/>
                </a:solidFill>
                <a:latin typeface="Arial" panose="020B0604020202020204" pitchFamily="34" charset="0"/>
                <a:cs typeface="Arial" panose="020B0604020202020204" pitchFamily="34" charset="0"/>
              </a:defRPr>
            </a:lvl1pPr>
          </a:lstStyle>
          <a:p>
            <a:pPr lvl="0"/>
            <a:r>
              <a:rPr lang="en-GB"/>
              <a:t>Optional heading</a:t>
            </a:r>
          </a:p>
        </p:txBody>
      </p:sp>
      <p:sp>
        <p:nvSpPr>
          <p:cNvPr id="20" name="Subtitle 2">
            <a:extLst>
              <a:ext uri="{FF2B5EF4-FFF2-40B4-BE49-F238E27FC236}">
                <a16:creationId xmlns:a16="http://schemas.microsoft.com/office/drawing/2014/main" id="{A70D1E54-FE93-45E6-8BEA-11333E53EF82}"/>
              </a:ext>
            </a:extLst>
          </p:cNvPr>
          <p:cNvSpPr>
            <a:spLocks noGrp="1"/>
          </p:cNvSpPr>
          <p:nvPr>
            <p:ph type="subTitle" idx="1" hasCustomPrompt="1"/>
          </p:nvPr>
        </p:nvSpPr>
        <p:spPr>
          <a:xfrm>
            <a:off x="658811" y="1306800"/>
            <a:ext cx="5319714"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1000"/>
              </a:spcBef>
              <a:buFontTx/>
              <a:buNone/>
            </a:pPr>
            <a:r>
              <a:rPr lang="en-GB"/>
              <a:t>Optional heading</a:t>
            </a:r>
          </a:p>
        </p:txBody>
      </p:sp>
      <p:sp>
        <p:nvSpPr>
          <p:cNvPr id="7" name="Text Placeholder 6">
            <a:extLst>
              <a:ext uri="{FF2B5EF4-FFF2-40B4-BE49-F238E27FC236}">
                <a16:creationId xmlns:a16="http://schemas.microsoft.com/office/drawing/2014/main" id="{F08F2C19-994C-4A54-B085-4E6DE5A98924}"/>
              </a:ext>
            </a:extLst>
          </p:cNvPr>
          <p:cNvSpPr>
            <a:spLocks noGrp="1"/>
          </p:cNvSpPr>
          <p:nvPr>
            <p:ph type="body" sz="quarter" idx="62" hasCustomPrompt="1"/>
          </p:nvPr>
        </p:nvSpPr>
        <p:spPr>
          <a:xfrm>
            <a:off x="658814" y="4680001"/>
            <a:ext cx="3468686" cy="1481193"/>
          </a:xfrm>
        </p:spPr>
        <p:txBody>
          <a:bodyPr/>
          <a:lstStyle>
            <a:lvl1pPr>
              <a:defRPr sz="1600"/>
            </a:lvl1pPr>
            <a:lvl2pPr>
              <a:defRPr sz="1600"/>
            </a:lvl2pPr>
            <a:lvl3pPr>
              <a:defRPr sz="1600"/>
            </a:lvl3pPr>
            <a:lvl4pPr>
              <a:defRPr sz="1600">
                <a:solidFill>
                  <a:schemeClr val="accent1"/>
                </a:solidFill>
              </a:defRPr>
            </a:lvl4pPr>
            <a:lvl5pPr>
              <a:defRPr sz="2400"/>
            </a:lvl5pPr>
          </a:lstStyle>
          <a:p>
            <a:pPr lvl="0"/>
            <a:r>
              <a:rPr lang="en-GB"/>
              <a:t>16pt supporting copy approx. 25 words</a:t>
            </a:r>
          </a:p>
        </p:txBody>
      </p:sp>
      <p:sp>
        <p:nvSpPr>
          <p:cNvPr id="13" name="Text Placeholder 12">
            <a:extLst>
              <a:ext uri="{FF2B5EF4-FFF2-40B4-BE49-F238E27FC236}">
                <a16:creationId xmlns:a16="http://schemas.microsoft.com/office/drawing/2014/main" id="{6D25AD45-561D-4EBF-98EE-F40FC34DD068}"/>
              </a:ext>
            </a:extLst>
          </p:cNvPr>
          <p:cNvSpPr>
            <a:spLocks noGrp="1"/>
          </p:cNvSpPr>
          <p:nvPr>
            <p:ph type="body" sz="quarter" idx="63" hasCustomPrompt="1"/>
          </p:nvPr>
        </p:nvSpPr>
        <p:spPr>
          <a:xfrm>
            <a:off x="4356101" y="4680000"/>
            <a:ext cx="3473450" cy="1485849"/>
          </a:xfrm>
        </p:spPr>
        <p:txBody>
          <a:bodyPr/>
          <a:lstStyle>
            <a:lvl1pPr>
              <a:defRPr sz="1600"/>
            </a:lvl1pPr>
            <a:lvl2pPr>
              <a:defRPr sz="1600"/>
            </a:lvl2pPr>
            <a:lvl3pPr>
              <a:defRPr sz="1600"/>
            </a:lvl3pPr>
            <a:lvl4pPr>
              <a:defRPr sz="1600">
                <a:solidFill>
                  <a:schemeClr val="accent1"/>
                </a:solidFill>
              </a:defRPr>
            </a:lvl4pPr>
            <a:lvl5pPr>
              <a:defRPr sz="2400"/>
            </a:lvl5pPr>
          </a:lstStyle>
          <a:p>
            <a:pPr lvl="0"/>
            <a:r>
              <a:rPr lang="en-GB"/>
              <a:t>16pt supporting copy approx. 25 words</a:t>
            </a:r>
          </a:p>
        </p:txBody>
      </p:sp>
      <p:sp>
        <p:nvSpPr>
          <p:cNvPr id="18" name="Text Placeholder 17">
            <a:extLst>
              <a:ext uri="{FF2B5EF4-FFF2-40B4-BE49-F238E27FC236}">
                <a16:creationId xmlns:a16="http://schemas.microsoft.com/office/drawing/2014/main" id="{320FCD5C-2603-45AC-B9CD-4E151FE012BD}"/>
              </a:ext>
            </a:extLst>
          </p:cNvPr>
          <p:cNvSpPr>
            <a:spLocks noGrp="1"/>
          </p:cNvSpPr>
          <p:nvPr>
            <p:ph type="body" sz="quarter" idx="64" hasCustomPrompt="1"/>
          </p:nvPr>
        </p:nvSpPr>
        <p:spPr>
          <a:xfrm>
            <a:off x="8059738" y="4680000"/>
            <a:ext cx="3473450" cy="1485850"/>
          </a:xfrm>
        </p:spPr>
        <p:txBody>
          <a:bodyPr/>
          <a:lstStyle>
            <a:lvl1pPr>
              <a:defRPr sz="1600"/>
            </a:lvl1pPr>
            <a:lvl2pPr>
              <a:defRPr sz="1600"/>
            </a:lvl2pPr>
            <a:lvl3pPr>
              <a:defRPr sz="1600"/>
            </a:lvl3pPr>
            <a:lvl4pPr>
              <a:defRPr sz="1600">
                <a:solidFill>
                  <a:schemeClr val="accent1"/>
                </a:solidFill>
              </a:defRPr>
            </a:lvl4pPr>
            <a:lvl5pPr>
              <a:defRPr sz="2400"/>
            </a:lvl5pPr>
          </a:lstStyle>
          <a:p>
            <a:pPr lvl="0"/>
            <a:r>
              <a:rPr lang="en-GB"/>
              <a:t>16pt supporting copy approx. 25 words</a:t>
            </a:r>
          </a:p>
        </p:txBody>
      </p:sp>
      <p:sp>
        <p:nvSpPr>
          <p:cNvPr id="21" name="Copyright">
            <a:extLst>
              <a:ext uri="{FF2B5EF4-FFF2-40B4-BE49-F238E27FC236}">
                <a16:creationId xmlns:a16="http://schemas.microsoft.com/office/drawing/2014/main" id="{7597ACA5-BAFF-4F69-A27C-CC42E930FC5A}"/>
              </a:ext>
            </a:extLst>
          </p:cNvPr>
          <p:cNvSpPr>
            <a:spLocks noGrp="1"/>
          </p:cNvSpPr>
          <p:nvPr>
            <p:ph type="body" sz="quarter" idx="65" hasCustomPrompt="1"/>
          </p:nvPr>
        </p:nvSpPr>
        <p:spPr>
          <a:xfrm rot="16200000">
            <a:off x="10438597" y="2960733"/>
            <a:ext cx="1800000" cy="120705"/>
          </a:xfrm>
        </p:spPr>
        <p:txBody>
          <a:bodyPr anchor="ctr"/>
          <a:lstStyle>
            <a:lvl1pPr marL="0" indent="0" algn="l">
              <a:buNone/>
              <a:defRPr sz="800">
                <a:latin typeface="+mn-lt"/>
              </a:defRPr>
            </a:lvl1pPr>
            <a:lvl2pPr marL="360000" indent="0">
              <a:buNone/>
              <a:defRPr sz="800">
                <a:latin typeface="+mn-lt"/>
              </a:defRPr>
            </a:lvl2pPr>
            <a:lvl3pPr>
              <a:buNone/>
              <a:defRPr sz="800">
                <a:latin typeface="+mn-lt"/>
              </a:defRPr>
            </a:lvl3pPr>
            <a:lvl4pPr>
              <a:buNone/>
              <a:defRPr sz="800">
                <a:latin typeface="+mn-lt"/>
              </a:defRPr>
            </a:lvl4pPr>
            <a:lvl5pPr>
              <a:buNone/>
              <a:defRPr sz="800">
                <a:latin typeface="+mn-lt"/>
              </a:defRPr>
            </a:lvl5pPr>
          </a:lstStyle>
          <a:p>
            <a:pPr lvl="0"/>
            <a:r>
              <a:rPr lang="en-GB"/>
              <a:t>© Copyright</a:t>
            </a:r>
          </a:p>
        </p:txBody>
      </p:sp>
      <p:sp>
        <p:nvSpPr>
          <p:cNvPr id="22" name="Copyright">
            <a:extLst>
              <a:ext uri="{FF2B5EF4-FFF2-40B4-BE49-F238E27FC236}">
                <a16:creationId xmlns:a16="http://schemas.microsoft.com/office/drawing/2014/main" id="{727AEC6E-0B13-4AE0-963F-9E317D70C9CF}"/>
              </a:ext>
            </a:extLst>
          </p:cNvPr>
          <p:cNvSpPr>
            <a:spLocks noGrp="1"/>
          </p:cNvSpPr>
          <p:nvPr>
            <p:ph type="body" sz="quarter" idx="30" hasCustomPrompt="1"/>
          </p:nvPr>
        </p:nvSpPr>
        <p:spPr>
          <a:xfrm rot="16200000">
            <a:off x="6729012" y="2960733"/>
            <a:ext cx="1800000" cy="120705"/>
          </a:xfrm>
        </p:spPr>
        <p:txBody>
          <a:bodyPr anchor="ctr"/>
          <a:lstStyle>
            <a:lvl1pPr marL="0" indent="0" algn="l">
              <a:buNone/>
              <a:defRPr sz="800">
                <a:latin typeface="+mn-lt"/>
              </a:defRPr>
            </a:lvl1pPr>
            <a:lvl2pPr marL="360000" indent="0">
              <a:buNone/>
              <a:defRPr sz="800">
                <a:latin typeface="+mn-lt"/>
              </a:defRPr>
            </a:lvl2pPr>
            <a:lvl3pPr>
              <a:buNone/>
              <a:defRPr sz="800">
                <a:latin typeface="+mn-lt"/>
              </a:defRPr>
            </a:lvl3pPr>
            <a:lvl4pPr>
              <a:buNone/>
              <a:defRPr sz="800">
                <a:latin typeface="+mn-lt"/>
              </a:defRPr>
            </a:lvl4pPr>
            <a:lvl5pPr>
              <a:buNone/>
              <a:defRPr sz="800">
                <a:latin typeface="+mn-lt"/>
              </a:defRPr>
            </a:lvl5pPr>
          </a:lstStyle>
          <a:p>
            <a:pPr lvl="0"/>
            <a:r>
              <a:rPr lang="en-GB"/>
              <a:t>© Copyright</a:t>
            </a:r>
          </a:p>
        </p:txBody>
      </p:sp>
      <p:sp>
        <p:nvSpPr>
          <p:cNvPr id="23" name="Copyright">
            <a:extLst>
              <a:ext uri="{FF2B5EF4-FFF2-40B4-BE49-F238E27FC236}">
                <a16:creationId xmlns:a16="http://schemas.microsoft.com/office/drawing/2014/main" id="{0886C253-7D1A-44B3-BD61-DA9FCBA67F6C}"/>
              </a:ext>
            </a:extLst>
          </p:cNvPr>
          <p:cNvSpPr>
            <a:spLocks noGrp="1"/>
          </p:cNvSpPr>
          <p:nvPr>
            <p:ph type="body" sz="quarter" idx="66" hasCustomPrompt="1"/>
          </p:nvPr>
        </p:nvSpPr>
        <p:spPr>
          <a:xfrm rot="16200000">
            <a:off x="3013500" y="2960733"/>
            <a:ext cx="1800000" cy="120705"/>
          </a:xfrm>
        </p:spPr>
        <p:txBody>
          <a:bodyPr anchor="ctr"/>
          <a:lstStyle>
            <a:lvl1pPr marL="0" indent="0" algn="l">
              <a:buNone/>
              <a:defRPr sz="800">
                <a:latin typeface="+mn-lt"/>
              </a:defRPr>
            </a:lvl1pPr>
            <a:lvl2pPr marL="360000" indent="0">
              <a:buNone/>
              <a:defRPr sz="800">
                <a:latin typeface="+mn-lt"/>
              </a:defRPr>
            </a:lvl2pPr>
            <a:lvl3pPr>
              <a:buNone/>
              <a:defRPr sz="800">
                <a:latin typeface="+mn-lt"/>
              </a:defRPr>
            </a:lvl3pPr>
            <a:lvl4pPr>
              <a:buNone/>
              <a:defRPr sz="800">
                <a:latin typeface="+mn-lt"/>
              </a:defRPr>
            </a:lvl4pPr>
            <a:lvl5pPr>
              <a:buNone/>
              <a:defRPr sz="800">
                <a:latin typeface="+mn-lt"/>
              </a:defRPr>
            </a:lvl5pPr>
          </a:lstStyle>
          <a:p>
            <a:pPr lvl="0"/>
            <a:r>
              <a:rPr lang="en-GB"/>
              <a:t>© Copyright</a:t>
            </a:r>
          </a:p>
        </p:txBody>
      </p:sp>
    </p:spTree>
    <p:extLst>
      <p:ext uri="{BB962C8B-B14F-4D97-AF65-F5344CB8AC3E}">
        <p14:creationId xmlns:p14="http://schemas.microsoft.com/office/powerpoint/2010/main" val="424015923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type="blank" preserve="1">
  <p:cSld name="Blank (Var 4)">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5811312"/>
      </p:ext>
    </p:extLst>
  </p:cSld>
  <p:clrMapOvr>
    <a:masterClrMapping/>
  </p:clrMapOvr>
  <p:transition>
    <p:fade/>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type="blank" preserve="1">
  <p:cSld name="Blank (Var 5)">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0161714"/>
      </p:ext>
    </p:extLst>
  </p:cSld>
  <p:clrMapOvr>
    <a:masterClrMapping/>
  </p:clrMapOvr>
  <p:transition>
    <p:fade/>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type="blank" preserve="1">
  <p:cSld name="Blank (Var 6)">
    <p:bg>
      <p:bgPr>
        <a:solidFill>
          <a:schemeClr val="accent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2019573"/>
      </p:ext>
    </p:extLst>
  </p:cSld>
  <p:clrMapOvr>
    <a:masterClrMapping/>
  </p:clrMapOvr>
  <p:transition>
    <p:fade/>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type="blank" preserve="1">
  <p:cSld name="Blank (Var 7)">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7980435"/>
      </p:ext>
    </p:extLst>
  </p:cSld>
  <p:clrMapOvr>
    <a:masterClrMapping/>
  </p:clrMapOvr>
  <p:transition>
    <p:fade/>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type="blank" preserve="1">
  <p:cSld name="Blank LOGO (A)">
    <p:bg>
      <p:bgPr>
        <a:solidFill>
          <a:schemeClr val="bg2"/>
        </a:solidFill>
        <a:effectLst/>
      </p:bgPr>
    </p:bg>
    <p:spTree>
      <p:nvGrpSpPr>
        <p:cNvPr id="1" name=""/>
        <p:cNvGrpSpPr/>
        <p:nvPr/>
      </p:nvGrpSpPr>
      <p:grpSpPr>
        <a:xfrm>
          <a:off x="0" y="0"/>
          <a:ext cx="0" cy="0"/>
          <a:chOff x="0" y="0"/>
          <a:chExt cx="0" cy="0"/>
        </a:xfrm>
      </p:grpSpPr>
      <p:pic>
        <p:nvPicPr>
          <p:cNvPr id="983460760" name="image" descr="{&quot;templafy&quot;:{&quot;id&quot;:&quot;9df8a429-3a02-4031-b9bb-f05090ada7b6&quot;}}"/>
          <p:cNvPicPr>
            <a:picLocks noChangeAspect="1"/>
          </p:cNvPicPr>
          <p:nvPr/>
        </p:nvPicPr>
        <p:blipFill>
          <a:blip r:embed="rId2"/>
          <a:stretch>
            <a:fillRect/>
          </a:stretch>
        </p:blipFill>
        <p:spPr>
          <a:xfrm>
            <a:off x="529169" y="527051"/>
            <a:ext cx="871855" cy="738000"/>
          </a:xfrm>
          <a:prstGeom prst="rect">
            <a:avLst/>
          </a:prstGeom>
        </p:spPr>
      </p:pic>
    </p:spTree>
    <p:extLst>
      <p:ext uri="{BB962C8B-B14F-4D97-AF65-F5344CB8AC3E}">
        <p14:creationId xmlns:p14="http://schemas.microsoft.com/office/powerpoint/2010/main" val="1777801717"/>
      </p:ext>
    </p:extLst>
  </p:cSld>
  <p:clrMapOvr>
    <a:masterClrMapping/>
  </p:clrMapOvr>
  <p:transition>
    <p:fade/>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type="blank" preserve="1">
  <p:cSld name="Blank LOGO (B)">
    <p:bg>
      <p:bgPr>
        <a:solidFill>
          <a:schemeClr val="tx2"/>
        </a:solidFill>
        <a:effectLst/>
      </p:bgPr>
    </p:bg>
    <p:spTree>
      <p:nvGrpSpPr>
        <p:cNvPr id="1" name=""/>
        <p:cNvGrpSpPr/>
        <p:nvPr/>
      </p:nvGrpSpPr>
      <p:grpSpPr>
        <a:xfrm>
          <a:off x="0" y="0"/>
          <a:ext cx="0" cy="0"/>
          <a:chOff x="0" y="0"/>
          <a:chExt cx="0" cy="0"/>
        </a:xfrm>
      </p:grpSpPr>
      <p:pic>
        <p:nvPicPr>
          <p:cNvPr id="3" name="image" descr="UserProfile.Logo.LogoWhite&#10;&#10;{&quot;templafy&quot;:{&quot;type&quot;:&quot;image&quot;,&quot;binding&quot;:&quot;UserProfile.Logo.LogeWhite&quot;,&quot;inheritDimensions&quot;:&quot;inheritNone&quot;,&quot;height&quot;:&quot;{{UserProfile.Logo.PpLogoHeight}}&quot;}}">
            <a:extLst>
              <a:ext uri="{FF2B5EF4-FFF2-40B4-BE49-F238E27FC236}">
                <a16:creationId xmlns:a16="http://schemas.microsoft.com/office/drawing/2014/main" id="{5E9CDD0E-15A1-488F-8334-C3878352C75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9169" y="527051"/>
            <a:ext cx="864225" cy="738000"/>
          </a:xfrm>
          <a:prstGeom prst="rect">
            <a:avLst/>
          </a:prstGeom>
        </p:spPr>
      </p:pic>
    </p:spTree>
    <p:extLst>
      <p:ext uri="{BB962C8B-B14F-4D97-AF65-F5344CB8AC3E}">
        <p14:creationId xmlns:p14="http://schemas.microsoft.com/office/powerpoint/2010/main" val="694443890"/>
      </p:ext>
    </p:extLst>
  </p:cSld>
  <p:clrMapOvr>
    <a:masterClrMapping/>
  </p:clrMapOvr>
  <p:transition>
    <p:fade/>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userDrawn="1">
  <p:cSld name="Title shape 02">
    <p:bg>
      <p:bgPr>
        <a:solidFill>
          <a:schemeClr val="accent1"/>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98E7F37A-D2AD-4390-83E8-52AF7E2DA27E}"/>
              </a:ext>
            </a:extLst>
          </p:cNvPr>
          <p:cNvSpPr>
            <a:spLocks noGrp="1"/>
          </p:cNvSpPr>
          <p:nvPr>
            <p:ph type="pic" sz="quarter" idx="12" hasCustomPrompt="1"/>
          </p:nvPr>
        </p:nvSpPr>
        <p:spPr>
          <a:xfrm>
            <a:off x="4845636" y="-9832"/>
            <a:ext cx="7361241" cy="6867832"/>
          </a:xfrm>
          <a:custGeom>
            <a:avLst/>
            <a:gdLst>
              <a:gd name="connsiteX0" fmla="*/ 7349492 w 7359324"/>
              <a:gd name="connsiteY0" fmla="*/ 0 h 6867832"/>
              <a:gd name="connsiteX1" fmla="*/ 7359324 w 7359324"/>
              <a:gd name="connsiteY1" fmla="*/ 6867832 h 6867832"/>
              <a:gd name="connsiteX2" fmla="*/ 2381784 w 7359324"/>
              <a:gd name="connsiteY2" fmla="*/ 6867832 h 6867832"/>
              <a:gd name="connsiteX3" fmla="*/ 0 w 7359324"/>
              <a:gd name="connsiteY3" fmla="*/ 8251 h 6867832"/>
            </a:gdLst>
            <a:ahLst/>
            <a:cxnLst>
              <a:cxn ang="0">
                <a:pos x="connsiteX0" y="connsiteY0"/>
              </a:cxn>
              <a:cxn ang="0">
                <a:pos x="connsiteX1" y="connsiteY1"/>
              </a:cxn>
              <a:cxn ang="0">
                <a:pos x="connsiteX2" y="connsiteY2"/>
              </a:cxn>
              <a:cxn ang="0">
                <a:pos x="connsiteX3" y="connsiteY3"/>
              </a:cxn>
            </a:cxnLst>
            <a:rect l="l" t="t" r="r" b="b"/>
            <a:pathLst>
              <a:path w="7359324" h="6867832">
                <a:moveTo>
                  <a:pt x="7349492" y="0"/>
                </a:moveTo>
                <a:cubicBezTo>
                  <a:pt x="7356047" y="2289277"/>
                  <a:pt x="7352769" y="4578555"/>
                  <a:pt x="7359324" y="6867832"/>
                </a:cubicBezTo>
                <a:lnTo>
                  <a:pt x="2381784" y="6867832"/>
                </a:lnTo>
                <a:lnTo>
                  <a:pt x="0" y="8251"/>
                </a:lnTo>
                <a:close/>
              </a:path>
            </a:pathLst>
          </a:custGeom>
          <a:solidFill>
            <a:schemeClr val="bg2"/>
          </a:solidFill>
        </p:spPr>
        <p:txBody>
          <a:bodyPr vert="horz" wrap="square" lIns="72000" tIns="0" rIns="72000" bIns="0" rtlCol="0" anchor="ctr">
            <a:noAutofit/>
          </a:bodyPr>
          <a:lstStyle>
            <a:lvl1pPr algn="ctr">
              <a:defRPr lang="en-GB" sz="1800" b="1" dirty="0">
                <a:solidFill>
                  <a:sysClr val="windowText" lastClr="000000"/>
                </a:solidFill>
              </a:defRPr>
            </a:lvl1pPr>
          </a:lstStyle>
          <a:p>
            <a:pPr lvl="0" algn="ctr"/>
            <a:r>
              <a:rPr lang="en-US" dirty="0"/>
              <a:t>Insert image here</a:t>
            </a:r>
            <a:endParaRPr lang="en-GB" dirty="0"/>
          </a:p>
        </p:txBody>
      </p:sp>
      <p:sp>
        <p:nvSpPr>
          <p:cNvPr id="16" name="Title" descr="{&quot;templafy&quot;:{&quot;id&quot;:&quot;5755cf13-431b-4e0a-b9bb-3c9ce3564f7d&quot;}}" title="text">
            <a:extLst>
              <a:ext uri="{FF2B5EF4-FFF2-40B4-BE49-F238E27FC236}">
                <a16:creationId xmlns:a16="http://schemas.microsoft.com/office/drawing/2014/main" id="{B2CBC677-E973-44F6-A1A2-974C91E81316}"/>
              </a:ext>
            </a:extLst>
          </p:cNvPr>
          <p:cNvSpPr>
            <a:spLocks noGrp="1"/>
          </p:cNvSpPr>
          <p:nvPr>
            <p:ph type="title" hasCustomPrompt="1"/>
          </p:nvPr>
        </p:nvSpPr>
        <p:spPr>
          <a:xfrm>
            <a:off x="527057" y="2974208"/>
            <a:ext cx="5087807" cy="564129"/>
          </a:xfrm>
          <a:prstGeom prst="rect">
            <a:avLst/>
          </a:prstGeom>
        </p:spPr>
        <p:txBody>
          <a:bodyPr wrap="square" lIns="0" anchor="b">
            <a:spAutoFit/>
          </a:bodyPr>
          <a:lstStyle>
            <a:lvl1pPr>
              <a:lnSpc>
                <a:spcPct val="100000"/>
              </a:lnSpc>
              <a:spcBef>
                <a:spcPts val="0"/>
              </a:spcBef>
              <a:spcAft>
                <a:spcPts val="0"/>
              </a:spcAft>
              <a:defRPr sz="3600" b="1">
                <a:solidFill>
                  <a:schemeClr val="bg1"/>
                </a:solidFill>
              </a:defRPr>
            </a:lvl1pPr>
          </a:lstStyle>
          <a:p>
            <a:r>
              <a:rPr lang="en-GB" dirty="0"/>
              <a:t>Title here</a:t>
            </a:r>
          </a:p>
        </p:txBody>
      </p:sp>
      <p:sp>
        <p:nvSpPr>
          <p:cNvPr id="17" name="Subtitle">
            <a:extLst>
              <a:ext uri="{FF2B5EF4-FFF2-40B4-BE49-F238E27FC236}">
                <a16:creationId xmlns:a16="http://schemas.microsoft.com/office/drawing/2014/main" id="{BCB08BB5-8C51-4595-BECD-C26BF1C1F42F}"/>
              </a:ext>
            </a:extLst>
          </p:cNvPr>
          <p:cNvSpPr>
            <a:spLocks noGrp="1"/>
          </p:cNvSpPr>
          <p:nvPr>
            <p:ph type="subTitle" idx="1" hasCustomPrompt="1"/>
          </p:nvPr>
        </p:nvSpPr>
        <p:spPr>
          <a:xfrm>
            <a:off x="527057" y="3746266"/>
            <a:ext cx="5087807" cy="338555"/>
          </a:xfrm>
          <a:prstGeom prst="rect">
            <a:avLst/>
          </a:prstGeom>
        </p:spPr>
        <p:txBody>
          <a:bodyPr wrap="square" lIns="0">
            <a:spAutoFit/>
          </a:bodyPr>
          <a:lstStyle>
            <a:lvl1pPr marL="0" indent="0" algn="l">
              <a:lnSpc>
                <a:spcPct val="100000"/>
              </a:lnSpc>
              <a:spcBef>
                <a:spcPts val="0"/>
              </a:spcBef>
              <a:spcAft>
                <a:spcPts val="0"/>
              </a:spcAft>
              <a:buNone/>
              <a:defRPr sz="2200" b="0">
                <a:solidFill>
                  <a:schemeClr val="bg1"/>
                </a:solidFill>
              </a:defRPr>
            </a:lvl1pPr>
            <a:lvl2pPr marL="0" indent="0" algn="l">
              <a:lnSpc>
                <a:spcPct val="100000"/>
              </a:lnSpc>
              <a:spcAft>
                <a:spcPts val="0"/>
              </a:spcAft>
              <a:buNone/>
              <a:tabLst>
                <a:tab pos="0" algn="l"/>
              </a:tabLst>
              <a:defRPr sz="2667">
                <a:solidFill>
                  <a:schemeClr val="bg1"/>
                </a:solidFill>
              </a:defRPr>
            </a:lvl2pPr>
            <a:lvl3pPr marL="0" indent="0" algn="l">
              <a:lnSpc>
                <a:spcPct val="100000"/>
              </a:lnSpc>
              <a:spcAft>
                <a:spcPts val="0"/>
              </a:spcAft>
              <a:buNone/>
              <a:tabLst>
                <a:tab pos="0" algn="l"/>
              </a:tabLst>
              <a:defRPr sz="2667">
                <a:solidFill>
                  <a:schemeClr val="bg1"/>
                </a:solidFill>
              </a:defRPr>
            </a:lvl3pPr>
            <a:lvl4pPr marL="0" indent="0" algn="l">
              <a:lnSpc>
                <a:spcPct val="100000"/>
              </a:lnSpc>
              <a:spcAft>
                <a:spcPts val="0"/>
              </a:spcAft>
              <a:buNone/>
              <a:tabLst>
                <a:tab pos="0" algn="l"/>
              </a:tabLst>
              <a:defRPr sz="2667">
                <a:solidFill>
                  <a:schemeClr val="bg1"/>
                </a:solidFill>
              </a:defRPr>
            </a:lvl4pPr>
            <a:lvl5pPr marL="0" indent="0" algn="l">
              <a:lnSpc>
                <a:spcPct val="100000"/>
              </a:lnSpc>
              <a:spcAft>
                <a:spcPts val="0"/>
              </a:spcAft>
              <a:buNone/>
              <a:tabLst>
                <a:tab pos="0" algn="l"/>
              </a:tabLst>
              <a:defRPr sz="2667">
                <a:solidFill>
                  <a:schemeClr val="bg1"/>
                </a:solidFill>
              </a:defRPr>
            </a:lvl5pPr>
            <a:lvl6pPr marL="0" indent="0" algn="l">
              <a:lnSpc>
                <a:spcPct val="100000"/>
              </a:lnSpc>
              <a:spcAft>
                <a:spcPts val="0"/>
              </a:spcAft>
              <a:buNone/>
              <a:tabLst>
                <a:tab pos="0" algn="l"/>
              </a:tabLst>
              <a:defRPr sz="2667">
                <a:solidFill>
                  <a:schemeClr val="bg1"/>
                </a:solidFill>
              </a:defRPr>
            </a:lvl6pPr>
            <a:lvl7pPr marL="0" indent="0" algn="l">
              <a:lnSpc>
                <a:spcPct val="100000"/>
              </a:lnSpc>
              <a:spcAft>
                <a:spcPts val="0"/>
              </a:spcAft>
              <a:buNone/>
              <a:tabLst>
                <a:tab pos="0" algn="l"/>
              </a:tabLst>
              <a:defRPr sz="2667">
                <a:solidFill>
                  <a:schemeClr val="bg1"/>
                </a:solidFill>
              </a:defRPr>
            </a:lvl7pPr>
            <a:lvl8pPr marL="0" indent="0" algn="l">
              <a:lnSpc>
                <a:spcPct val="100000"/>
              </a:lnSpc>
              <a:spcAft>
                <a:spcPts val="0"/>
              </a:spcAft>
              <a:buNone/>
              <a:tabLst>
                <a:tab pos="0" algn="l"/>
              </a:tabLst>
              <a:defRPr sz="2667">
                <a:solidFill>
                  <a:schemeClr val="bg1"/>
                </a:solidFill>
              </a:defRPr>
            </a:lvl8pPr>
            <a:lvl9pPr marL="0" indent="0" algn="l">
              <a:lnSpc>
                <a:spcPct val="100000"/>
              </a:lnSpc>
              <a:spcAft>
                <a:spcPts val="0"/>
              </a:spcAft>
              <a:buNone/>
              <a:tabLst>
                <a:tab pos="0" algn="l"/>
              </a:tabLst>
              <a:defRPr sz="2667">
                <a:solidFill>
                  <a:schemeClr val="bg1"/>
                </a:solidFill>
              </a:defRPr>
            </a:lvl9pPr>
          </a:lstStyle>
          <a:p>
            <a:pPr lvl="0"/>
            <a:r>
              <a:rPr lang="en-US" dirty="0"/>
              <a:t>Style one (Subtitle)</a:t>
            </a:r>
          </a:p>
        </p:txBody>
      </p:sp>
    </p:spTree>
    <p:extLst>
      <p:ext uri="{BB962C8B-B14F-4D97-AF65-F5344CB8AC3E}">
        <p14:creationId xmlns:p14="http://schemas.microsoft.com/office/powerpoint/2010/main" val="2208455050"/>
      </p:ext>
    </p:extLst>
  </p:cSld>
  <p:clrMapOvr>
    <a:masterClrMapping/>
  </p:clrMapOvr>
  <p:transition>
    <p:fade/>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1_Title shape 02">
    <p:bg>
      <p:bgPr>
        <a:solidFill>
          <a:schemeClr val="accent2"/>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98E7F37A-D2AD-4390-83E8-52AF7E2DA27E}"/>
              </a:ext>
            </a:extLst>
          </p:cNvPr>
          <p:cNvSpPr>
            <a:spLocks noGrp="1"/>
          </p:cNvSpPr>
          <p:nvPr>
            <p:ph type="pic" sz="quarter" idx="12" hasCustomPrompt="1"/>
          </p:nvPr>
        </p:nvSpPr>
        <p:spPr>
          <a:xfrm>
            <a:off x="4845636" y="-9832"/>
            <a:ext cx="7361241" cy="6867832"/>
          </a:xfrm>
          <a:custGeom>
            <a:avLst/>
            <a:gdLst>
              <a:gd name="connsiteX0" fmla="*/ 7349492 w 7359324"/>
              <a:gd name="connsiteY0" fmla="*/ 0 h 6867832"/>
              <a:gd name="connsiteX1" fmla="*/ 7359324 w 7359324"/>
              <a:gd name="connsiteY1" fmla="*/ 6867832 h 6867832"/>
              <a:gd name="connsiteX2" fmla="*/ 2381784 w 7359324"/>
              <a:gd name="connsiteY2" fmla="*/ 6867832 h 6867832"/>
              <a:gd name="connsiteX3" fmla="*/ 0 w 7359324"/>
              <a:gd name="connsiteY3" fmla="*/ 8251 h 6867832"/>
            </a:gdLst>
            <a:ahLst/>
            <a:cxnLst>
              <a:cxn ang="0">
                <a:pos x="connsiteX0" y="connsiteY0"/>
              </a:cxn>
              <a:cxn ang="0">
                <a:pos x="connsiteX1" y="connsiteY1"/>
              </a:cxn>
              <a:cxn ang="0">
                <a:pos x="connsiteX2" y="connsiteY2"/>
              </a:cxn>
              <a:cxn ang="0">
                <a:pos x="connsiteX3" y="connsiteY3"/>
              </a:cxn>
            </a:cxnLst>
            <a:rect l="l" t="t" r="r" b="b"/>
            <a:pathLst>
              <a:path w="7359324" h="6867832">
                <a:moveTo>
                  <a:pt x="7349492" y="0"/>
                </a:moveTo>
                <a:cubicBezTo>
                  <a:pt x="7356047" y="2289277"/>
                  <a:pt x="7352769" y="4578555"/>
                  <a:pt x="7359324" y="6867832"/>
                </a:cubicBezTo>
                <a:lnTo>
                  <a:pt x="2381784" y="6867832"/>
                </a:lnTo>
                <a:lnTo>
                  <a:pt x="0" y="8251"/>
                </a:lnTo>
                <a:close/>
              </a:path>
            </a:pathLst>
          </a:custGeom>
          <a:solidFill>
            <a:schemeClr val="bg2"/>
          </a:solidFill>
        </p:spPr>
        <p:txBody>
          <a:bodyPr vert="horz" wrap="square" lIns="72000" tIns="0" rIns="72000" bIns="0" rtlCol="0" anchor="ctr">
            <a:noAutofit/>
          </a:bodyPr>
          <a:lstStyle>
            <a:lvl1pPr algn="ctr">
              <a:defRPr lang="en-GB" sz="1800" b="1" dirty="0">
                <a:solidFill>
                  <a:sysClr val="windowText" lastClr="000000"/>
                </a:solidFill>
              </a:defRPr>
            </a:lvl1pPr>
          </a:lstStyle>
          <a:p>
            <a:pPr lvl="0" algn="ctr"/>
            <a:r>
              <a:rPr lang="en-US" dirty="0"/>
              <a:t>Insert image here</a:t>
            </a:r>
            <a:endParaRPr lang="en-GB" dirty="0"/>
          </a:p>
        </p:txBody>
      </p:sp>
      <p:sp>
        <p:nvSpPr>
          <p:cNvPr id="16" name="Title" descr="{&quot;templafy&quot;:{&quot;id&quot;:&quot;5755cf13-431b-4e0a-b9bb-3c9ce3564f7d&quot;}}" title="text">
            <a:extLst>
              <a:ext uri="{FF2B5EF4-FFF2-40B4-BE49-F238E27FC236}">
                <a16:creationId xmlns:a16="http://schemas.microsoft.com/office/drawing/2014/main" id="{B2CBC677-E973-44F6-A1A2-974C91E81316}"/>
              </a:ext>
            </a:extLst>
          </p:cNvPr>
          <p:cNvSpPr>
            <a:spLocks noGrp="1"/>
          </p:cNvSpPr>
          <p:nvPr>
            <p:ph type="title" hasCustomPrompt="1"/>
          </p:nvPr>
        </p:nvSpPr>
        <p:spPr>
          <a:xfrm>
            <a:off x="527057" y="2974208"/>
            <a:ext cx="5087807" cy="564129"/>
          </a:xfrm>
          <a:prstGeom prst="rect">
            <a:avLst/>
          </a:prstGeom>
        </p:spPr>
        <p:txBody>
          <a:bodyPr wrap="square" lIns="0" anchor="b">
            <a:spAutoFit/>
          </a:bodyPr>
          <a:lstStyle>
            <a:lvl1pPr>
              <a:lnSpc>
                <a:spcPct val="100000"/>
              </a:lnSpc>
              <a:spcBef>
                <a:spcPts val="0"/>
              </a:spcBef>
              <a:spcAft>
                <a:spcPts val="0"/>
              </a:spcAft>
              <a:defRPr sz="3600" b="1">
                <a:solidFill>
                  <a:schemeClr val="bg1"/>
                </a:solidFill>
              </a:defRPr>
            </a:lvl1pPr>
          </a:lstStyle>
          <a:p>
            <a:r>
              <a:rPr lang="en-GB" dirty="0"/>
              <a:t>Title here</a:t>
            </a:r>
          </a:p>
        </p:txBody>
      </p:sp>
      <p:sp>
        <p:nvSpPr>
          <p:cNvPr id="17" name="Subtitle">
            <a:extLst>
              <a:ext uri="{FF2B5EF4-FFF2-40B4-BE49-F238E27FC236}">
                <a16:creationId xmlns:a16="http://schemas.microsoft.com/office/drawing/2014/main" id="{BCB08BB5-8C51-4595-BECD-C26BF1C1F42F}"/>
              </a:ext>
            </a:extLst>
          </p:cNvPr>
          <p:cNvSpPr>
            <a:spLocks noGrp="1"/>
          </p:cNvSpPr>
          <p:nvPr>
            <p:ph type="subTitle" idx="1" hasCustomPrompt="1"/>
          </p:nvPr>
        </p:nvSpPr>
        <p:spPr>
          <a:xfrm>
            <a:off x="527057" y="3746266"/>
            <a:ext cx="5087807" cy="338555"/>
          </a:xfrm>
          <a:prstGeom prst="rect">
            <a:avLst/>
          </a:prstGeom>
        </p:spPr>
        <p:txBody>
          <a:bodyPr wrap="square" lIns="0">
            <a:spAutoFit/>
          </a:bodyPr>
          <a:lstStyle>
            <a:lvl1pPr marL="0" indent="0" algn="l">
              <a:lnSpc>
                <a:spcPct val="100000"/>
              </a:lnSpc>
              <a:spcBef>
                <a:spcPts val="0"/>
              </a:spcBef>
              <a:spcAft>
                <a:spcPts val="0"/>
              </a:spcAft>
              <a:buNone/>
              <a:defRPr sz="2200" b="0">
                <a:solidFill>
                  <a:schemeClr val="bg1"/>
                </a:solidFill>
              </a:defRPr>
            </a:lvl1pPr>
            <a:lvl2pPr marL="0" indent="0" algn="l">
              <a:lnSpc>
                <a:spcPct val="100000"/>
              </a:lnSpc>
              <a:spcAft>
                <a:spcPts val="0"/>
              </a:spcAft>
              <a:buNone/>
              <a:tabLst>
                <a:tab pos="0" algn="l"/>
              </a:tabLst>
              <a:defRPr sz="2667">
                <a:solidFill>
                  <a:schemeClr val="bg1"/>
                </a:solidFill>
              </a:defRPr>
            </a:lvl2pPr>
            <a:lvl3pPr marL="0" indent="0" algn="l">
              <a:lnSpc>
                <a:spcPct val="100000"/>
              </a:lnSpc>
              <a:spcAft>
                <a:spcPts val="0"/>
              </a:spcAft>
              <a:buNone/>
              <a:tabLst>
                <a:tab pos="0" algn="l"/>
              </a:tabLst>
              <a:defRPr sz="2667">
                <a:solidFill>
                  <a:schemeClr val="bg1"/>
                </a:solidFill>
              </a:defRPr>
            </a:lvl3pPr>
            <a:lvl4pPr marL="0" indent="0" algn="l">
              <a:lnSpc>
                <a:spcPct val="100000"/>
              </a:lnSpc>
              <a:spcAft>
                <a:spcPts val="0"/>
              </a:spcAft>
              <a:buNone/>
              <a:tabLst>
                <a:tab pos="0" algn="l"/>
              </a:tabLst>
              <a:defRPr sz="2667">
                <a:solidFill>
                  <a:schemeClr val="bg1"/>
                </a:solidFill>
              </a:defRPr>
            </a:lvl4pPr>
            <a:lvl5pPr marL="0" indent="0" algn="l">
              <a:lnSpc>
                <a:spcPct val="100000"/>
              </a:lnSpc>
              <a:spcAft>
                <a:spcPts val="0"/>
              </a:spcAft>
              <a:buNone/>
              <a:tabLst>
                <a:tab pos="0" algn="l"/>
              </a:tabLst>
              <a:defRPr sz="2667">
                <a:solidFill>
                  <a:schemeClr val="bg1"/>
                </a:solidFill>
              </a:defRPr>
            </a:lvl5pPr>
            <a:lvl6pPr marL="0" indent="0" algn="l">
              <a:lnSpc>
                <a:spcPct val="100000"/>
              </a:lnSpc>
              <a:spcAft>
                <a:spcPts val="0"/>
              </a:spcAft>
              <a:buNone/>
              <a:tabLst>
                <a:tab pos="0" algn="l"/>
              </a:tabLst>
              <a:defRPr sz="2667">
                <a:solidFill>
                  <a:schemeClr val="bg1"/>
                </a:solidFill>
              </a:defRPr>
            </a:lvl6pPr>
            <a:lvl7pPr marL="0" indent="0" algn="l">
              <a:lnSpc>
                <a:spcPct val="100000"/>
              </a:lnSpc>
              <a:spcAft>
                <a:spcPts val="0"/>
              </a:spcAft>
              <a:buNone/>
              <a:tabLst>
                <a:tab pos="0" algn="l"/>
              </a:tabLst>
              <a:defRPr sz="2667">
                <a:solidFill>
                  <a:schemeClr val="bg1"/>
                </a:solidFill>
              </a:defRPr>
            </a:lvl7pPr>
            <a:lvl8pPr marL="0" indent="0" algn="l">
              <a:lnSpc>
                <a:spcPct val="100000"/>
              </a:lnSpc>
              <a:spcAft>
                <a:spcPts val="0"/>
              </a:spcAft>
              <a:buNone/>
              <a:tabLst>
                <a:tab pos="0" algn="l"/>
              </a:tabLst>
              <a:defRPr sz="2667">
                <a:solidFill>
                  <a:schemeClr val="bg1"/>
                </a:solidFill>
              </a:defRPr>
            </a:lvl8pPr>
            <a:lvl9pPr marL="0" indent="0" algn="l">
              <a:lnSpc>
                <a:spcPct val="100000"/>
              </a:lnSpc>
              <a:spcAft>
                <a:spcPts val="0"/>
              </a:spcAft>
              <a:buNone/>
              <a:tabLst>
                <a:tab pos="0" algn="l"/>
              </a:tabLst>
              <a:defRPr sz="2667">
                <a:solidFill>
                  <a:schemeClr val="bg1"/>
                </a:solidFill>
              </a:defRPr>
            </a:lvl9pPr>
          </a:lstStyle>
          <a:p>
            <a:pPr lvl="0"/>
            <a:r>
              <a:rPr lang="en-US" dirty="0"/>
              <a:t>Style one (Subtitle)</a:t>
            </a:r>
          </a:p>
        </p:txBody>
      </p:sp>
    </p:spTree>
    <p:extLst>
      <p:ext uri="{BB962C8B-B14F-4D97-AF65-F5344CB8AC3E}">
        <p14:creationId xmlns:p14="http://schemas.microsoft.com/office/powerpoint/2010/main" val="3810258031"/>
      </p:ext>
    </p:extLst>
  </p:cSld>
  <p:clrMapOvr>
    <a:masterClrMapping/>
  </p:clrMapOvr>
  <p:transition>
    <p:fade/>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Cover 1">
    <p:bg>
      <p:bgPr>
        <a:solidFill>
          <a:schemeClr val="bg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1DBA67-30CE-4624-801A-8583EFA459C8}"/>
              </a:ext>
            </a:extLst>
          </p:cNvPr>
          <p:cNvSpPr>
            <a:spLocks noGrp="1"/>
          </p:cNvSpPr>
          <p:nvPr>
            <p:ph type="title" hasCustomPrompt="1"/>
          </p:nvPr>
        </p:nvSpPr>
        <p:spPr>
          <a:xfrm>
            <a:off x="658811" y="2412001"/>
            <a:ext cx="9021764" cy="615553"/>
          </a:xfrm>
        </p:spPr>
        <p:txBody>
          <a:bodyPr anchor="b"/>
          <a:lstStyle>
            <a:lvl1pPr>
              <a:lnSpc>
                <a:spcPct val="100000"/>
              </a:lnSpc>
              <a:defRPr/>
            </a:lvl1pPr>
          </a:lstStyle>
          <a:p>
            <a:r>
              <a:rPr lang="en-GB" dirty="0"/>
              <a:t>Cover title</a:t>
            </a:r>
          </a:p>
        </p:txBody>
      </p:sp>
      <p:sp>
        <p:nvSpPr>
          <p:cNvPr id="8" name="Subtitle 2">
            <a:extLst>
              <a:ext uri="{FF2B5EF4-FFF2-40B4-BE49-F238E27FC236}">
                <a16:creationId xmlns:a16="http://schemas.microsoft.com/office/drawing/2014/main" id="{B555C0D5-EC80-4CCA-8270-4CE47862E64B}"/>
              </a:ext>
            </a:extLst>
          </p:cNvPr>
          <p:cNvSpPr>
            <a:spLocks noGrp="1"/>
          </p:cNvSpPr>
          <p:nvPr>
            <p:ph type="subTitle" idx="1" hasCustomPrompt="1"/>
          </p:nvPr>
        </p:nvSpPr>
        <p:spPr>
          <a:xfrm>
            <a:off x="658813" y="3132001"/>
            <a:ext cx="9021763" cy="387799"/>
          </a:xfrm>
        </p:spPr>
        <p:txBody>
          <a:bodyPr lIns="0" tIns="0" rIns="0" bIns="0">
            <a:noAutofit/>
          </a:bodyPr>
          <a:lstStyle>
            <a:lvl1pPr marL="0" indent="0" algn="l">
              <a:buNone/>
              <a:defRPr lang="en-GB" sz="2800" kern="1200" dirty="0">
                <a:solidFill>
                  <a:schemeClr val="accent1"/>
                </a:solidFill>
                <a:latin typeface="Times New Roman" panose="02020603050405020304" pitchFamily="18" charset="0"/>
                <a:ea typeface="+mn-ea"/>
                <a:cs typeface="Times New Roman" panose="02020603050405020304" pitchFamily="18"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marL="0" lvl="0" indent="0" algn="l" defTabSz="914377" rtl="0" eaLnBrk="1" latinLnBrk="0" hangingPunct="1">
              <a:lnSpc>
                <a:spcPct val="90000"/>
              </a:lnSpc>
              <a:spcBef>
                <a:spcPts val="1000"/>
              </a:spcBef>
              <a:buFontTx/>
              <a:buNone/>
            </a:pPr>
            <a:r>
              <a:rPr lang="en-GB" dirty="0"/>
              <a:t>Cover subtitle</a:t>
            </a:r>
          </a:p>
        </p:txBody>
      </p:sp>
      <p:sp>
        <p:nvSpPr>
          <p:cNvPr id="6" name="Text Placeholder 2">
            <a:extLst>
              <a:ext uri="{FF2B5EF4-FFF2-40B4-BE49-F238E27FC236}">
                <a16:creationId xmlns:a16="http://schemas.microsoft.com/office/drawing/2014/main" id="{ADAADD92-7453-4A83-91C6-B5F6E01A28D7}"/>
              </a:ext>
            </a:extLst>
          </p:cNvPr>
          <p:cNvSpPr>
            <a:spLocks noGrp="1"/>
          </p:cNvSpPr>
          <p:nvPr>
            <p:ph type="body" sz="quarter" idx="22" hasCustomPrompt="1"/>
          </p:nvPr>
        </p:nvSpPr>
        <p:spPr>
          <a:xfrm>
            <a:off x="658814" y="6026152"/>
            <a:ext cx="5329237" cy="174625"/>
          </a:xfrm>
          <a:prstGeom prst="rect">
            <a:avLst/>
          </a:prstGeom>
        </p:spPr>
        <p:txBody>
          <a:bodyPr lIns="0" tIns="0" rIns="0" bIns="0"/>
          <a:lstStyle>
            <a:lvl1pPr marL="0" indent="0">
              <a:buFontTx/>
              <a:buNone/>
              <a:defRPr sz="1200" b="1">
                <a:solidFill>
                  <a:schemeClr val="accent1"/>
                </a:solidFill>
                <a:latin typeface="Arial" panose="020B0604020202020204" pitchFamily="34" charset="0"/>
                <a:cs typeface="Arial" panose="020B0604020202020204" pitchFamily="34" charset="0"/>
              </a:defRPr>
            </a:lvl1pPr>
            <a:lvl2pPr marL="251994" indent="0">
              <a:buFontTx/>
              <a:buNone/>
              <a:defRPr/>
            </a:lvl2pPr>
            <a:lvl3pPr marL="914377" indent="0">
              <a:buFontTx/>
              <a:buNone/>
              <a:defRPr/>
            </a:lvl3pPr>
            <a:lvl4pPr marL="1371566" indent="0">
              <a:buFontTx/>
              <a:buNone/>
              <a:defRPr/>
            </a:lvl4pPr>
            <a:lvl5pPr marL="1828754" indent="0">
              <a:buFontTx/>
              <a:buNone/>
              <a:defRPr/>
            </a:lvl5pPr>
          </a:lstStyle>
          <a:p>
            <a:pPr lvl="0"/>
            <a:r>
              <a:rPr lang="en-GB" dirty="0" err="1"/>
              <a:t>Firstname</a:t>
            </a:r>
            <a:r>
              <a:rPr lang="en-GB" dirty="0"/>
              <a:t> </a:t>
            </a:r>
            <a:r>
              <a:rPr lang="en-GB" dirty="0" err="1"/>
              <a:t>Lastname</a:t>
            </a:r>
            <a:endParaRPr lang="en-GB" dirty="0"/>
          </a:p>
        </p:txBody>
      </p:sp>
      <p:sp>
        <p:nvSpPr>
          <p:cNvPr id="5" name="Text Placeholder 4">
            <a:extLst>
              <a:ext uri="{FF2B5EF4-FFF2-40B4-BE49-F238E27FC236}">
                <a16:creationId xmlns:a16="http://schemas.microsoft.com/office/drawing/2014/main" id="{600A7456-7A16-4CC1-9A50-E0FF881EE5E2}"/>
              </a:ext>
            </a:extLst>
          </p:cNvPr>
          <p:cNvSpPr>
            <a:spLocks noGrp="1"/>
          </p:cNvSpPr>
          <p:nvPr>
            <p:ph type="body" sz="quarter" idx="23" hasCustomPrompt="1"/>
          </p:nvPr>
        </p:nvSpPr>
        <p:spPr>
          <a:xfrm>
            <a:off x="658813" y="6268671"/>
            <a:ext cx="5319712" cy="174624"/>
          </a:xfrm>
        </p:spPr>
        <p:txBody>
          <a:bodyPr>
            <a:noAutofit/>
          </a:bodyPr>
          <a:lstStyle>
            <a:lvl1pPr marL="0" indent="0">
              <a:buNone/>
              <a:defRPr sz="1200"/>
            </a:lvl1pPr>
          </a:lstStyle>
          <a:p>
            <a:pPr lvl="0"/>
            <a:r>
              <a:rPr lang="en-GB" dirty="0"/>
              <a:t>DDDD MMMM</a:t>
            </a:r>
          </a:p>
        </p:txBody>
      </p:sp>
    </p:spTree>
    <p:extLst>
      <p:ext uri="{BB962C8B-B14F-4D97-AF65-F5344CB8AC3E}">
        <p14:creationId xmlns:p14="http://schemas.microsoft.com/office/powerpoint/2010/main" val="191832551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Cover 2">
    <p:bg>
      <p:bgPr>
        <a:solidFill>
          <a:schemeClr val="accent1"/>
        </a:solidFill>
        <a:effectLst/>
      </p:bgPr>
    </p:bg>
    <p:spTree>
      <p:nvGrpSpPr>
        <p:cNvPr id="1" name=""/>
        <p:cNvGrpSpPr/>
        <p:nvPr/>
      </p:nvGrpSpPr>
      <p:grpSpPr>
        <a:xfrm>
          <a:off x="0" y="0"/>
          <a:ext cx="0" cy="0"/>
          <a:chOff x="0" y="0"/>
          <a:chExt cx="0" cy="0"/>
        </a:xfrm>
      </p:grpSpPr>
      <p:pic>
        <p:nvPicPr>
          <p:cNvPr id="10" name="Picture 9" descr="Logo&#10;&#10;Description automatically generated">
            <a:extLst>
              <a:ext uri="{FF2B5EF4-FFF2-40B4-BE49-F238E27FC236}">
                <a16:creationId xmlns:a16="http://schemas.microsoft.com/office/drawing/2014/main" id="{11560780-0FFA-4816-98DC-B3D9BD1722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81257" y="657226"/>
            <a:ext cx="1151931" cy="306413"/>
          </a:xfrm>
          <a:prstGeom prst="rect">
            <a:avLst/>
          </a:prstGeom>
        </p:spPr>
      </p:pic>
      <p:sp>
        <p:nvSpPr>
          <p:cNvPr id="8" name="Title 2">
            <a:extLst>
              <a:ext uri="{FF2B5EF4-FFF2-40B4-BE49-F238E27FC236}">
                <a16:creationId xmlns:a16="http://schemas.microsoft.com/office/drawing/2014/main" id="{3EB89C57-D4B3-4832-8C4A-C49A0DD9854E}"/>
              </a:ext>
            </a:extLst>
          </p:cNvPr>
          <p:cNvSpPr>
            <a:spLocks noGrp="1"/>
          </p:cNvSpPr>
          <p:nvPr>
            <p:ph type="title" hasCustomPrompt="1"/>
          </p:nvPr>
        </p:nvSpPr>
        <p:spPr>
          <a:xfrm>
            <a:off x="658811" y="2412001"/>
            <a:ext cx="9021764" cy="615553"/>
          </a:xfrm>
        </p:spPr>
        <p:txBody>
          <a:bodyPr/>
          <a:lstStyle>
            <a:lvl1pPr>
              <a:lnSpc>
                <a:spcPct val="100000"/>
              </a:lnSpc>
              <a:defRPr>
                <a:solidFill>
                  <a:schemeClr val="bg1"/>
                </a:solidFill>
              </a:defRPr>
            </a:lvl1pPr>
          </a:lstStyle>
          <a:p>
            <a:r>
              <a:rPr lang="en-GB" dirty="0"/>
              <a:t>Cover title</a:t>
            </a:r>
          </a:p>
        </p:txBody>
      </p:sp>
      <p:sp>
        <p:nvSpPr>
          <p:cNvPr id="11" name="Subtitle 2">
            <a:extLst>
              <a:ext uri="{FF2B5EF4-FFF2-40B4-BE49-F238E27FC236}">
                <a16:creationId xmlns:a16="http://schemas.microsoft.com/office/drawing/2014/main" id="{7579E5C3-FE22-4D7A-8484-F9024E0C37F4}"/>
              </a:ext>
            </a:extLst>
          </p:cNvPr>
          <p:cNvSpPr>
            <a:spLocks noGrp="1"/>
          </p:cNvSpPr>
          <p:nvPr>
            <p:ph type="subTitle" idx="1" hasCustomPrompt="1"/>
          </p:nvPr>
        </p:nvSpPr>
        <p:spPr>
          <a:xfrm>
            <a:off x="658813" y="3132001"/>
            <a:ext cx="9021763" cy="387799"/>
          </a:xfrm>
        </p:spPr>
        <p:txBody>
          <a:bodyPr lIns="0" tIns="0" rIns="0" bIns="0">
            <a:noAutofit/>
          </a:bodyPr>
          <a:lstStyle>
            <a:lvl1pPr marL="0" indent="0" algn="l">
              <a:buNone/>
              <a:defRPr lang="en-GB" sz="2800" kern="1200" dirty="0">
                <a:solidFill>
                  <a:schemeClr val="tx1"/>
                </a:solidFill>
                <a:latin typeface="Times New Roman" panose="02020603050405020304" pitchFamily="18" charset="0"/>
                <a:ea typeface="+mn-ea"/>
                <a:cs typeface="Times New Roman" panose="02020603050405020304" pitchFamily="18"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marL="0" lvl="0" indent="0" algn="l" defTabSz="914377" rtl="0" eaLnBrk="1" latinLnBrk="0" hangingPunct="1">
              <a:lnSpc>
                <a:spcPct val="90000"/>
              </a:lnSpc>
              <a:spcBef>
                <a:spcPts val="1000"/>
              </a:spcBef>
              <a:buFontTx/>
              <a:buNone/>
            </a:pPr>
            <a:r>
              <a:rPr lang="en-GB" dirty="0"/>
              <a:t>Cover subtitle</a:t>
            </a:r>
          </a:p>
        </p:txBody>
      </p:sp>
      <p:sp>
        <p:nvSpPr>
          <p:cNvPr id="13" name="Text Placeholder 2">
            <a:extLst>
              <a:ext uri="{FF2B5EF4-FFF2-40B4-BE49-F238E27FC236}">
                <a16:creationId xmlns:a16="http://schemas.microsoft.com/office/drawing/2014/main" id="{60FC868B-7E5D-443B-9ED2-FC88F7DD5350}"/>
              </a:ext>
            </a:extLst>
          </p:cNvPr>
          <p:cNvSpPr>
            <a:spLocks noGrp="1"/>
          </p:cNvSpPr>
          <p:nvPr>
            <p:ph type="body" sz="quarter" idx="23" hasCustomPrompt="1"/>
          </p:nvPr>
        </p:nvSpPr>
        <p:spPr>
          <a:xfrm>
            <a:off x="658814" y="6026152"/>
            <a:ext cx="5329237" cy="174625"/>
          </a:xfrm>
          <a:prstGeom prst="rect">
            <a:avLst/>
          </a:prstGeom>
        </p:spPr>
        <p:txBody>
          <a:bodyPr lIns="0" tIns="0" rIns="0" bIns="0"/>
          <a:lstStyle>
            <a:lvl1pPr marL="0" indent="0">
              <a:buFontTx/>
              <a:buNone/>
              <a:defRPr sz="1200" b="1">
                <a:solidFill>
                  <a:schemeClr val="bg1"/>
                </a:solidFill>
                <a:latin typeface="Arial" panose="020B0604020202020204" pitchFamily="34" charset="0"/>
                <a:cs typeface="Arial" panose="020B0604020202020204" pitchFamily="34" charset="0"/>
              </a:defRPr>
            </a:lvl1pPr>
            <a:lvl2pPr marL="251994" indent="0">
              <a:buFontTx/>
              <a:buNone/>
              <a:defRPr/>
            </a:lvl2pPr>
            <a:lvl3pPr marL="914377" indent="0">
              <a:buFontTx/>
              <a:buNone/>
              <a:defRPr/>
            </a:lvl3pPr>
            <a:lvl4pPr marL="1371566" indent="0">
              <a:buFontTx/>
              <a:buNone/>
              <a:defRPr/>
            </a:lvl4pPr>
            <a:lvl5pPr marL="1828754" indent="0">
              <a:buFontTx/>
              <a:buNone/>
              <a:defRPr/>
            </a:lvl5pPr>
          </a:lstStyle>
          <a:p>
            <a:pPr lvl="0"/>
            <a:r>
              <a:rPr lang="en-GB" dirty="0"/>
              <a:t>Firstname </a:t>
            </a:r>
            <a:r>
              <a:rPr lang="en-GB" dirty="0" err="1"/>
              <a:t>Lastname</a:t>
            </a:r>
            <a:endParaRPr lang="en-GB" dirty="0"/>
          </a:p>
        </p:txBody>
      </p:sp>
      <p:sp>
        <p:nvSpPr>
          <p:cNvPr id="15" name="Text Placeholder 4">
            <a:extLst>
              <a:ext uri="{FF2B5EF4-FFF2-40B4-BE49-F238E27FC236}">
                <a16:creationId xmlns:a16="http://schemas.microsoft.com/office/drawing/2014/main" id="{F19A9DBE-AE7B-42AE-9DD1-81353F9A1FC2}"/>
              </a:ext>
            </a:extLst>
          </p:cNvPr>
          <p:cNvSpPr>
            <a:spLocks noGrp="1"/>
          </p:cNvSpPr>
          <p:nvPr>
            <p:ph type="body" sz="quarter" idx="24" hasCustomPrompt="1"/>
          </p:nvPr>
        </p:nvSpPr>
        <p:spPr>
          <a:xfrm>
            <a:off x="658813" y="6268671"/>
            <a:ext cx="5319712" cy="174624"/>
          </a:xfrm>
        </p:spPr>
        <p:txBody>
          <a:bodyPr>
            <a:noAutofit/>
          </a:bodyPr>
          <a:lstStyle>
            <a:lvl1pPr marL="0" indent="0">
              <a:buNone/>
              <a:defRPr sz="1200">
                <a:solidFill>
                  <a:schemeClr val="bg1"/>
                </a:solidFill>
              </a:defRPr>
            </a:lvl1pPr>
          </a:lstStyle>
          <a:p>
            <a:pPr lvl="0"/>
            <a:r>
              <a:rPr lang="en-GB" dirty="0"/>
              <a:t>DDDD MMMM</a:t>
            </a:r>
          </a:p>
        </p:txBody>
      </p:sp>
      <p:pic>
        <p:nvPicPr>
          <p:cNvPr id="12" name="Graphic 11">
            <a:extLst>
              <a:ext uri="{FF2B5EF4-FFF2-40B4-BE49-F238E27FC236}">
                <a16:creationId xmlns:a16="http://schemas.microsoft.com/office/drawing/2014/main" id="{01728DCD-B717-4980-BBFD-CB5EAE0B2B9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378068" y="357164"/>
            <a:ext cx="1156709" cy="306413"/>
          </a:xfrm>
          <a:prstGeom prst="rect">
            <a:avLst/>
          </a:prstGeom>
        </p:spPr>
      </p:pic>
    </p:spTree>
    <p:extLst>
      <p:ext uri="{BB962C8B-B14F-4D97-AF65-F5344CB8AC3E}">
        <p14:creationId xmlns:p14="http://schemas.microsoft.com/office/powerpoint/2010/main" val="31584641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EE9D7-BC66-465B-BB1C-B4B2212CCDEB}"/>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859B3A63-5B0F-4469-A164-CC065C1106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Text Placeholder 5">
            <a:extLst>
              <a:ext uri="{FF2B5EF4-FFF2-40B4-BE49-F238E27FC236}">
                <a16:creationId xmlns:a16="http://schemas.microsoft.com/office/drawing/2014/main" id="{ADB1D56A-DA4B-4284-B521-C99A30592100}"/>
              </a:ext>
            </a:extLst>
          </p:cNvPr>
          <p:cNvSpPr>
            <a:spLocks noGrp="1"/>
          </p:cNvSpPr>
          <p:nvPr>
            <p:ph type="body" sz="quarter" idx="10" hasCustomPrompt="1"/>
          </p:nvPr>
        </p:nvSpPr>
        <p:spPr>
          <a:xfrm>
            <a:off x="328613" y="6299200"/>
            <a:ext cx="3165475" cy="382588"/>
          </a:xfrm>
        </p:spPr>
        <p:txBody>
          <a:bodyPr anchor="ctr">
            <a:normAutofit/>
          </a:bodyPr>
          <a:lstStyle>
            <a:lvl1pPr marL="0" indent="0" algn="l">
              <a:buNone/>
              <a:defRPr sz="1200">
                <a:solidFill>
                  <a:schemeClr val="tx1">
                    <a:lumMod val="50000"/>
                    <a:lumOff val="50000"/>
                  </a:schemeClr>
                </a:solidFill>
                <a:latin typeface="SansSerif" panose="00000400000000000000" pitchFamily="2" charset="2"/>
              </a:defRPr>
            </a:lvl1pPr>
          </a:lstStyle>
          <a:p>
            <a:pPr lvl="0"/>
            <a:r>
              <a:rPr lang="en-US" dirty="0"/>
              <a:t>Insert Date</a:t>
            </a:r>
            <a:endParaRPr lang="en-GB" dirty="0"/>
          </a:p>
        </p:txBody>
      </p:sp>
      <p:sp>
        <p:nvSpPr>
          <p:cNvPr id="5" name="Text Placeholder 5">
            <a:extLst>
              <a:ext uri="{FF2B5EF4-FFF2-40B4-BE49-F238E27FC236}">
                <a16:creationId xmlns:a16="http://schemas.microsoft.com/office/drawing/2014/main" id="{07822F6E-06CF-4C89-93D3-A90A7B1FDA72}"/>
              </a:ext>
            </a:extLst>
          </p:cNvPr>
          <p:cNvSpPr>
            <a:spLocks noGrp="1"/>
          </p:cNvSpPr>
          <p:nvPr>
            <p:ph type="body" sz="quarter" idx="11" hasCustomPrompt="1"/>
          </p:nvPr>
        </p:nvSpPr>
        <p:spPr>
          <a:xfrm>
            <a:off x="4513748" y="6299200"/>
            <a:ext cx="3165475" cy="382588"/>
          </a:xfrm>
        </p:spPr>
        <p:txBody>
          <a:bodyPr anchor="ctr">
            <a:normAutofit/>
          </a:bodyPr>
          <a:lstStyle>
            <a:lvl1pPr marL="0" indent="0" algn="l">
              <a:buNone/>
              <a:defRPr sz="1200">
                <a:solidFill>
                  <a:schemeClr val="tx1">
                    <a:lumMod val="50000"/>
                    <a:lumOff val="50000"/>
                  </a:schemeClr>
                </a:solidFill>
                <a:latin typeface="SansSerif" panose="00000400000000000000" pitchFamily="2" charset="2"/>
              </a:defRPr>
            </a:lvl1pPr>
          </a:lstStyle>
          <a:p>
            <a:pPr lvl="0"/>
            <a:r>
              <a:rPr lang="en-US" dirty="0"/>
              <a:t>Insert Presenter Name | Presentation Title</a:t>
            </a:r>
            <a:endParaRPr lang="en-GB" dirty="0"/>
          </a:p>
        </p:txBody>
      </p:sp>
    </p:spTree>
    <p:extLst>
      <p:ext uri="{BB962C8B-B14F-4D97-AF65-F5344CB8AC3E}">
        <p14:creationId xmlns:p14="http://schemas.microsoft.com/office/powerpoint/2010/main" val="4227034797"/>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19B8F3E6-0C4D-46FE-AAF5-B2E9E31AD948}"/>
              </a:ext>
            </a:extLst>
          </p:cNvPr>
          <p:cNvSpPr>
            <a:spLocks noGrp="1"/>
          </p:cNvSpPr>
          <p:nvPr>
            <p:ph type="pic" sz="quarter" idx="21" hasCustomPrompt="1"/>
          </p:nvPr>
        </p:nvSpPr>
        <p:spPr>
          <a:xfrm>
            <a:off x="0" y="0"/>
            <a:ext cx="5978525" cy="6858000"/>
          </a:xfrm>
          <a:prstGeom prst="rect">
            <a:avLst/>
          </a:prstGeom>
          <a:solidFill>
            <a:schemeClr val="bg1">
              <a:lumMod val="95000"/>
            </a:schemeClr>
          </a:solidFill>
        </p:spPr>
        <p:txBody>
          <a:bodyPr tIns="504000" anchor="ctr">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3" name="Text Placeholder 2">
            <a:extLst>
              <a:ext uri="{FF2B5EF4-FFF2-40B4-BE49-F238E27FC236}">
                <a16:creationId xmlns:a16="http://schemas.microsoft.com/office/drawing/2014/main" id="{0C1C033C-C63E-4089-A3CD-6F5CD6F526A3}"/>
              </a:ext>
            </a:extLst>
          </p:cNvPr>
          <p:cNvSpPr>
            <a:spLocks noGrp="1"/>
          </p:cNvSpPr>
          <p:nvPr>
            <p:ph type="body" sz="quarter" idx="24" hasCustomPrompt="1"/>
          </p:nvPr>
        </p:nvSpPr>
        <p:spPr>
          <a:xfrm rot="16200000">
            <a:off x="-256395" y="6193840"/>
            <a:ext cx="914400" cy="413923"/>
          </a:xfrm>
          <a:prstGeom prst="rect">
            <a:avLst/>
          </a:prstGeom>
        </p:spPr>
        <p:txBody>
          <a:bodyPr lIns="180000" tIns="144000" rIns="180000" bIns="144000">
            <a:spAutoFit/>
          </a:bodyPr>
          <a:lstStyle>
            <a:lvl1pPr marL="0" indent="0">
              <a:buNone/>
              <a:defRPr sz="800">
                <a:solidFill>
                  <a:schemeClr val="tx1"/>
                </a:solidFill>
              </a:defRPr>
            </a:lvl1pPr>
          </a:lstStyle>
          <a:p>
            <a:r>
              <a:rPr lang="en-GB" dirty="0"/>
              <a:t>© Copyright</a:t>
            </a:r>
          </a:p>
        </p:txBody>
      </p:sp>
      <p:sp>
        <p:nvSpPr>
          <p:cNvPr id="11" name="Title 2">
            <a:extLst>
              <a:ext uri="{FF2B5EF4-FFF2-40B4-BE49-F238E27FC236}">
                <a16:creationId xmlns:a16="http://schemas.microsoft.com/office/drawing/2014/main" id="{B80DFF50-DB1D-448C-A6A7-F7D4CA2CCDAC}"/>
              </a:ext>
            </a:extLst>
          </p:cNvPr>
          <p:cNvSpPr>
            <a:spLocks noGrp="1"/>
          </p:cNvSpPr>
          <p:nvPr>
            <p:ph type="title" hasCustomPrompt="1"/>
          </p:nvPr>
        </p:nvSpPr>
        <p:spPr>
          <a:xfrm>
            <a:off x="6396449" y="2412001"/>
            <a:ext cx="5136739" cy="615553"/>
          </a:xfrm>
        </p:spPr>
        <p:txBody>
          <a:bodyPr anchor="b" anchorCtr="0"/>
          <a:lstStyle>
            <a:lvl1pPr>
              <a:lnSpc>
                <a:spcPct val="100000"/>
              </a:lnSpc>
              <a:defRPr/>
            </a:lvl1pPr>
          </a:lstStyle>
          <a:p>
            <a:r>
              <a:rPr lang="en-GB" dirty="0"/>
              <a:t>Cover title</a:t>
            </a:r>
          </a:p>
        </p:txBody>
      </p:sp>
      <p:sp>
        <p:nvSpPr>
          <p:cNvPr id="12" name="Subtitle 2">
            <a:extLst>
              <a:ext uri="{FF2B5EF4-FFF2-40B4-BE49-F238E27FC236}">
                <a16:creationId xmlns:a16="http://schemas.microsoft.com/office/drawing/2014/main" id="{E1109BE2-2796-4569-B0E4-9C84074DFEF5}"/>
              </a:ext>
            </a:extLst>
          </p:cNvPr>
          <p:cNvSpPr>
            <a:spLocks noGrp="1"/>
          </p:cNvSpPr>
          <p:nvPr>
            <p:ph type="subTitle" idx="1" hasCustomPrompt="1"/>
          </p:nvPr>
        </p:nvSpPr>
        <p:spPr>
          <a:xfrm>
            <a:off x="6396452" y="3132001"/>
            <a:ext cx="5136737" cy="387799"/>
          </a:xfrm>
        </p:spPr>
        <p:txBody>
          <a:bodyPr lIns="0" tIns="0" rIns="0" bIns="0">
            <a:noAutofit/>
          </a:bodyPr>
          <a:lstStyle>
            <a:lvl1pPr marL="0" indent="0" algn="l">
              <a:buNone/>
              <a:defRPr lang="en-GB" sz="2800" kern="1200" dirty="0">
                <a:solidFill>
                  <a:schemeClr val="accent1"/>
                </a:solidFill>
                <a:latin typeface="Times New Roman" panose="02020603050405020304" pitchFamily="18" charset="0"/>
                <a:ea typeface="+mn-ea"/>
                <a:cs typeface="Times New Roman" panose="02020603050405020304" pitchFamily="18"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marL="0" lvl="0" indent="0" algn="l" defTabSz="914377" rtl="0" eaLnBrk="1" latinLnBrk="0" hangingPunct="1">
              <a:lnSpc>
                <a:spcPct val="90000"/>
              </a:lnSpc>
              <a:spcBef>
                <a:spcPts val="1000"/>
              </a:spcBef>
              <a:buFontTx/>
              <a:buNone/>
            </a:pPr>
            <a:r>
              <a:rPr lang="en-GB" dirty="0"/>
              <a:t>Cover subtitle</a:t>
            </a:r>
          </a:p>
        </p:txBody>
      </p:sp>
      <p:sp>
        <p:nvSpPr>
          <p:cNvPr id="14" name="Text Placeholder 2">
            <a:extLst>
              <a:ext uri="{FF2B5EF4-FFF2-40B4-BE49-F238E27FC236}">
                <a16:creationId xmlns:a16="http://schemas.microsoft.com/office/drawing/2014/main" id="{034C79B3-D5C2-4EBE-BC85-0B851E8755EF}"/>
              </a:ext>
            </a:extLst>
          </p:cNvPr>
          <p:cNvSpPr>
            <a:spLocks noGrp="1"/>
          </p:cNvSpPr>
          <p:nvPr>
            <p:ph type="body" sz="quarter" idx="25" hasCustomPrompt="1"/>
          </p:nvPr>
        </p:nvSpPr>
        <p:spPr>
          <a:xfrm>
            <a:off x="6396451" y="6026152"/>
            <a:ext cx="5136736" cy="174625"/>
          </a:xfrm>
          <a:prstGeom prst="rect">
            <a:avLst/>
          </a:prstGeom>
        </p:spPr>
        <p:txBody>
          <a:bodyPr lIns="0" tIns="0" rIns="0" bIns="0"/>
          <a:lstStyle>
            <a:lvl1pPr marL="0" indent="0">
              <a:buFontTx/>
              <a:buNone/>
              <a:defRPr sz="1200" b="1">
                <a:solidFill>
                  <a:schemeClr val="accent1"/>
                </a:solidFill>
                <a:latin typeface="Arial" panose="020B0604020202020204" pitchFamily="34" charset="0"/>
                <a:cs typeface="Arial" panose="020B0604020202020204" pitchFamily="34" charset="0"/>
              </a:defRPr>
            </a:lvl1pPr>
            <a:lvl2pPr marL="251994" indent="0">
              <a:buFontTx/>
              <a:buNone/>
              <a:defRPr/>
            </a:lvl2pPr>
            <a:lvl3pPr marL="914377" indent="0">
              <a:buFontTx/>
              <a:buNone/>
              <a:defRPr/>
            </a:lvl3pPr>
            <a:lvl4pPr marL="1371566" indent="0">
              <a:buFontTx/>
              <a:buNone/>
              <a:defRPr/>
            </a:lvl4pPr>
            <a:lvl5pPr marL="1828754" indent="0">
              <a:buFontTx/>
              <a:buNone/>
              <a:defRPr/>
            </a:lvl5pPr>
          </a:lstStyle>
          <a:p>
            <a:pPr lvl="0"/>
            <a:r>
              <a:rPr lang="en-GB" dirty="0" err="1"/>
              <a:t>Firstname</a:t>
            </a:r>
            <a:r>
              <a:rPr lang="en-GB" dirty="0"/>
              <a:t> </a:t>
            </a:r>
            <a:r>
              <a:rPr lang="en-GB" dirty="0" err="1"/>
              <a:t>Lastname</a:t>
            </a:r>
            <a:endParaRPr lang="en-GB" dirty="0"/>
          </a:p>
        </p:txBody>
      </p:sp>
      <p:sp>
        <p:nvSpPr>
          <p:cNvPr id="15" name="Text Placeholder 4">
            <a:extLst>
              <a:ext uri="{FF2B5EF4-FFF2-40B4-BE49-F238E27FC236}">
                <a16:creationId xmlns:a16="http://schemas.microsoft.com/office/drawing/2014/main" id="{EB10E1F8-3123-4144-8B55-7B21F0CCB2A2}"/>
              </a:ext>
            </a:extLst>
          </p:cNvPr>
          <p:cNvSpPr>
            <a:spLocks noGrp="1"/>
          </p:cNvSpPr>
          <p:nvPr>
            <p:ph type="body" sz="quarter" idx="23" hasCustomPrompt="1"/>
          </p:nvPr>
        </p:nvSpPr>
        <p:spPr>
          <a:xfrm>
            <a:off x="6396451" y="6268671"/>
            <a:ext cx="5136736" cy="174624"/>
          </a:xfrm>
        </p:spPr>
        <p:txBody>
          <a:bodyPr>
            <a:noAutofit/>
          </a:bodyPr>
          <a:lstStyle>
            <a:lvl1pPr marL="0" indent="0">
              <a:buNone/>
              <a:defRPr sz="1200"/>
            </a:lvl1pPr>
          </a:lstStyle>
          <a:p>
            <a:pPr lvl="0"/>
            <a:r>
              <a:rPr lang="en-GB" dirty="0"/>
              <a:t>DDDD MMMM</a:t>
            </a:r>
          </a:p>
        </p:txBody>
      </p:sp>
    </p:spTree>
    <p:extLst>
      <p:ext uri="{BB962C8B-B14F-4D97-AF65-F5344CB8AC3E}">
        <p14:creationId xmlns:p14="http://schemas.microsoft.com/office/powerpoint/2010/main" val="38101804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14" name="Title 2">
            <a:extLst>
              <a:ext uri="{FF2B5EF4-FFF2-40B4-BE49-F238E27FC236}">
                <a16:creationId xmlns:a16="http://schemas.microsoft.com/office/drawing/2014/main" id="{699F18F3-83CE-4B8C-A573-BB143024441D}"/>
              </a:ext>
            </a:extLst>
          </p:cNvPr>
          <p:cNvSpPr>
            <a:spLocks noGrp="1"/>
          </p:cNvSpPr>
          <p:nvPr>
            <p:ph type="title" hasCustomPrompt="1"/>
          </p:nvPr>
        </p:nvSpPr>
        <p:spPr>
          <a:xfrm>
            <a:off x="658811" y="2412001"/>
            <a:ext cx="5102416" cy="615553"/>
          </a:xfrm>
        </p:spPr>
        <p:txBody>
          <a:bodyPr anchor="b" anchorCtr="0"/>
          <a:lstStyle>
            <a:lvl1pPr>
              <a:lnSpc>
                <a:spcPct val="100000"/>
              </a:lnSpc>
              <a:defRPr/>
            </a:lvl1pPr>
          </a:lstStyle>
          <a:p>
            <a:r>
              <a:rPr lang="en-GB" dirty="0"/>
              <a:t>Cover title</a:t>
            </a:r>
          </a:p>
        </p:txBody>
      </p:sp>
      <p:sp>
        <p:nvSpPr>
          <p:cNvPr id="15" name="Subtitle 2">
            <a:extLst>
              <a:ext uri="{FF2B5EF4-FFF2-40B4-BE49-F238E27FC236}">
                <a16:creationId xmlns:a16="http://schemas.microsoft.com/office/drawing/2014/main" id="{F3997B08-B5A4-41AD-83CF-D0095C2EAC27}"/>
              </a:ext>
            </a:extLst>
          </p:cNvPr>
          <p:cNvSpPr>
            <a:spLocks noGrp="1"/>
          </p:cNvSpPr>
          <p:nvPr>
            <p:ph type="subTitle" idx="1" hasCustomPrompt="1"/>
          </p:nvPr>
        </p:nvSpPr>
        <p:spPr>
          <a:xfrm>
            <a:off x="658815" y="3132001"/>
            <a:ext cx="5102415" cy="387799"/>
          </a:xfrm>
        </p:spPr>
        <p:txBody>
          <a:bodyPr lIns="0" tIns="0" rIns="0" bIns="0">
            <a:noAutofit/>
          </a:bodyPr>
          <a:lstStyle>
            <a:lvl1pPr marL="0" indent="0" algn="l">
              <a:buNone/>
              <a:defRPr lang="en-GB" sz="2800" kern="1200" dirty="0">
                <a:solidFill>
                  <a:schemeClr val="accent1"/>
                </a:solidFill>
                <a:latin typeface="Times New Roman" panose="02020603050405020304" pitchFamily="18" charset="0"/>
                <a:ea typeface="+mn-ea"/>
                <a:cs typeface="Times New Roman" panose="02020603050405020304" pitchFamily="18"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marL="0" lvl="0" indent="0" algn="l" defTabSz="914377" rtl="0" eaLnBrk="1" latinLnBrk="0" hangingPunct="1">
              <a:lnSpc>
                <a:spcPct val="90000"/>
              </a:lnSpc>
              <a:spcBef>
                <a:spcPts val="1000"/>
              </a:spcBef>
              <a:buFontTx/>
              <a:buNone/>
            </a:pPr>
            <a:r>
              <a:rPr lang="en-GB" dirty="0"/>
              <a:t>Cover subtitle</a:t>
            </a:r>
          </a:p>
        </p:txBody>
      </p:sp>
      <p:sp>
        <p:nvSpPr>
          <p:cNvPr id="16" name="Text Placeholder 2">
            <a:extLst>
              <a:ext uri="{FF2B5EF4-FFF2-40B4-BE49-F238E27FC236}">
                <a16:creationId xmlns:a16="http://schemas.microsoft.com/office/drawing/2014/main" id="{F5CFC4F1-DD06-4AC9-9EED-47E7BC6CE4F2}"/>
              </a:ext>
            </a:extLst>
          </p:cNvPr>
          <p:cNvSpPr>
            <a:spLocks noGrp="1"/>
          </p:cNvSpPr>
          <p:nvPr>
            <p:ph type="body" sz="quarter" idx="22" hasCustomPrompt="1"/>
          </p:nvPr>
        </p:nvSpPr>
        <p:spPr>
          <a:xfrm>
            <a:off x="658814" y="6026152"/>
            <a:ext cx="5102415" cy="174625"/>
          </a:xfrm>
          <a:prstGeom prst="rect">
            <a:avLst/>
          </a:prstGeom>
        </p:spPr>
        <p:txBody>
          <a:bodyPr lIns="0" tIns="0" rIns="0" bIns="0"/>
          <a:lstStyle>
            <a:lvl1pPr marL="0" indent="0">
              <a:buFontTx/>
              <a:buNone/>
              <a:defRPr sz="1200" b="1">
                <a:solidFill>
                  <a:schemeClr val="accent1"/>
                </a:solidFill>
                <a:latin typeface="Arial" panose="020B0604020202020204" pitchFamily="34" charset="0"/>
                <a:cs typeface="Arial" panose="020B0604020202020204" pitchFamily="34" charset="0"/>
              </a:defRPr>
            </a:lvl1pPr>
            <a:lvl2pPr marL="251994" indent="0">
              <a:buFontTx/>
              <a:buNone/>
              <a:defRPr/>
            </a:lvl2pPr>
            <a:lvl3pPr marL="914377" indent="0">
              <a:buFontTx/>
              <a:buNone/>
              <a:defRPr/>
            </a:lvl3pPr>
            <a:lvl4pPr marL="1371566" indent="0">
              <a:buFontTx/>
              <a:buNone/>
              <a:defRPr/>
            </a:lvl4pPr>
            <a:lvl5pPr marL="1828754" indent="0">
              <a:buFontTx/>
              <a:buNone/>
              <a:defRPr/>
            </a:lvl5pPr>
          </a:lstStyle>
          <a:p>
            <a:pPr lvl="0"/>
            <a:r>
              <a:rPr lang="en-GB" dirty="0" err="1"/>
              <a:t>Firstname</a:t>
            </a:r>
            <a:r>
              <a:rPr lang="en-GB" dirty="0"/>
              <a:t> </a:t>
            </a:r>
            <a:r>
              <a:rPr lang="en-GB" dirty="0" err="1"/>
              <a:t>Lastname</a:t>
            </a:r>
            <a:endParaRPr lang="en-GB" dirty="0"/>
          </a:p>
        </p:txBody>
      </p:sp>
      <p:sp>
        <p:nvSpPr>
          <p:cNvPr id="19" name="Text Placeholder 4">
            <a:extLst>
              <a:ext uri="{FF2B5EF4-FFF2-40B4-BE49-F238E27FC236}">
                <a16:creationId xmlns:a16="http://schemas.microsoft.com/office/drawing/2014/main" id="{3676BDDC-3D34-4941-A1E0-6D688809C9A3}"/>
              </a:ext>
            </a:extLst>
          </p:cNvPr>
          <p:cNvSpPr>
            <a:spLocks noGrp="1"/>
          </p:cNvSpPr>
          <p:nvPr>
            <p:ph type="body" sz="quarter" idx="23" hasCustomPrompt="1"/>
          </p:nvPr>
        </p:nvSpPr>
        <p:spPr>
          <a:xfrm>
            <a:off x="658814" y="6268671"/>
            <a:ext cx="5093295" cy="174624"/>
          </a:xfrm>
        </p:spPr>
        <p:txBody>
          <a:bodyPr>
            <a:noAutofit/>
          </a:bodyPr>
          <a:lstStyle>
            <a:lvl1pPr marL="0" indent="0">
              <a:buNone/>
              <a:defRPr sz="1200"/>
            </a:lvl1pPr>
          </a:lstStyle>
          <a:p>
            <a:pPr lvl="0"/>
            <a:r>
              <a:rPr lang="en-GB" dirty="0"/>
              <a:t>DDDD MMMM</a:t>
            </a:r>
          </a:p>
        </p:txBody>
      </p:sp>
      <p:sp>
        <p:nvSpPr>
          <p:cNvPr id="11" name="Picture Placeholder 2">
            <a:extLst>
              <a:ext uri="{FF2B5EF4-FFF2-40B4-BE49-F238E27FC236}">
                <a16:creationId xmlns:a16="http://schemas.microsoft.com/office/drawing/2014/main" id="{475704E1-6DE3-46F7-990A-1A4A9467262A}"/>
              </a:ext>
            </a:extLst>
          </p:cNvPr>
          <p:cNvSpPr>
            <a:spLocks noGrp="1"/>
          </p:cNvSpPr>
          <p:nvPr>
            <p:ph type="pic" sz="quarter" idx="21" hasCustomPrompt="1"/>
          </p:nvPr>
        </p:nvSpPr>
        <p:spPr>
          <a:xfrm>
            <a:off x="5983478" y="0"/>
            <a:ext cx="6203951" cy="6858000"/>
          </a:xfrm>
          <a:prstGeom prst="rect">
            <a:avLst/>
          </a:prstGeom>
          <a:solidFill>
            <a:schemeClr val="bg1">
              <a:lumMod val="95000"/>
            </a:schemeClr>
          </a:solidFill>
        </p:spPr>
        <p:txBody>
          <a:bodyPr tIns="504000" anchor="ctr">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0" name="Text Placeholder 2">
            <a:extLst>
              <a:ext uri="{FF2B5EF4-FFF2-40B4-BE49-F238E27FC236}">
                <a16:creationId xmlns:a16="http://schemas.microsoft.com/office/drawing/2014/main" id="{099E8267-E7EE-4182-963A-5CB334B5C1BC}"/>
              </a:ext>
            </a:extLst>
          </p:cNvPr>
          <p:cNvSpPr>
            <a:spLocks noGrp="1"/>
          </p:cNvSpPr>
          <p:nvPr>
            <p:ph type="body" sz="quarter" idx="24" hasCustomPrompt="1"/>
          </p:nvPr>
        </p:nvSpPr>
        <p:spPr>
          <a:xfrm rot="16200000">
            <a:off x="11533995" y="6193840"/>
            <a:ext cx="914400" cy="413923"/>
          </a:xfrm>
          <a:prstGeom prst="rect">
            <a:avLst/>
          </a:prstGeom>
        </p:spPr>
        <p:txBody>
          <a:bodyPr lIns="180000" tIns="144000" rIns="180000" bIns="144000">
            <a:spAutoFit/>
          </a:bodyPr>
          <a:lstStyle>
            <a:lvl1pPr marL="0" indent="0">
              <a:buNone/>
              <a:defRPr sz="800"/>
            </a:lvl1pPr>
          </a:lstStyle>
          <a:p>
            <a:r>
              <a:rPr lang="en-GB" dirty="0"/>
              <a:t>© Copyright</a:t>
            </a:r>
          </a:p>
        </p:txBody>
      </p:sp>
      <p:sp>
        <p:nvSpPr>
          <p:cNvPr id="13" name="Picture Placeholder 14">
            <a:extLst>
              <a:ext uri="{FF2B5EF4-FFF2-40B4-BE49-F238E27FC236}">
                <a16:creationId xmlns:a16="http://schemas.microsoft.com/office/drawing/2014/main" id="{76FBC2FC-02EA-48E9-BF11-1F9E021020EF}"/>
              </a:ext>
            </a:extLst>
          </p:cNvPr>
          <p:cNvSpPr>
            <a:spLocks noGrp="1"/>
          </p:cNvSpPr>
          <p:nvPr>
            <p:ph type="pic" sz="quarter" idx="25" hasCustomPrompt="1"/>
          </p:nvPr>
        </p:nvSpPr>
        <p:spPr>
          <a:xfrm>
            <a:off x="10375385" y="357879"/>
            <a:ext cx="1157804" cy="304111"/>
          </a:xfrm>
          <a:prstGeom prst="rect">
            <a:avLst/>
          </a:prstGeom>
          <a:blipFill dpi="0" rotWithShape="1">
            <a:blip r:embed="rId2">
              <a:extLst>
                <a:ext uri="{96DAC541-7B7A-43D3-8B79-37D633B846F1}">
                  <asvg:svgBlip xmlns:asvg="http://schemas.microsoft.com/office/drawing/2016/SVG/main" r:embed="rId3"/>
                </a:ext>
              </a:extLst>
            </a:blip>
            <a:srcRect/>
            <a:stretch>
              <a:fillRect/>
            </a:stretch>
          </a:blipFill>
        </p:spPr>
        <p:txBody>
          <a:bodyPr/>
          <a:lstStyle>
            <a:lvl1pPr>
              <a:defRPr sz="133">
                <a:noFill/>
              </a:defRPr>
            </a:lvl1pPr>
          </a:lstStyle>
          <a:p>
            <a:endParaRPr/>
          </a:p>
        </p:txBody>
      </p:sp>
    </p:spTree>
    <p:extLst>
      <p:ext uri="{BB962C8B-B14F-4D97-AF65-F5344CB8AC3E}">
        <p14:creationId xmlns:p14="http://schemas.microsoft.com/office/powerpoint/2010/main" val="3665449495"/>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2410B8-7C3D-484E-9302-3E6968656FA1}"/>
              </a:ext>
            </a:extLst>
          </p:cNvPr>
          <p:cNvSpPr>
            <a:spLocks noGrp="1"/>
          </p:cNvSpPr>
          <p:nvPr>
            <p:ph type="title" hasCustomPrompt="1"/>
          </p:nvPr>
        </p:nvSpPr>
        <p:spPr/>
        <p:txBody>
          <a:bodyPr/>
          <a:lstStyle>
            <a:lvl1pPr>
              <a:defRPr/>
            </a:lvl1pPr>
          </a:lstStyle>
          <a:p>
            <a:r>
              <a:rPr lang="en-GB" dirty="0"/>
              <a:t>Slide title</a:t>
            </a:r>
          </a:p>
        </p:txBody>
      </p:sp>
      <p:sp>
        <p:nvSpPr>
          <p:cNvPr id="10" name="Subtitle 2">
            <a:extLst>
              <a:ext uri="{FF2B5EF4-FFF2-40B4-BE49-F238E27FC236}">
                <a16:creationId xmlns:a16="http://schemas.microsoft.com/office/drawing/2014/main" id="{CA740BB2-3E05-438D-A466-10499F9D16BA}"/>
              </a:ext>
            </a:extLst>
          </p:cNvPr>
          <p:cNvSpPr>
            <a:spLocks noGrp="1"/>
          </p:cNvSpPr>
          <p:nvPr>
            <p:ph type="subTitle" idx="1" hasCustomPrompt="1"/>
          </p:nvPr>
        </p:nvSpPr>
        <p:spPr>
          <a:xfrm>
            <a:off x="658815" y="1306800"/>
            <a:ext cx="5322885"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marL="0" lvl="0" indent="0" algn="l" defTabSz="914377" rtl="0" eaLnBrk="1" latinLnBrk="0" hangingPunct="1">
              <a:lnSpc>
                <a:spcPct val="100000"/>
              </a:lnSpc>
              <a:spcBef>
                <a:spcPts val="1000"/>
              </a:spcBef>
              <a:buFontTx/>
              <a:buNone/>
            </a:pPr>
            <a:r>
              <a:rPr lang="en-GB" dirty="0"/>
              <a:t>Optional heading</a:t>
            </a:r>
          </a:p>
        </p:txBody>
      </p:sp>
      <p:sp>
        <p:nvSpPr>
          <p:cNvPr id="12" name="Footer Placeholder 11">
            <a:extLst>
              <a:ext uri="{FF2B5EF4-FFF2-40B4-BE49-F238E27FC236}">
                <a16:creationId xmlns:a16="http://schemas.microsoft.com/office/drawing/2014/main" id="{D5135014-C08C-4A66-8213-6117EBA0216C}"/>
              </a:ext>
            </a:extLst>
          </p:cNvPr>
          <p:cNvSpPr>
            <a:spLocks noGrp="1"/>
          </p:cNvSpPr>
          <p:nvPr>
            <p:ph type="ftr" sz="quarter" idx="14"/>
          </p:nvPr>
        </p:nvSpPr>
        <p:spPr/>
        <p:txBody>
          <a:bodyPr/>
          <a:lstStyle/>
          <a:p>
            <a:endParaRPr lang="en-GB" dirty="0"/>
          </a:p>
        </p:txBody>
      </p:sp>
      <p:sp>
        <p:nvSpPr>
          <p:cNvPr id="14" name="Slide Number Placeholder 13">
            <a:extLst>
              <a:ext uri="{FF2B5EF4-FFF2-40B4-BE49-F238E27FC236}">
                <a16:creationId xmlns:a16="http://schemas.microsoft.com/office/drawing/2014/main" id="{BC2BD3C9-7B98-4F8C-8059-46844677E92A}"/>
              </a:ext>
            </a:extLst>
          </p:cNvPr>
          <p:cNvSpPr>
            <a:spLocks noGrp="1"/>
          </p:cNvSpPr>
          <p:nvPr>
            <p:ph type="sldNum" sz="quarter" idx="15"/>
          </p:nvPr>
        </p:nvSpPr>
        <p:spPr/>
        <p:txBody>
          <a:bodyPr/>
          <a:lstStyle/>
          <a:p>
            <a:fld id="{1BE232AB-0B06-425F-9ADD-32A9A3D01189}" type="slidenum">
              <a:rPr lang="en-GB" smtClean="0"/>
              <a:pPr/>
              <a:t>‹#›</a:t>
            </a:fld>
            <a:endParaRPr lang="en-GB" dirty="0"/>
          </a:p>
        </p:txBody>
      </p:sp>
      <p:sp>
        <p:nvSpPr>
          <p:cNvPr id="7" name="Text Placeholder 5">
            <a:extLst>
              <a:ext uri="{FF2B5EF4-FFF2-40B4-BE49-F238E27FC236}">
                <a16:creationId xmlns:a16="http://schemas.microsoft.com/office/drawing/2014/main" id="{94288418-885E-4C4C-9679-4E525D7DF722}"/>
              </a:ext>
            </a:extLst>
          </p:cNvPr>
          <p:cNvSpPr>
            <a:spLocks noGrp="1"/>
          </p:cNvSpPr>
          <p:nvPr>
            <p:ph type="body" sz="quarter" idx="10" hasCustomPrompt="1"/>
          </p:nvPr>
        </p:nvSpPr>
        <p:spPr>
          <a:xfrm>
            <a:off x="658814" y="1811338"/>
            <a:ext cx="10874375" cy="4354513"/>
          </a:xfrm>
        </p:spPr>
        <p:txBody>
          <a:bodyPr>
            <a:noAutofit/>
          </a:bodyPr>
          <a:lstStyle>
            <a:lvl1pPr marL="0" indent="0" eaLnBrk="1" hangingPunct="1">
              <a:lnSpc>
                <a:spcPts val="3200"/>
              </a:lnSpc>
              <a:spcAft>
                <a:spcPts val="800"/>
              </a:spcAft>
              <a:buFont typeface="Arial" panose="020B0604020202020204" pitchFamily="34" charset="0"/>
              <a:buNone/>
              <a:defRPr/>
            </a:lvl1pPr>
            <a:lvl2pPr marL="0" indent="0">
              <a:lnSpc>
                <a:spcPts val="3200"/>
              </a:lnSpc>
              <a:spcAft>
                <a:spcPts val="1200"/>
              </a:spcAft>
              <a:buFont typeface="Arial" panose="020B0604020202020204" pitchFamily="34" charset="0"/>
              <a:buChar char="​"/>
              <a:defRPr sz="2800">
                <a:solidFill>
                  <a:schemeClr val="accent1"/>
                </a:solidFill>
              </a:defRPr>
            </a:lvl2pPr>
            <a:lvl3pPr marL="0" indent="0">
              <a:lnSpc>
                <a:spcPts val="3200"/>
              </a:lnSpc>
              <a:spcAft>
                <a:spcPts val="1200"/>
              </a:spcAft>
              <a:buFont typeface="Arial" panose="020B0604020202020204" pitchFamily="34" charset="0"/>
              <a:buChar char="​"/>
              <a:defRPr sz="2800"/>
            </a:lvl3pPr>
            <a:lvl4pPr marL="0" indent="0">
              <a:lnSpc>
                <a:spcPts val="3200"/>
              </a:lnSpc>
              <a:spcAft>
                <a:spcPts val="1200"/>
              </a:spcAft>
              <a:buFont typeface="Arial" panose="020B0604020202020204" pitchFamily="34" charset="0"/>
              <a:buChar char="​"/>
              <a:defRPr sz="2800" b="0">
                <a:solidFill>
                  <a:schemeClr val="accent1"/>
                </a:solidFill>
                <a:latin typeface="+mn-lt"/>
              </a:defRPr>
            </a:lvl4pPr>
            <a:lvl5pPr>
              <a:lnSpc>
                <a:spcPts val="3200"/>
              </a:lnSpc>
              <a:spcAft>
                <a:spcPts val="1200"/>
              </a:spcAft>
              <a:buNone/>
              <a:defRPr sz="2800" b="0">
                <a:solidFill>
                  <a:schemeClr val="tx1"/>
                </a:solidFill>
                <a:latin typeface="+mn-lt"/>
              </a:defRPr>
            </a:lvl5pPr>
            <a:lvl6pPr>
              <a:lnSpc>
                <a:spcPts val="3200"/>
              </a:lnSpc>
              <a:spcAft>
                <a:spcPts val="1200"/>
              </a:spcAft>
              <a:defRPr lang="en-GB" sz="2800" b="0" kern="1200" dirty="0" smtClean="0">
                <a:solidFill>
                  <a:schemeClr val="accent1"/>
                </a:solidFill>
                <a:latin typeface="+mn-lt"/>
                <a:ea typeface="+mn-ea"/>
                <a:cs typeface="+mn-cs"/>
              </a:defRPr>
            </a:lvl6pPr>
            <a:lvl7pPr>
              <a:lnSpc>
                <a:spcPts val="3200"/>
              </a:lnSpc>
              <a:spcAft>
                <a:spcPts val="1200"/>
              </a:spcAft>
              <a:defRPr lang="en-GB" sz="2800" b="0" kern="1200" dirty="0" smtClean="0">
                <a:solidFill>
                  <a:schemeClr val="tx1"/>
                </a:solidFill>
                <a:latin typeface="+mn-lt"/>
                <a:ea typeface="+mn-ea"/>
                <a:cs typeface="+mn-cs"/>
              </a:defRPr>
            </a:lvl7pPr>
            <a:lvl8pPr>
              <a:lnSpc>
                <a:spcPts val="3200"/>
              </a:lnSpc>
              <a:spcAft>
                <a:spcPts val="1200"/>
              </a:spcAft>
              <a:buNone/>
              <a:defRPr lang="en-GB" sz="2800" b="0" kern="1200" dirty="0" smtClean="0">
                <a:solidFill>
                  <a:schemeClr val="tx2"/>
                </a:solidFill>
                <a:latin typeface="+mn-lt"/>
                <a:ea typeface="+mn-ea"/>
                <a:cs typeface="+mn-cs"/>
              </a:defRPr>
            </a:lvl8pPr>
            <a:lvl9pPr>
              <a:lnSpc>
                <a:spcPts val="3200"/>
              </a:lnSpc>
              <a:spcAft>
                <a:spcPts val="1200"/>
              </a:spcAft>
              <a:defRPr lang="en-GB" sz="2800" b="0" kern="1200" dirty="0" smtClean="0">
                <a:solidFill>
                  <a:schemeClr val="tx1"/>
                </a:solidFill>
                <a:latin typeface="+mn-lt"/>
                <a:ea typeface="+mn-ea"/>
                <a:cs typeface="+mn-cs"/>
              </a:defRPr>
            </a:lvl9pPr>
          </a:lstStyle>
          <a:p>
            <a:pPr eaLnBrk="1" hangingPunct="1">
              <a:spcAft>
                <a:spcPts val="600"/>
              </a:spcAft>
              <a:defRPr/>
            </a:pPr>
            <a:r>
              <a:rPr lang="en-GB" dirty="0"/>
              <a:t>Agenda item (</a:t>
            </a:r>
            <a:r>
              <a:rPr lang="en-GB" sz="2800" b="0" noProof="1">
                <a:solidFill>
                  <a:schemeClr val="tx1"/>
                </a:solidFill>
                <a:latin typeface="+mn-lt"/>
                <a:cs typeface="Arial" panose="020B0604020202020204" pitchFamily="34" charset="0"/>
              </a:rPr>
              <a:t>Click </a:t>
            </a:r>
            <a:r>
              <a:rPr lang="en-GB" sz="2800" b="1" noProof="1">
                <a:solidFill>
                  <a:schemeClr val="tx1"/>
                </a:solidFill>
                <a:latin typeface="+mn-lt"/>
                <a:cs typeface="Arial" panose="020B0604020202020204" pitchFamily="34" charset="0"/>
              </a:rPr>
              <a:t>Styles Pane </a:t>
            </a:r>
            <a:r>
              <a:rPr lang="en-GB" sz="2800" b="0" noProof="1">
                <a:solidFill>
                  <a:schemeClr val="tx1"/>
                </a:solidFill>
                <a:latin typeface="+mn-lt"/>
                <a:cs typeface="Arial" panose="020B0604020202020204" pitchFamily="34" charset="0"/>
              </a:rPr>
              <a:t>on Templafy ribbon to select up to </a:t>
            </a:r>
            <a:br>
              <a:rPr lang="en-GB" sz="2800" b="0" noProof="1">
                <a:solidFill>
                  <a:schemeClr val="tx1"/>
                </a:solidFill>
                <a:latin typeface="+mn-lt"/>
                <a:cs typeface="Arial" panose="020B0604020202020204" pitchFamily="34" charset="0"/>
              </a:rPr>
            </a:br>
            <a:r>
              <a:rPr lang="en-GB" sz="2800" b="0" noProof="1">
                <a:solidFill>
                  <a:schemeClr val="tx1"/>
                </a:solidFill>
                <a:latin typeface="+mn-lt"/>
                <a:cs typeface="Arial" panose="020B0604020202020204" pitchFamily="34" charset="0"/>
              </a:rPr>
              <a:t>9 different levels text or headings</a:t>
            </a:r>
            <a:r>
              <a:rPr lang="en-GB" dirty="0"/>
              <a:t>)</a:t>
            </a:r>
          </a:p>
          <a:p>
            <a:pPr lvl="1"/>
            <a:r>
              <a:rPr lang="en-GB" dirty="0"/>
              <a:t>Agenda item title</a:t>
            </a:r>
          </a:p>
          <a:p>
            <a:pPr lvl="2"/>
            <a:r>
              <a:rPr lang="en-GB" dirty="0"/>
              <a:t>Agenda item title</a:t>
            </a:r>
          </a:p>
          <a:p>
            <a:pPr lvl="3"/>
            <a:r>
              <a:rPr lang="en-GB" dirty="0"/>
              <a:t>Agenda item title</a:t>
            </a:r>
          </a:p>
          <a:p>
            <a:pPr lvl="4"/>
            <a:r>
              <a:rPr lang="en-GB" dirty="0"/>
              <a:t>Agenda item title</a:t>
            </a:r>
          </a:p>
          <a:p>
            <a:pPr lvl="5"/>
            <a:r>
              <a:rPr lang="en-GB" dirty="0"/>
              <a:t>Agenda item title</a:t>
            </a:r>
          </a:p>
          <a:p>
            <a:pPr lvl="6"/>
            <a:r>
              <a:rPr lang="en-GB" dirty="0"/>
              <a:t>Agenda item title</a:t>
            </a:r>
          </a:p>
        </p:txBody>
      </p:sp>
    </p:spTree>
    <p:extLst>
      <p:ext uri="{BB962C8B-B14F-4D97-AF65-F5344CB8AC3E}">
        <p14:creationId xmlns:p14="http://schemas.microsoft.com/office/powerpoint/2010/main" val="3287440097"/>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D05C0-3CE2-46F9-86BA-958E3224BE26}"/>
              </a:ext>
            </a:extLst>
          </p:cNvPr>
          <p:cNvSpPr>
            <a:spLocks noGrp="1"/>
          </p:cNvSpPr>
          <p:nvPr>
            <p:ph type="title" hasCustomPrompt="1"/>
          </p:nvPr>
        </p:nvSpPr>
        <p:spPr/>
        <p:txBody>
          <a:bodyPr/>
          <a:lstStyle>
            <a:lvl1pPr>
              <a:defRPr>
                <a:solidFill>
                  <a:schemeClr val="bg1"/>
                </a:solidFill>
              </a:defRPr>
            </a:lvl1pPr>
          </a:lstStyle>
          <a:p>
            <a:r>
              <a:rPr lang="en-GB" dirty="0"/>
              <a:t>Divider title</a:t>
            </a:r>
          </a:p>
        </p:txBody>
      </p:sp>
      <p:sp>
        <p:nvSpPr>
          <p:cNvPr id="4" name="Text Placeholder 11">
            <a:extLst>
              <a:ext uri="{FF2B5EF4-FFF2-40B4-BE49-F238E27FC236}">
                <a16:creationId xmlns:a16="http://schemas.microsoft.com/office/drawing/2014/main" id="{35899579-6E1C-4071-BD34-4EA272180050}"/>
              </a:ext>
            </a:extLst>
          </p:cNvPr>
          <p:cNvSpPr>
            <a:spLocks noGrp="1"/>
          </p:cNvSpPr>
          <p:nvPr>
            <p:ph type="body" sz="quarter" idx="11" hasCustomPrompt="1"/>
          </p:nvPr>
        </p:nvSpPr>
        <p:spPr>
          <a:xfrm>
            <a:off x="658813" y="1811338"/>
            <a:ext cx="9021763" cy="3077767"/>
          </a:xfrm>
          <a:prstGeom prst="rect">
            <a:avLst/>
          </a:prstGeom>
        </p:spPr>
        <p:txBody>
          <a:bodyPr lIns="0" tIns="0" rIns="0" bIns="0">
            <a:noAutofit/>
          </a:bodyPr>
          <a:lstStyle>
            <a:lvl1pPr marL="0" indent="0">
              <a:lnSpc>
                <a:spcPct val="100000"/>
              </a:lnSpc>
              <a:spcBef>
                <a:spcPts val="0"/>
              </a:spcBef>
              <a:buFontTx/>
              <a:buNone/>
              <a:defRPr sz="4000">
                <a:solidFill>
                  <a:schemeClr val="bg1"/>
                </a:solidFill>
                <a:latin typeface="Times New Roman" panose="02020603050405020304" pitchFamily="18" charset="0"/>
                <a:cs typeface="Times New Roman" panose="02020603050405020304" pitchFamily="18" charset="0"/>
              </a:defRPr>
            </a:lvl1pPr>
          </a:lstStyle>
          <a:p>
            <a:pPr lvl="0"/>
            <a:r>
              <a:rPr lang="en-GB" dirty="0"/>
              <a:t>Optional 40pt value statement, 25 words</a:t>
            </a:r>
          </a:p>
        </p:txBody>
      </p:sp>
      <p:sp>
        <p:nvSpPr>
          <p:cNvPr id="5" name="Footer Placeholder 4">
            <a:extLst>
              <a:ext uri="{FF2B5EF4-FFF2-40B4-BE49-F238E27FC236}">
                <a16:creationId xmlns:a16="http://schemas.microsoft.com/office/drawing/2014/main" id="{337C615C-6A84-4A9F-BB12-FFA78DB88F6B}"/>
              </a:ext>
            </a:extLst>
          </p:cNvPr>
          <p:cNvSpPr>
            <a:spLocks noGrp="1"/>
          </p:cNvSpPr>
          <p:nvPr>
            <p:ph type="ftr" sz="quarter" idx="12"/>
          </p:nvPr>
        </p:nvSpPr>
        <p:spPr/>
        <p:txBody>
          <a:bodyPr/>
          <a:lstStyle>
            <a:lvl1pPr>
              <a:defRPr>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08074A84-2123-44DE-A4DD-AB014615DA3A}"/>
              </a:ext>
            </a:extLst>
          </p:cNvPr>
          <p:cNvSpPr>
            <a:spLocks noGrp="1"/>
          </p:cNvSpPr>
          <p:nvPr>
            <p:ph type="sldNum" sz="quarter" idx="13"/>
          </p:nvPr>
        </p:nvSpPr>
        <p:spPr/>
        <p:txBody>
          <a:bodyPr/>
          <a:lstStyle>
            <a:lvl1pPr>
              <a:defRPr>
                <a:solidFill>
                  <a:schemeClr val="bg1"/>
                </a:solidFill>
              </a:defRPr>
            </a:lvl1pPr>
          </a:lstStyle>
          <a:p>
            <a:fld id="{1BE232AB-0B06-425F-9ADD-32A9A3D01189}" type="slidenum">
              <a:rPr lang="en-GB" smtClean="0"/>
              <a:pPr/>
              <a:t>‹#›</a:t>
            </a:fld>
            <a:endParaRPr lang="en-GB" dirty="0"/>
          </a:p>
        </p:txBody>
      </p:sp>
      <p:pic>
        <p:nvPicPr>
          <p:cNvPr id="7" name="Graphic 6">
            <a:extLst>
              <a:ext uri="{FF2B5EF4-FFF2-40B4-BE49-F238E27FC236}">
                <a16:creationId xmlns:a16="http://schemas.microsoft.com/office/drawing/2014/main" id="{AA209F59-9D5C-4BB8-9163-D04E4093FC6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78068" y="357164"/>
            <a:ext cx="1156709" cy="306413"/>
          </a:xfrm>
          <a:prstGeom prst="rect">
            <a:avLst/>
          </a:prstGeom>
        </p:spPr>
      </p:pic>
    </p:spTree>
    <p:extLst>
      <p:ext uri="{BB962C8B-B14F-4D97-AF65-F5344CB8AC3E}">
        <p14:creationId xmlns:p14="http://schemas.microsoft.com/office/powerpoint/2010/main" val="2680359441"/>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A26D2-19D7-4AB5-9542-4BA174D323AB}"/>
              </a:ext>
            </a:extLst>
          </p:cNvPr>
          <p:cNvSpPr>
            <a:spLocks noGrp="1"/>
          </p:cNvSpPr>
          <p:nvPr>
            <p:ph type="title" hasCustomPrompt="1"/>
          </p:nvPr>
        </p:nvSpPr>
        <p:spPr/>
        <p:txBody>
          <a:bodyPr/>
          <a:lstStyle>
            <a:lvl1pPr>
              <a:defRPr>
                <a:solidFill>
                  <a:schemeClr val="accent1"/>
                </a:solidFill>
              </a:defRPr>
            </a:lvl1pPr>
          </a:lstStyle>
          <a:p>
            <a:r>
              <a:rPr lang="en-GB" dirty="0"/>
              <a:t>Divider title</a:t>
            </a:r>
          </a:p>
        </p:txBody>
      </p:sp>
      <p:sp>
        <p:nvSpPr>
          <p:cNvPr id="5" name="Text Placeholder 12">
            <a:extLst>
              <a:ext uri="{FF2B5EF4-FFF2-40B4-BE49-F238E27FC236}">
                <a16:creationId xmlns:a16="http://schemas.microsoft.com/office/drawing/2014/main" id="{4DE4E882-A5E4-41BB-965A-3D0AE5DB5A78}"/>
              </a:ext>
            </a:extLst>
          </p:cNvPr>
          <p:cNvSpPr>
            <a:spLocks noGrp="1"/>
          </p:cNvSpPr>
          <p:nvPr>
            <p:ph type="body" sz="quarter" idx="11" hasCustomPrompt="1"/>
          </p:nvPr>
        </p:nvSpPr>
        <p:spPr>
          <a:xfrm>
            <a:off x="658813" y="1811339"/>
            <a:ext cx="9021763" cy="3464036"/>
          </a:xfrm>
          <a:prstGeom prst="rect">
            <a:avLst/>
          </a:prstGeom>
        </p:spPr>
        <p:txBody>
          <a:bodyPr lIns="0" tIns="0" rIns="0" bIns="0">
            <a:noAutofit/>
          </a:bodyPr>
          <a:lstStyle>
            <a:lvl1pPr marL="0" indent="0">
              <a:lnSpc>
                <a:spcPct val="100000"/>
              </a:lnSpc>
              <a:spcBef>
                <a:spcPts val="0"/>
              </a:spcBef>
              <a:buFontTx/>
              <a:buNone/>
              <a:defRPr sz="4000">
                <a:latin typeface="Times New Roman" panose="02020603050405020304" pitchFamily="18" charset="0"/>
                <a:cs typeface="Times New Roman" panose="02020603050405020304" pitchFamily="18" charset="0"/>
              </a:defRPr>
            </a:lvl1pPr>
          </a:lstStyle>
          <a:p>
            <a:pPr lvl="0"/>
            <a:r>
              <a:rPr lang="en-GB" dirty="0"/>
              <a:t>Optional 40pt value statement, 25 words</a:t>
            </a:r>
          </a:p>
        </p:txBody>
      </p:sp>
      <p:sp>
        <p:nvSpPr>
          <p:cNvPr id="3" name="Footer Placeholder 2">
            <a:extLst>
              <a:ext uri="{FF2B5EF4-FFF2-40B4-BE49-F238E27FC236}">
                <a16:creationId xmlns:a16="http://schemas.microsoft.com/office/drawing/2014/main" id="{D31E0B63-90EE-4F28-BF73-5D84708C7D2D}"/>
              </a:ext>
            </a:extLst>
          </p:cNvPr>
          <p:cNvSpPr>
            <a:spLocks noGrp="1"/>
          </p:cNvSpPr>
          <p:nvPr>
            <p:ph type="ftr" sz="quarter" idx="12"/>
          </p:nvPr>
        </p:nvSpPr>
        <p:spPr/>
        <p:txBody>
          <a:bodyPr/>
          <a:lstStyle/>
          <a:p>
            <a:endParaRPr lang="en-GB" dirty="0"/>
          </a:p>
        </p:txBody>
      </p:sp>
      <p:sp>
        <p:nvSpPr>
          <p:cNvPr id="4" name="Slide Number Placeholder 3">
            <a:extLst>
              <a:ext uri="{FF2B5EF4-FFF2-40B4-BE49-F238E27FC236}">
                <a16:creationId xmlns:a16="http://schemas.microsoft.com/office/drawing/2014/main" id="{0F1492E6-8E1C-4F22-B24D-FA8A639C2DA3}"/>
              </a:ext>
            </a:extLst>
          </p:cNvPr>
          <p:cNvSpPr>
            <a:spLocks noGrp="1"/>
          </p:cNvSpPr>
          <p:nvPr>
            <p:ph type="sldNum" sz="quarter" idx="13"/>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66045824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E3E8BFB-1373-49BE-87CA-3CE4F6C6253A}"/>
              </a:ext>
            </a:extLst>
          </p:cNvPr>
          <p:cNvSpPr>
            <a:spLocks noGrp="1"/>
          </p:cNvSpPr>
          <p:nvPr>
            <p:ph type="pic" sz="quarter" idx="11" hasCustomPrompt="1"/>
          </p:nvPr>
        </p:nvSpPr>
        <p:spPr>
          <a:xfrm>
            <a:off x="0" y="0"/>
            <a:ext cx="12192000" cy="6858000"/>
          </a:xfrm>
          <a:prstGeom prst="rect">
            <a:avLst/>
          </a:prstGeom>
          <a:solidFill>
            <a:schemeClr val="bg1">
              <a:lumMod val="95000"/>
            </a:schemeClr>
          </a:solidFill>
        </p:spPr>
        <p:txBody>
          <a:bodyPr tIns="504000" anchor="ctr" anchorCtr="0">
            <a:normAutofit/>
          </a:bodyPr>
          <a:lstStyle>
            <a:lvl1pPr marL="0" marR="0" indent="0" algn="ctr" defTabSz="914377" rtl="0" eaLnBrk="1" fontAlgn="auto" latinLnBrk="0" hangingPunct="1">
              <a:lnSpc>
                <a:spcPct val="80000"/>
              </a:lnSpc>
              <a:spcBef>
                <a:spcPts val="0"/>
              </a:spcBef>
              <a:spcAft>
                <a:spcPts val="0"/>
              </a:spcAft>
              <a:buClrTx/>
              <a:buSzTx/>
              <a:buFontTx/>
              <a:buNone/>
              <a:tabLs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2" name="Title 1">
            <a:extLst>
              <a:ext uri="{FF2B5EF4-FFF2-40B4-BE49-F238E27FC236}">
                <a16:creationId xmlns:a16="http://schemas.microsoft.com/office/drawing/2014/main" id="{651C5713-6C88-4AC1-AB4A-39C8057C13B9}"/>
              </a:ext>
            </a:extLst>
          </p:cNvPr>
          <p:cNvSpPr>
            <a:spLocks noGrp="1"/>
          </p:cNvSpPr>
          <p:nvPr>
            <p:ph type="title" hasCustomPrompt="1"/>
          </p:nvPr>
        </p:nvSpPr>
        <p:spPr/>
        <p:txBody>
          <a:bodyPr/>
          <a:lstStyle>
            <a:lvl1pPr>
              <a:defRPr>
                <a:solidFill>
                  <a:schemeClr val="bg1"/>
                </a:solidFill>
              </a:defRPr>
            </a:lvl1pPr>
          </a:lstStyle>
          <a:p>
            <a:r>
              <a:rPr lang="en-GB" dirty="0"/>
              <a:t>Divider title</a:t>
            </a:r>
          </a:p>
        </p:txBody>
      </p:sp>
      <p:sp>
        <p:nvSpPr>
          <p:cNvPr id="6" name="Text Placeholder 2">
            <a:extLst>
              <a:ext uri="{FF2B5EF4-FFF2-40B4-BE49-F238E27FC236}">
                <a16:creationId xmlns:a16="http://schemas.microsoft.com/office/drawing/2014/main" id="{45F9DEB1-6029-4409-AEAC-0C89DCFA50A7}"/>
              </a:ext>
            </a:extLst>
          </p:cNvPr>
          <p:cNvSpPr>
            <a:spLocks noGrp="1"/>
          </p:cNvSpPr>
          <p:nvPr>
            <p:ph type="body" sz="quarter" idx="24" hasCustomPrompt="1"/>
          </p:nvPr>
        </p:nvSpPr>
        <p:spPr>
          <a:xfrm rot="16200000">
            <a:off x="11020588" y="5682022"/>
            <a:ext cx="914400" cy="123111"/>
          </a:xfrm>
          <a:prstGeom prst="rect">
            <a:avLst/>
          </a:prstGeom>
        </p:spPr>
        <p:txBody>
          <a:bodyPr lIns="0" tIns="0" rIns="0" bIns="0">
            <a:spAutoFit/>
          </a:bodyPr>
          <a:lstStyle>
            <a:lvl1pPr marL="0" indent="0">
              <a:buNone/>
              <a:defRPr sz="800"/>
            </a:lvl1pPr>
          </a:lstStyle>
          <a:p>
            <a:r>
              <a:rPr lang="en-GB" dirty="0"/>
              <a:t>© Copyright</a:t>
            </a:r>
          </a:p>
        </p:txBody>
      </p:sp>
      <p:sp>
        <p:nvSpPr>
          <p:cNvPr id="4" name="Footer Placeholder 3">
            <a:extLst>
              <a:ext uri="{FF2B5EF4-FFF2-40B4-BE49-F238E27FC236}">
                <a16:creationId xmlns:a16="http://schemas.microsoft.com/office/drawing/2014/main" id="{DA75E4C5-1346-42A7-B2F6-C7B0E648634A}"/>
              </a:ext>
            </a:extLst>
          </p:cNvPr>
          <p:cNvSpPr>
            <a:spLocks noGrp="1"/>
          </p:cNvSpPr>
          <p:nvPr>
            <p:ph type="ftr" sz="quarter" idx="26"/>
          </p:nvPr>
        </p:nvSpPr>
        <p:spPr/>
        <p:txBody>
          <a:bodyPr/>
          <a:lstStyle/>
          <a:p>
            <a:endParaRPr lang="en-GB" dirty="0"/>
          </a:p>
        </p:txBody>
      </p:sp>
      <p:sp>
        <p:nvSpPr>
          <p:cNvPr id="5" name="Slide Number Placeholder 4">
            <a:extLst>
              <a:ext uri="{FF2B5EF4-FFF2-40B4-BE49-F238E27FC236}">
                <a16:creationId xmlns:a16="http://schemas.microsoft.com/office/drawing/2014/main" id="{7F091808-9673-43ED-84F6-15C685FF0790}"/>
              </a:ext>
            </a:extLst>
          </p:cNvPr>
          <p:cNvSpPr>
            <a:spLocks noGrp="1"/>
          </p:cNvSpPr>
          <p:nvPr>
            <p:ph type="sldNum" sz="quarter" idx="27"/>
          </p:nvPr>
        </p:nvSpPr>
        <p:spPr/>
        <p:txBody>
          <a:bodyPr/>
          <a:lstStyle/>
          <a:p>
            <a:fld id="{1BE232AB-0B06-425F-9ADD-32A9A3D01189}" type="slidenum">
              <a:rPr lang="en-GB" smtClean="0"/>
              <a:pPr/>
              <a:t>‹#›</a:t>
            </a:fld>
            <a:endParaRPr lang="en-GB" dirty="0"/>
          </a:p>
        </p:txBody>
      </p:sp>
      <p:sp>
        <p:nvSpPr>
          <p:cNvPr id="8" name="Picture Placeholder 14">
            <a:extLst>
              <a:ext uri="{FF2B5EF4-FFF2-40B4-BE49-F238E27FC236}">
                <a16:creationId xmlns:a16="http://schemas.microsoft.com/office/drawing/2014/main" id="{6EB7FA8C-D99A-4E16-A545-60A796085B14}"/>
              </a:ext>
            </a:extLst>
          </p:cNvPr>
          <p:cNvSpPr>
            <a:spLocks noGrp="1"/>
          </p:cNvSpPr>
          <p:nvPr>
            <p:ph type="pic" sz="quarter" idx="25" hasCustomPrompt="1"/>
          </p:nvPr>
        </p:nvSpPr>
        <p:spPr>
          <a:xfrm>
            <a:off x="10375385" y="357879"/>
            <a:ext cx="1157804" cy="304111"/>
          </a:xfrm>
          <a:prstGeom prst="rect">
            <a:avLst/>
          </a:prstGeom>
          <a:blipFill dpi="0" rotWithShape="1">
            <a:blip r:embed="rId2">
              <a:extLst>
                <a:ext uri="{96DAC541-7B7A-43D3-8B79-37D633B846F1}">
                  <asvg:svgBlip xmlns:asvg="http://schemas.microsoft.com/office/drawing/2016/SVG/main" r:embed="rId3"/>
                </a:ext>
              </a:extLst>
            </a:blip>
            <a:srcRect/>
            <a:stretch>
              <a:fillRect/>
            </a:stretch>
          </a:blipFill>
        </p:spPr>
        <p:txBody>
          <a:bodyPr/>
          <a:lstStyle>
            <a:lvl1pPr>
              <a:defRPr sz="133">
                <a:noFill/>
              </a:defRPr>
            </a:lvl1pPr>
          </a:lstStyle>
          <a:p>
            <a:endParaRPr/>
          </a:p>
        </p:txBody>
      </p:sp>
    </p:spTree>
    <p:extLst>
      <p:ext uri="{BB962C8B-B14F-4D97-AF65-F5344CB8AC3E}">
        <p14:creationId xmlns:p14="http://schemas.microsoft.com/office/powerpoint/2010/main" val="776547991"/>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Divider 4">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E3E8BFB-1373-49BE-87CA-3CE4F6C6253A}"/>
              </a:ext>
            </a:extLst>
          </p:cNvPr>
          <p:cNvSpPr>
            <a:spLocks noGrp="1"/>
          </p:cNvSpPr>
          <p:nvPr>
            <p:ph type="pic" sz="quarter" idx="11" hasCustomPrompt="1"/>
          </p:nvPr>
        </p:nvSpPr>
        <p:spPr>
          <a:xfrm>
            <a:off x="0" y="0"/>
            <a:ext cx="12192000" cy="6858000"/>
          </a:xfrm>
          <a:prstGeom prst="rect">
            <a:avLst/>
          </a:prstGeom>
          <a:solidFill>
            <a:schemeClr val="bg1">
              <a:lumMod val="95000"/>
            </a:schemeClr>
          </a:solidFill>
        </p:spPr>
        <p:txBody>
          <a:bodyPr tIns="504000" anchor="ctr" anchorCtr="0">
            <a:normAutofit/>
          </a:bodyPr>
          <a:lstStyle>
            <a:lvl1pPr marL="0" marR="0" indent="0" algn="ctr" defTabSz="914377" rtl="0" eaLnBrk="1" fontAlgn="auto" latinLnBrk="0" hangingPunct="1">
              <a:lnSpc>
                <a:spcPct val="80000"/>
              </a:lnSpc>
              <a:spcBef>
                <a:spcPts val="0"/>
              </a:spcBef>
              <a:spcAft>
                <a:spcPts val="0"/>
              </a:spcAft>
              <a:buClrTx/>
              <a:buSzTx/>
              <a:buFontTx/>
              <a:buNone/>
              <a:tabLs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2" name="Title 1">
            <a:extLst>
              <a:ext uri="{FF2B5EF4-FFF2-40B4-BE49-F238E27FC236}">
                <a16:creationId xmlns:a16="http://schemas.microsoft.com/office/drawing/2014/main" id="{309D11F9-6DFD-4DD5-AFB1-67F1FD525964}"/>
              </a:ext>
            </a:extLst>
          </p:cNvPr>
          <p:cNvSpPr>
            <a:spLocks noGrp="1"/>
          </p:cNvSpPr>
          <p:nvPr>
            <p:ph type="title" hasCustomPrompt="1"/>
          </p:nvPr>
        </p:nvSpPr>
        <p:spPr/>
        <p:txBody>
          <a:bodyPr/>
          <a:lstStyle>
            <a:lvl1pPr>
              <a:defRPr/>
            </a:lvl1pPr>
          </a:lstStyle>
          <a:p>
            <a:r>
              <a:rPr lang="en-GB" dirty="0"/>
              <a:t>Divider title</a:t>
            </a:r>
          </a:p>
        </p:txBody>
      </p:sp>
      <p:sp>
        <p:nvSpPr>
          <p:cNvPr id="7" name="Text Placeholder 2">
            <a:extLst>
              <a:ext uri="{FF2B5EF4-FFF2-40B4-BE49-F238E27FC236}">
                <a16:creationId xmlns:a16="http://schemas.microsoft.com/office/drawing/2014/main" id="{16065BA4-EE90-491B-B2EE-6BB0A454D14B}"/>
              </a:ext>
            </a:extLst>
          </p:cNvPr>
          <p:cNvSpPr>
            <a:spLocks noGrp="1"/>
          </p:cNvSpPr>
          <p:nvPr>
            <p:ph type="body" sz="quarter" idx="24" hasCustomPrompt="1"/>
          </p:nvPr>
        </p:nvSpPr>
        <p:spPr>
          <a:xfrm rot="16200000">
            <a:off x="11020588" y="5682022"/>
            <a:ext cx="914400" cy="123111"/>
          </a:xfrm>
          <a:prstGeom prst="rect">
            <a:avLst/>
          </a:prstGeom>
        </p:spPr>
        <p:txBody>
          <a:bodyPr lIns="0" tIns="0" rIns="0" bIns="0">
            <a:spAutoFit/>
          </a:bodyPr>
          <a:lstStyle>
            <a:lvl1pPr marL="0" indent="0">
              <a:buNone/>
              <a:defRPr sz="800"/>
            </a:lvl1pPr>
          </a:lstStyle>
          <a:p>
            <a:r>
              <a:rPr lang="en-GB" dirty="0"/>
              <a:t>© Copyright</a:t>
            </a:r>
          </a:p>
        </p:txBody>
      </p:sp>
      <p:sp>
        <p:nvSpPr>
          <p:cNvPr id="4" name="Footer Placeholder 3">
            <a:extLst>
              <a:ext uri="{FF2B5EF4-FFF2-40B4-BE49-F238E27FC236}">
                <a16:creationId xmlns:a16="http://schemas.microsoft.com/office/drawing/2014/main" id="{07248852-0866-4A32-8068-D7E54A90AE62}"/>
              </a:ext>
            </a:extLst>
          </p:cNvPr>
          <p:cNvSpPr>
            <a:spLocks noGrp="1"/>
          </p:cNvSpPr>
          <p:nvPr>
            <p:ph type="ftr" sz="quarter" idx="26"/>
          </p:nvPr>
        </p:nvSpPr>
        <p:spPr/>
        <p:txBody>
          <a:bodyPr/>
          <a:lstStyle/>
          <a:p>
            <a:endParaRPr lang="en-GB" dirty="0"/>
          </a:p>
        </p:txBody>
      </p:sp>
      <p:sp>
        <p:nvSpPr>
          <p:cNvPr id="5" name="Slide Number Placeholder 4">
            <a:extLst>
              <a:ext uri="{FF2B5EF4-FFF2-40B4-BE49-F238E27FC236}">
                <a16:creationId xmlns:a16="http://schemas.microsoft.com/office/drawing/2014/main" id="{0513BAC3-D3BA-4C01-95C0-A58BB0B69447}"/>
              </a:ext>
            </a:extLst>
          </p:cNvPr>
          <p:cNvSpPr>
            <a:spLocks noGrp="1"/>
          </p:cNvSpPr>
          <p:nvPr>
            <p:ph type="sldNum" sz="quarter" idx="27"/>
          </p:nvPr>
        </p:nvSpPr>
        <p:spPr/>
        <p:txBody>
          <a:bodyPr/>
          <a:lstStyle/>
          <a:p>
            <a:fld id="{1BE232AB-0B06-425F-9ADD-32A9A3D01189}" type="slidenum">
              <a:rPr lang="en-GB" smtClean="0"/>
              <a:pPr/>
              <a:t>‹#›</a:t>
            </a:fld>
            <a:endParaRPr lang="en-GB" dirty="0"/>
          </a:p>
        </p:txBody>
      </p:sp>
      <p:sp>
        <p:nvSpPr>
          <p:cNvPr id="8" name="Picture Placeholder 14">
            <a:extLst>
              <a:ext uri="{FF2B5EF4-FFF2-40B4-BE49-F238E27FC236}">
                <a16:creationId xmlns:a16="http://schemas.microsoft.com/office/drawing/2014/main" id="{423205B8-0B97-426F-8EAB-1F01749E652D}"/>
              </a:ext>
            </a:extLst>
          </p:cNvPr>
          <p:cNvSpPr>
            <a:spLocks noGrp="1"/>
          </p:cNvSpPr>
          <p:nvPr>
            <p:ph type="pic" sz="quarter" idx="25" hasCustomPrompt="1"/>
          </p:nvPr>
        </p:nvSpPr>
        <p:spPr>
          <a:xfrm>
            <a:off x="10375385" y="357879"/>
            <a:ext cx="1157804" cy="304111"/>
          </a:xfrm>
          <a:prstGeom prst="rect">
            <a:avLst/>
          </a:prstGeom>
          <a:blipFill dpi="0" rotWithShape="1">
            <a:blip r:embed="rId2">
              <a:extLst>
                <a:ext uri="{96DAC541-7B7A-43D3-8B79-37D633B846F1}">
                  <asvg:svgBlip xmlns:asvg="http://schemas.microsoft.com/office/drawing/2016/SVG/main" r:embed="rId3"/>
                </a:ext>
              </a:extLst>
            </a:blip>
            <a:srcRect/>
            <a:stretch>
              <a:fillRect/>
            </a:stretch>
          </a:blipFill>
        </p:spPr>
        <p:txBody>
          <a:bodyPr/>
          <a:lstStyle>
            <a:lvl1pPr>
              <a:defRPr sz="133">
                <a:noFill/>
              </a:defRPr>
            </a:lvl1pPr>
          </a:lstStyle>
          <a:p>
            <a:endParaRPr/>
          </a:p>
        </p:txBody>
      </p:sp>
    </p:spTree>
    <p:extLst>
      <p:ext uri="{BB962C8B-B14F-4D97-AF65-F5344CB8AC3E}">
        <p14:creationId xmlns:p14="http://schemas.microsoft.com/office/powerpoint/2010/main" val="3892035325"/>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1 x text or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2410B8-7C3D-484E-9302-3E6968656FA1}"/>
              </a:ext>
            </a:extLst>
          </p:cNvPr>
          <p:cNvSpPr>
            <a:spLocks noGrp="1"/>
          </p:cNvSpPr>
          <p:nvPr>
            <p:ph type="title" hasCustomPrompt="1"/>
          </p:nvPr>
        </p:nvSpPr>
        <p:spPr/>
        <p:txBody>
          <a:bodyPr/>
          <a:lstStyle>
            <a:lvl1pPr>
              <a:defRPr/>
            </a:lvl1pPr>
          </a:lstStyle>
          <a:p>
            <a:r>
              <a:rPr lang="en-GB" dirty="0"/>
              <a:t>Slide title</a:t>
            </a:r>
          </a:p>
        </p:txBody>
      </p:sp>
      <p:sp>
        <p:nvSpPr>
          <p:cNvPr id="10" name="Subtitle 2">
            <a:extLst>
              <a:ext uri="{FF2B5EF4-FFF2-40B4-BE49-F238E27FC236}">
                <a16:creationId xmlns:a16="http://schemas.microsoft.com/office/drawing/2014/main" id="{CA740BB2-3E05-438D-A466-10499F9D16BA}"/>
              </a:ext>
            </a:extLst>
          </p:cNvPr>
          <p:cNvSpPr>
            <a:spLocks noGrp="1"/>
          </p:cNvSpPr>
          <p:nvPr>
            <p:ph type="subTitle" idx="1" hasCustomPrompt="1"/>
          </p:nvPr>
        </p:nvSpPr>
        <p:spPr>
          <a:xfrm>
            <a:off x="658815" y="1306800"/>
            <a:ext cx="5322885"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marL="0" lvl="0" indent="0" algn="l" defTabSz="914377" rtl="0" eaLnBrk="1" latinLnBrk="0" hangingPunct="1">
              <a:lnSpc>
                <a:spcPct val="100000"/>
              </a:lnSpc>
              <a:spcBef>
                <a:spcPts val="1000"/>
              </a:spcBef>
              <a:buFontTx/>
              <a:buNone/>
            </a:pPr>
            <a:r>
              <a:rPr lang="en-GB" dirty="0"/>
              <a:t>Optional heading</a:t>
            </a:r>
          </a:p>
        </p:txBody>
      </p:sp>
      <p:sp>
        <p:nvSpPr>
          <p:cNvPr id="17" name="Content Placeholder 16">
            <a:extLst>
              <a:ext uri="{FF2B5EF4-FFF2-40B4-BE49-F238E27FC236}">
                <a16:creationId xmlns:a16="http://schemas.microsoft.com/office/drawing/2014/main" id="{7C9E77EB-1FC1-41DE-9575-67E0CB6106D5}"/>
              </a:ext>
            </a:extLst>
          </p:cNvPr>
          <p:cNvSpPr>
            <a:spLocks noGrp="1"/>
          </p:cNvSpPr>
          <p:nvPr>
            <p:ph sz="quarter" idx="16" hasCustomPrompt="1"/>
          </p:nvPr>
        </p:nvSpPr>
        <p:spPr>
          <a:xfrm>
            <a:off x="658814" y="1811339"/>
            <a:ext cx="10874375" cy="4354512"/>
          </a:xfrm>
        </p:spPr>
        <p:txBody>
          <a:bodyPr/>
          <a:lstStyle>
            <a:lvl1pPr>
              <a:defRPr/>
            </a:lvl1pPr>
            <a:lvl5pPr>
              <a:defRPr/>
            </a:lvl5pPr>
            <a:lvl6pPr>
              <a:defRPr sz="2000"/>
            </a:lvl6pPr>
            <a:lvl7pPr>
              <a:defRPr/>
            </a:lvl7pPr>
            <a:lvl8pPr>
              <a:defRPr/>
            </a:lvl8pPr>
            <a:lvl9pPr>
              <a:defRPr/>
            </a:lvl9pPr>
          </a:lstStyle>
          <a:p>
            <a:pPr lvl="0"/>
            <a:r>
              <a:rPr lang="en-GB" dirty="0"/>
              <a:t>Click to add text, image or graph/table</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12" name="Footer Placeholder 11">
            <a:extLst>
              <a:ext uri="{FF2B5EF4-FFF2-40B4-BE49-F238E27FC236}">
                <a16:creationId xmlns:a16="http://schemas.microsoft.com/office/drawing/2014/main" id="{D5135014-C08C-4A66-8213-6117EBA0216C}"/>
              </a:ext>
            </a:extLst>
          </p:cNvPr>
          <p:cNvSpPr>
            <a:spLocks noGrp="1"/>
          </p:cNvSpPr>
          <p:nvPr>
            <p:ph type="ftr" sz="quarter" idx="14"/>
          </p:nvPr>
        </p:nvSpPr>
        <p:spPr/>
        <p:txBody>
          <a:bodyPr/>
          <a:lstStyle/>
          <a:p>
            <a:endParaRPr lang="en-GB" dirty="0"/>
          </a:p>
        </p:txBody>
      </p:sp>
      <p:sp>
        <p:nvSpPr>
          <p:cNvPr id="14" name="Slide Number Placeholder 13">
            <a:extLst>
              <a:ext uri="{FF2B5EF4-FFF2-40B4-BE49-F238E27FC236}">
                <a16:creationId xmlns:a16="http://schemas.microsoft.com/office/drawing/2014/main" id="{BC2BD3C9-7B98-4F8C-8059-46844677E92A}"/>
              </a:ext>
            </a:extLst>
          </p:cNvPr>
          <p:cNvSpPr>
            <a:spLocks noGrp="1"/>
          </p:cNvSpPr>
          <p:nvPr>
            <p:ph type="sldNum" sz="quarter" idx="15"/>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2629347466"/>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2 x text or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224CF-B62D-43B3-ABC3-1EC2A3CB73EE}"/>
              </a:ext>
            </a:extLst>
          </p:cNvPr>
          <p:cNvSpPr>
            <a:spLocks noGrp="1"/>
          </p:cNvSpPr>
          <p:nvPr>
            <p:ph type="title" hasCustomPrompt="1"/>
          </p:nvPr>
        </p:nvSpPr>
        <p:spPr/>
        <p:txBody>
          <a:bodyPr/>
          <a:lstStyle>
            <a:lvl1pPr>
              <a:defRPr/>
            </a:lvl1pPr>
          </a:lstStyle>
          <a:p>
            <a:r>
              <a:rPr lang="en-GB" dirty="0"/>
              <a:t>Slide title</a:t>
            </a:r>
          </a:p>
        </p:txBody>
      </p:sp>
      <p:sp>
        <p:nvSpPr>
          <p:cNvPr id="13" name="Subtitle 2">
            <a:extLst>
              <a:ext uri="{FF2B5EF4-FFF2-40B4-BE49-F238E27FC236}">
                <a16:creationId xmlns:a16="http://schemas.microsoft.com/office/drawing/2014/main" id="{2CAF9701-EE58-43C3-8B35-4CE182DA9429}"/>
              </a:ext>
            </a:extLst>
          </p:cNvPr>
          <p:cNvSpPr>
            <a:spLocks noGrp="1"/>
          </p:cNvSpPr>
          <p:nvPr>
            <p:ph type="subTitle" idx="1" hasCustomPrompt="1"/>
          </p:nvPr>
        </p:nvSpPr>
        <p:spPr>
          <a:xfrm>
            <a:off x="658811" y="1306800"/>
            <a:ext cx="5319715"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marL="0" lvl="0" indent="0" algn="l" defTabSz="914377" rtl="0" eaLnBrk="1" latinLnBrk="0" hangingPunct="1">
              <a:lnSpc>
                <a:spcPct val="100000"/>
              </a:lnSpc>
              <a:spcBef>
                <a:spcPts val="1000"/>
              </a:spcBef>
              <a:buFontTx/>
              <a:buNone/>
            </a:pPr>
            <a:r>
              <a:rPr lang="en-GB" dirty="0"/>
              <a:t>Optional heading</a:t>
            </a:r>
          </a:p>
        </p:txBody>
      </p:sp>
      <p:sp>
        <p:nvSpPr>
          <p:cNvPr id="18" name="Content Placeholder 17">
            <a:extLst>
              <a:ext uri="{FF2B5EF4-FFF2-40B4-BE49-F238E27FC236}">
                <a16:creationId xmlns:a16="http://schemas.microsoft.com/office/drawing/2014/main" id="{8346BCF9-C87A-4439-AC19-4B8688D7A7CD}"/>
              </a:ext>
            </a:extLst>
          </p:cNvPr>
          <p:cNvSpPr>
            <a:spLocks noGrp="1"/>
          </p:cNvSpPr>
          <p:nvPr>
            <p:ph sz="quarter" idx="15" hasCustomPrompt="1"/>
          </p:nvPr>
        </p:nvSpPr>
        <p:spPr>
          <a:xfrm>
            <a:off x="655636" y="1811339"/>
            <a:ext cx="5322891" cy="4354512"/>
          </a:xfrm>
        </p:spPr>
        <p:txBody>
          <a:bodyPr/>
          <a:lstStyle>
            <a:lvl1pPr>
              <a:defRPr/>
            </a:lvl1pPr>
            <a:lvl5pPr>
              <a:defRPr/>
            </a:lvl5pPr>
            <a:lvl6pPr>
              <a:defRPr/>
            </a:lvl6pPr>
            <a:lvl7pPr>
              <a:defRPr/>
            </a:lvl7pPr>
            <a:lvl8pPr>
              <a:defRPr/>
            </a:lvl8pPr>
            <a:lvl9pPr>
              <a:defRPr/>
            </a:lvl9pPr>
          </a:lstStyle>
          <a:p>
            <a:pPr lvl="0"/>
            <a:r>
              <a:rPr lang="en-GB" dirty="0"/>
              <a:t>Click to add text, image or graph/table</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22" name="Content Placeholder 21">
            <a:extLst>
              <a:ext uri="{FF2B5EF4-FFF2-40B4-BE49-F238E27FC236}">
                <a16:creationId xmlns:a16="http://schemas.microsoft.com/office/drawing/2014/main" id="{4356D59A-1FC5-4F41-AE37-8948D8490708}"/>
              </a:ext>
            </a:extLst>
          </p:cNvPr>
          <p:cNvSpPr>
            <a:spLocks noGrp="1"/>
          </p:cNvSpPr>
          <p:nvPr>
            <p:ph sz="quarter" idx="61" hasCustomPrompt="1"/>
          </p:nvPr>
        </p:nvSpPr>
        <p:spPr>
          <a:xfrm>
            <a:off x="6210300" y="1811339"/>
            <a:ext cx="5322888" cy="4354512"/>
          </a:xfrm>
        </p:spPr>
        <p:txBody>
          <a:bodyPr/>
          <a:lstStyle>
            <a:lvl1pPr>
              <a:defRPr/>
            </a:lvl1pPr>
            <a:lvl5pPr>
              <a:defRPr/>
            </a:lvl5pPr>
            <a:lvl6pPr>
              <a:defRPr/>
            </a:lvl6pPr>
            <a:lvl7pPr>
              <a:defRPr/>
            </a:lvl7pPr>
            <a:lvl8pPr>
              <a:defRPr/>
            </a:lvl8pPr>
            <a:lvl9pPr>
              <a:defRPr/>
            </a:lvl9pPr>
          </a:lstStyle>
          <a:p>
            <a:pPr lvl="0"/>
            <a:r>
              <a:rPr lang="en-GB" dirty="0"/>
              <a:t>Click to add text, image or graph/table</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19" name="Text Placeholder 2">
            <a:extLst>
              <a:ext uri="{FF2B5EF4-FFF2-40B4-BE49-F238E27FC236}">
                <a16:creationId xmlns:a16="http://schemas.microsoft.com/office/drawing/2014/main" id="{D877D27D-B1A9-4393-A08B-DDBCFBF0874D}"/>
              </a:ext>
            </a:extLst>
          </p:cNvPr>
          <p:cNvSpPr>
            <a:spLocks noGrp="1"/>
          </p:cNvSpPr>
          <p:nvPr>
            <p:ph type="body" sz="quarter" idx="25" hasCustomPrompt="1"/>
          </p:nvPr>
        </p:nvSpPr>
        <p:spPr>
          <a:xfrm rot="16200000">
            <a:off x="5528834" y="5733327"/>
            <a:ext cx="666383" cy="268517"/>
          </a:xfrm>
          <a:prstGeom prst="rect">
            <a:avLst/>
          </a:prstGeom>
        </p:spPr>
        <p:txBody>
          <a:bodyPr wrap="none" lIns="72000" tIns="72000" rIns="72000" bIns="72000">
            <a:spAutoFit/>
          </a:bodyPr>
          <a:lstStyle>
            <a:lvl1pPr marL="0" indent="0">
              <a:buNone/>
              <a:defRPr sz="800"/>
            </a:lvl1pPr>
          </a:lstStyle>
          <a:p>
            <a:r>
              <a:rPr lang="en-GB" dirty="0"/>
              <a:t>© Copyright</a:t>
            </a:r>
          </a:p>
        </p:txBody>
      </p:sp>
      <p:sp>
        <p:nvSpPr>
          <p:cNvPr id="20" name="Text Placeholder 2">
            <a:extLst>
              <a:ext uri="{FF2B5EF4-FFF2-40B4-BE49-F238E27FC236}">
                <a16:creationId xmlns:a16="http://schemas.microsoft.com/office/drawing/2014/main" id="{9D6A524A-3625-4D09-98E2-2D712CA40ECA}"/>
              </a:ext>
            </a:extLst>
          </p:cNvPr>
          <p:cNvSpPr>
            <a:spLocks noGrp="1"/>
          </p:cNvSpPr>
          <p:nvPr>
            <p:ph type="body" sz="quarter" idx="60" hasCustomPrompt="1"/>
          </p:nvPr>
        </p:nvSpPr>
        <p:spPr>
          <a:xfrm rot="16200000">
            <a:off x="11083497" y="5733327"/>
            <a:ext cx="666383" cy="268517"/>
          </a:xfrm>
          <a:prstGeom prst="rect">
            <a:avLst/>
          </a:prstGeom>
        </p:spPr>
        <p:txBody>
          <a:bodyPr wrap="none" lIns="72000" tIns="72000" rIns="72000" bIns="72000">
            <a:spAutoFit/>
          </a:bodyPr>
          <a:lstStyle>
            <a:lvl1pPr marL="0" indent="0">
              <a:buNone/>
              <a:defRPr sz="800"/>
            </a:lvl1pPr>
          </a:lstStyle>
          <a:p>
            <a:r>
              <a:rPr lang="en-GB" dirty="0"/>
              <a:t>© Copyright</a:t>
            </a:r>
          </a:p>
        </p:txBody>
      </p:sp>
      <p:sp>
        <p:nvSpPr>
          <p:cNvPr id="23" name="Footer Placeholder 22">
            <a:extLst>
              <a:ext uri="{FF2B5EF4-FFF2-40B4-BE49-F238E27FC236}">
                <a16:creationId xmlns:a16="http://schemas.microsoft.com/office/drawing/2014/main" id="{C54160DD-C600-48D9-BAC2-EC17A0153F31}"/>
              </a:ext>
            </a:extLst>
          </p:cNvPr>
          <p:cNvSpPr>
            <a:spLocks noGrp="1"/>
          </p:cNvSpPr>
          <p:nvPr>
            <p:ph type="ftr" sz="quarter" idx="62"/>
          </p:nvPr>
        </p:nvSpPr>
        <p:spPr/>
        <p:txBody>
          <a:bodyPr/>
          <a:lstStyle/>
          <a:p>
            <a:endParaRPr lang="en-GB" dirty="0"/>
          </a:p>
        </p:txBody>
      </p:sp>
      <p:sp>
        <p:nvSpPr>
          <p:cNvPr id="24" name="Slide Number Placeholder 23">
            <a:extLst>
              <a:ext uri="{FF2B5EF4-FFF2-40B4-BE49-F238E27FC236}">
                <a16:creationId xmlns:a16="http://schemas.microsoft.com/office/drawing/2014/main" id="{62DACF9D-B176-4395-B83A-A4F4B94814E0}"/>
              </a:ext>
            </a:extLst>
          </p:cNvPr>
          <p:cNvSpPr>
            <a:spLocks noGrp="1"/>
          </p:cNvSpPr>
          <p:nvPr>
            <p:ph type="sldNum" sz="quarter" idx="63"/>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2889813769"/>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2 x text or images (unequ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8D865-6617-409D-A625-B63EFCCF8CAA}"/>
              </a:ext>
            </a:extLst>
          </p:cNvPr>
          <p:cNvSpPr>
            <a:spLocks noGrp="1"/>
          </p:cNvSpPr>
          <p:nvPr>
            <p:ph type="title" hasCustomPrompt="1"/>
          </p:nvPr>
        </p:nvSpPr>
        <p:spPr/>
        <p:txBody>
          <a:bodyPr/>
          <a:lstStyle/>
          <a:p>
            <a:r>
              <a:rPr lang="en-GB" dirty="0"/>
              <a:t>Slide title</a:t>
            </a:r>
          </a:p>
        </p:txBody>
      </p:sp>
      <p:sp>
        <p:nvSpPr>
          <p:cNvPr id="12" name="Subtitle 2">
            <a:extLst>
              <a:ext uri="{FF2B5EF4-FFF2-40B4-BE49-F238E27FC236}">
                <a16:creationId xmlns:a16="http://schemas.microsoft.com/office/drawing/2014/main" id="{9269ECDF-EAA4-4EDA-BBA4-D6955429A96F}"/>
              </a:ext>
            </a:extLst>
          </p:cNvPr>
          <p:cNvSpPr>
            <a:spLocks noGrp="1"/>
          </p:cNvSpPr>
          <p:nvPr>
            <p:ph type="subTitle" idx="1" hasCustomPrompt="1"/>
          </p:nvPr>
        </p:nvSpPr>
        <p:spPr>
          <a:xfrm>
            <a:off x="658811" y="1306800"/>
            <a:ext cx="5319715"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marL="0" lvl="0" indent="0" algn="l" defTabSz="914377" rtl="0" eaLnBrk="1" latinLnBrk="0" hangingPunct="1">
              <a:lnSpc>
                <a:spcPct val="100000"/>
              </a:lnSpc>
              <a:spcBef>
                <a:spcPts val="1000"/>
              </a:spcBef>
              <a:buFontTx/>
              <a:buNone/>
            </a:pPr>
            <a:r>
              <a:rPr lang="en-GB" dirty="0"/>
              <a:t>Optional heading</a:t>
            </a:r>
          </a:p>
        </p:txBody>
      </p:sp>
      <p:sp>
        <p:nvSpPr>
          <p:cNvPr id="14" name="Text Placeholder 13">
            <a:extLst>
              <a:ext uri="{FF2B5EF4-FFF2-40B4-BE49-F238E27FC236}">
                <a16:creationId xmlns:a16="http://schemas.microsoft.com/office/drawing/2014/main" id="{B2C8C5A6-3869-4A5C-B255-BB78E5C41ADE}"/>
              </a:ext>
            </a:extLst>
          </p:cNvPr>
          <p:cNvSpPr>
            <a:spLocks noGrp="1"/>
          </p:cNvSpPr>
          <p:nvPr>
            <p:ph type="body" sz="quarter" idx="27" hasCustomPrompt="1"/>
          </p:nvPr>
        </p:nvSpPr>
        <p:spPr>
          <a:xfrm>
            <a:off x="658813" y="1811339"/>
            <a:ext cx="3468687" cy="4354512"/>
          </a:xfrm>
        </p:spPr>
        <p:txBody>
          <a:bodyPr/>
          <a:lstStyle>
            <a:lvl1pPr>
              <a:defRPr/>
            </a:lvl1pPr>
            <a:lvl5pPr>
              <a:defRPr/>
            </a:lvl5pPr>
            <a:lvl6pPr>
              <a:defRPr>
                <a:solidFill>
                  <a:schemeClr val="accent1"/>
                </a:solidFill>
              </a:defRPr>
            </a:lvl6pPr>
            <a:lvl7pPr>
              <a:defRPr>
                <a:solidFill>
                  <a:schemeClr val="accent1"/>
                </a:solidFill>
              </a:defRPr>
            </a:lvl7pPr>
            <a:lvl8pPr>
              <a:defRPr/>
            </a:lvl8pPr>
            <a:lvl9pPr>
              <a:defRPr/>
            </a:lvl9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16" name="Content Placeholder 15">
            <a:extLst>
              <a:ext uri="{FF2B5EF4-FFF2-40B4-BE49-F238E27FC236}">
                <a16:creationId xmlns:a16="http://schemas.microsoft.com/office/drawing/2014/main" id="{5C3589E9-7FC2-430B-A305-89B31844D418}"/>
              </a:ext>
            </a:extLst>
          </p:cNvPr>
          <p:cNvSpPr>
            <a:spLocks noGrp="1"/>
          </p:cNvSpPr>
          <p:nvPr>
            <p:ph sz="quarter" idx="28" hasCustomPrompt="1"/>
          </p:nvPr>
        </p:nvSpPr>
        <p:spPr>
          <a:xfrm>
            <a:off x="4357689" y="1811339"/>
            <a:ext cx="7175499" cy="4354512"/>
          </a:xfrm>
        </p:spPr>
        <p:txBody>
          <a:bodyPr/>
          <a:lstStyle>
            <a:lvl1pPr>
              <a:defRPr/>
            </a:lvl1pPr>
            <a:lvl5pPr>
              <a:defRPr/>
            </a:lvl5pPr>
            <a:lvl6pPr>
              <a:defRPr>
                <a:solidFill>
                  <a:schemeClr val="accent1"/>
                </a:solidFill>
              </a:defRPr>
            </a:lvl6pPr>
            <a:lvl7pPr>
              <a:defRPr>
                <a:solidFill>
                  <a:schemeClr val="accent1"/>
                </a:solidFill>
              </a:defRPr>
            </a:lvl7pPr>
            <a:lvl8pPr>
              <a:defRPr/>
            </a:lvl8pPr>
            <a:lvl9pPr>
              <a:defRPr/>
            </a:lvl9pPr>
          </a:lstStyle>
          <a:p>
            <a:pPr lvl="0"/>
            <a:r>
              <a:rPr lang="en-GB" dirty="0"/>
              <a:t>Click to add text, image or chart/table</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	</a:t>
            </a:r>
          </a:p>
          <a:p>
            <a:pPr lvl="8"/>
            <a:r>
              <a:rPr lang="en-GB" dirty="0"/>
              <a:t>Ninth level</a:t>
            </a:r>
          </a:p>
        </p:txBody>
      </p:sp>
    </p:spTree>
    <p:extLst>
      <p:ext uri="{BB962C8B-B14F-4D97-AF65-F5344CB8AC3E}">
        <p14:creationId xmlns:p14="http://schemas.microsoft.com/office/powerpoint/2010/main" val="18383013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12910-91E7-4F06-A04B-EB8710E6FD3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7258DEB-5637-4753-8CAB-C3ECD65983D0}"/>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5">
            <a:extLst>
              <a:ext uri="{FF2B5EF4-FFF2-40B4-BE49-F238E27FC236}">
                <a16:creationId xmlns:a16="http://schemas.microsoft.com/office/drawing/2014/main" id="{2BAF5C75-954B-42FB-A1EA-54541844F3F1}"/>
              </a:ext>
            </a:extLst>
          </p:cNvPr>
          <p:cNvSpPr>
            <a:spLocks noGrp="1"/>
          </p:cNvSpPr>
          <p:nvPr>
            <p:ph type="body" sz="quarter" idx="10" hasCustomPrompt="1"/>
          </p:nvPr>
        </p:nvSpPr>
        <p:spPr>
          <a:xfrm>
            <a:off x="328613" y="6299200"/>
            <a:ext cx="3165475" cy="382588"/>
          </a:xfrm>
        </p:spPr>
        <p:txBody>
          <a:bodyPr anchor="ctr">
            <a:normAutofit/>
          </a:bodyPr>
          <a:lstStyle>
            <a:lvl1pPr marL="0" indent="0" algn="l">
              <a:buNone/>
              <a:defRPr sz="1200">
                <a:solidFill>
                  <a:schemeClr val="tx1">
                    <a:lumMod val="50000"/>
                    <a:lumOff val="50000"/>
                  </a:schemeClr>
                </a:solidFill>
                <a:latin typeface="SansSerif" panose="00000400000000000000" pitchFamily="2" charset="2"/>
              </a:defRPr>
            </a:lvl1pPr>
          </a:lstStyle>
          <a:p>
            <a:pPr lvl="0"/>
            <a:r>
              <a:rPr lang="en-US" dirty="0"/>
              <a:t>Insert Date</a:t>
            </a:r>
            <a:endParaRPr lang="en-GB" dirty="0"/>
          </a:p>
        </p:txBody>
      </p:sp>
      <p:sp>
        <p:nvSpPr>
          <p:cNvPr id="11" name="Text Placeholder 5">
            <a:extLst>
              <a:ext uri="{FF2B5EF4-FFF2-40B4-BE49-F238E27FC236}">
                <a16:creationId xmlns:a16="http://schemas.microsoft.com/office/drawing/2014/main" id="{32FA964A-BB41-4E19-B5B4-F2AA3002A4BE}"/>
              </a:ext>
            </a:extLst>
          </p:cNvPr>
          <p:cNvSpPr>
            <a:spLocks noGrp="1"/>
          </p:cNvSpPr>
          <p:nvPr>
            <p:ph type="body" sz="quarter" idx="11" hasCustomPrompt="1"/>
          </p:nvPr>
        </p:nvSpPr>
        <p:spPr>
          <a:xfrm>
            <a:off x="4513748" y="6299200"/>
            <a:ext cx="3165475" cy="382588"/>
          </a:xfrm>
        </p:spPr>
        <p:txBody>
          <a:bodyPr anchor="ctr">
            <a:normAutofit/>
          </a:bodyPr>
          <a:lstStyle>
            <a:lvl1pPr marL="0" indent="0" algn="l">
              <a:buNone/>
              <a:defRPr sz="1200">
                <a:solidFill>
                  <a:schemeClr val="tx1">
                    <a:lumMod val="50000"/>
                    <a:lumOff val="50000"/>
                  </a:schemeClr>
                </a:solidFill>
                <a:latin typeface="SansSerif" panose="00000400000000000000" pitchFamily="2" charset="2"/>
              </a:defRPr>
            </a:lvl1pPr>
          </a:lstStyle>
          <a:p>
            <a:pPr lvl="0"/>
            <a:r>
              <a:rPr lang="en-US" dirty="0"/>
              <a:t>Insert Presenter Name | Presentation Title</a:t>
            </a:r>
            <a:endParaRPr lang="en-GB" dirty="0"/>
          </a:p>
        </p:txBody>
      </p:sp>
    </p:spTree>
    <p:extLst>
      <p:ext uri="{BB962C8B-B14F-4D97-AF65-F5344CB8AC3E}">
        <p14:creationId xmlns:p14="http://schemas.microsoft.com/office/powerpoint/2010/main" val="1530931432"/>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2 Key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8D865-6617-409D-A625-B63EFCCF8CAA}"/>
              </a:ext>
            </a:extLst>
          </p:cNvPr>
          <p:cNvSpPr>
            <a:spLocks noGrp="1"/>
          </p:cNvSpPr>
          <p:nvPr>
            <p:ph type="title" hasCustomPrompt="1"/>
          </p:nvPr>
        </p:nvSpPr>
        <p:spPr/>
        <p:txBody>
          <a:bodyPr/>
          <a:lstStyle/>
          <a:p>
            <a:r>
              <a:rPr lang="en-GB" dirty="0"/>
              <a:t>Slide title</a:t>
            </a:r>
          </a:p>
        </p:txBody>
      </p:sp>
      <p:sp>
        <p:nvSpPr>
          <p:cNvPr id="4" name="Text Placeholder 3">
            <a:extLst>
              <a:ext uri="{FF2B5EF4-FFF2-40B4-BE49-F238E27FC236}">
                <a16:creationId xmlns:a16="http://schemas.microsoft.com/office/drawing/2014/main" id="{4E7139D4-F9FA-4509-89FC-BF815A08AF77}"/>
              </a:ext>
            </a:extLst>
          </p:cNvPr>
          <p:cNvSpPr>
            <a:spLocks noGrp="1"/>
          </p:cNvSpPr>
          <p:nvPr>
            <p:ph type="body" sz="quarter" idx="10" hasCustomPrompt="1"/>
          </p:nvPr>
        </p:nvSpPr>
        <p:spPr>
          <a:xfrm>
            <a:off x="850727" y="2804400"/>
            <a:ext cx="4668956" cy="820800"/>
          </a:xfrm>
        </p:spPr>
        <p:txBody>
          <a:bodyPr/>
          <a:lstStyle>
            <a:lvl1pPr>
              <a:buNone/>
              <a:defRPr>
                <a:solidFill>
                  <a:schemeClr val="accent1"/>
                </a:solidFill>
              </a:defRPr>
            </a:lvl1pPr>
          </a:lstStyle>
          <a:p>
            <a:pPr lvl="0"/>
            <a:r>
              <a:rPr lang="en-GB" dirty="0"/>
              <a:t>Large display copy, value statement</a:t>
            </a:r>
          </a:p>
        </p:txBody>
      </p:sp>
      <p:sp>
        <p:nvSpPr>
          <p:cNvPr id="6" name="Text Placeholder 5">
            <a:extLst>
              <a:ext uri="{FF2B5EF4-FFF2-40B4-BE49-F238E27FC236}">
                <a16:creationId xmlns:a16="http://schemas.microsoft.com/office/drawing/2014/main" id="{2997CA63-7F6D-4683-9329-93E1F9052BEC}"/>
              </a:ext>
            </a:extLst>
          </p:cNvPr>
          <p:cNvSpPr>
            <a:spLocks noGrp="1"/>
          </p:cNvSpPr>
          <p:nvPr>
            <p:ph type="body" sz="quarter" idx="11" hasCustomPrompt="1"/>
          </p:nvPr>
        </p:nvSpPr>
        <p:spPr>
          <a:xfrm>
            <a:off x="6404383" y="2804400"/>
            <a:ext cx="4668133" cy="820800"/>
          </a:xfrm>
        </p:spPr>
        <p:txBody>
          <a:bodyPr/>
          <a:lstStyle>
            <a:lvl1pPr>
              <a:buNone/>
              <a:defRPr>
                <a:solidFill>
                  <a:schemeClr val="accent1"/>
                </a:solidFill>
              </a:defRPr>
            </a:lvl1pPr>
          </a:lstStyle>
          <a:p>
            <a:pPr marL="0" marR="0" lvl="0" indent="0" algn="l" defTabSz="914377" rtl="0" eaLnBrk="1" fontAlgn="auto" latinLnBrk="0" hangingPunct="1">
              <a:lnSpc>
                <a:spcPct val="100000"/>
              </a:lnSpc>
              <a:spcBef>
                <a:spcPts val="0"/>
              </a:spcBef>
              <a:spcAft>
                <a:spcPts val="900"/>
              </a:spcAft>
              <a:buClrTx/>
              <a:buSzTx/>
              <a:buFont typeface="Arial" panose="020B0604020202020204" pitchFamily="34" charset="0"/>
              <a:buNone/>
              <a:tabLst/>
              <a:defRPr/>
            </a:pPr>
            <a:r>
              <a:rPr lang="en-GB" dirty="0"/>
              <a:t>Large display copy, value statement</a:t>
            </a:r>
          </a:p>
        </p:txBody>
      </p:sp>
      <p:cxnSp>
        <p:nvCxnSpPr>
          <p:cNvPr id="15" name="Straight Connector 14">
            <a:extLst>
              <a:ext uri="{FF2B5EF4-FFF2-40B4-BE49-F238E27FC236}">
                <a16:creationId xmlns:a16="http://schemas.microsoft.com/office/drawing/2014/main" id="{3F97DC46-E3B8-409B-8346-E2C364D67289}"/>
              </a:ext>
            </a:extLst>
          </p:cNvPr>
          <p:cNvCxnSpPr>
            <a:cxnSpLocks/>
          </p:cNvCxnSpPr>
          <p:nvPr userDrawn="1"/>
        </p:nvCxnSpPr>
        <p:spPr>
          <a:xfrm>
            <a:off x="658813" y="2801257"/>
            <a:ext cx="0" cy="18720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CD14BB3-9A04-4043-BE06-23577F9374DC}"/>
              </a:ext>
            </a:extLst>
          </p:cNvPr>
          <p:cNvCxnSpPr>
            <a:cxnSpLocks/>
          </p:cNvCxnSpPr>
          <p:nvPr userDrawn="1"/>
        </p:nvCxnSpPr>
        <p:spPr>
          <a:xfrm>
            <a:off x="6211892" y="2801257"/>
            <a:ext cx="0" cy="18720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611558ED-EF23-4024-8F74-2D73A4DB537E}"/>
              </a:ext>
            </a:extLst>
          </p:cNvPr>
          <p:cNvSpPr>
            <a:spLocks noGrp="1"/>
          </p:cNvSpPr>
          <p:nvPr userDrawn="1">
            <p:ph type="body" sz="quarter" idx="13" hasCustomPrompt="1"/>
          </p:nvPr>
        </p:nvSpPr>
        <p:spPr>
          <a:xfrm>
            <a:off x="851288" y="3747601"/>
            <a:ext cx="4668149" cy="925657"/>
          </a:xfrm>
        </p:spPr>
        <p:txBody>
          <a:bodyPr/>
          <a:lstStyle>
            <a:lvl1pPr>
              <a:buNone/>
              <a:defRPr sz="2000"/>
            </a:lvl1pPr>
          </a:lstStyle>
          <a:p>
            <a:pPr lvl="0"/>
            <a:r>
              <a:rPr lang="en-GB" dirty="0"/>
              <a:t>20pt body copy approximately</a:t>
            </a:r>
            <a:br>
              <a:rPr lang="en-GB" dirty="0"/>
            </a:br>
            <a:r>
              <a:rPr lang="en-GB" dirty="0"/>
              <a:t>15 words </a:t>
            </a:r>
            <a:r>
              <a:rPr lang="en-GB" dirty="0" err="1"/>
              <a:t>ut</a:t>
            </a:r>
            <a:r>
              <a:rPr lang="en-GB" dirty="0"/>
              <a:t> </a:t>
            </a:r>
            <a:r>
              <a:rPr lang="en-GB" dirty="0" err="1"/>
              <a:t>enim</a:t>
            </a:r>
            <a:r>
              <a:rPr lang="en-GB" dirty="0"/>
              <a:t> ad minima </a:t>
            </a:r>
            <a:r>
              <a:rPr lang="en-GB" dirty="0" err="1"/>
              <a:t>veniam</a:t>
            </a:r>
            <a:r>
              <a:rPr lang="en-GB" dirty="0"/>
              <a:t>, </a:t>
            </a:r>
            <a:r>
              <a:rPr lang="en-GB" dirty="0" err="1"/>
              <a:t>quis</a:t>
            </a:r>
            <a:r>
              <a:rPr lang="en-GB" dirty="0"/>
              <a:t> nostrum </a:t>
            </a:r>
            <a:r>
              <a:rPr lang="en-GB" dirty="0" err="1"/>
              <a:t>exer</a:t>
            </a:r>
            <a:r>
              <a:rPr lang="en-GB" dirty="0"/>
              <a:t> </a:t>
            </a:r>
            <a:r>
              <a:rPr lang="en-GB" dirty="0" err="1"/>
              <a:t>citat</a:t>
            </a:r>
            <a:endParaRPr lang="en-GB" dirty="0"/>
          </a:p>
          <a:p>
            <a:pPr lvl="0"/>
            <a:endParaRPr lang="en-GB" dirty="0"/>
          </a:p>
        </p:txBody>
      </p:sp>
      <p:sp>
        <p:nvSpPr>
          <p:cNvPr id="19" name="Text Placeholder 18">
            <a:extLst>
              <a:ext uri="{FF2B5EF4-FFF2-40B4-BE49-F238E27FC236}">
                <a16:creationId xmlns:a16="http://schemas.microsoft.com/office/drawing/2014/main" id="{27F7573B-0AC9-49D3-B9D8-196CCF22C4D2}"/>
              </a:ext>
            </a:extLst>
          </p:cNvPr>
          <p:cNvSpPr>
            <a:spLocks noGrp="1"/>
          </p:cNvSpPr>
          <p:nvPr userDrawn="1">
            <p:ph type="body" sz="quarter" idx="14" hasCustomPrompt="1"/>
          </p:nvPr>
        </p:nvSpPr>
        <p:spPr>
          <a:xfrm>
            <a:off x="6404383" y="3747601"/>
            <a:ext cx="4668133" cy="925657"/>
          </a:xfrm>
        </p:spPr>
        <p:txBody>
          <a:bodyPr/>
          <a:lstStyle>
            <a:lvl1pPr>
              <a:buNone/>
              <a:defRPr sz="2000"/>
            </a:lvl1pPr>
          </a:lstStyle>
          <a:p>
            <a:pPr lvl="0"/>
            <a:r>
              <a:rPr lang="en-GB" dirty="0"/>
              <a:t>20pt body copy approximately</a:t>
            </a:r>
            <a:br>
              <a:rPr lang="en-GB" dirty="0"/>
            </a:br>
            <a:r>
              <a:rPr lang="en-GB" dirty="0"/>
              <a:t>15 words </a:t>
            </a:r>
            <a:r>
              <a:rPr lang="en-GB" dirty="0" err="1"/>
              <a:t>ut</a:t>
            </a:r>
            <a:r>
              <a:rPr lang="en-GB" dirty="0"/>
              <a:t> </a:t>
            </a:r>
            <a:r>
              <a:rPr lang="en-GB" dirty="0" err="1"/>
              <a:t>enim</a:t>
            </a:r>
            <a:r>
              <a:rPr lang="en-GB" dirty="0"/>
              <a:t> ad minima </a:t>
            </a:r>
            <a:r>
              <a:rPr lang="en-GB" dirty="0" err="1"/>
              <a:t>veniam</a:t>
            </a:r>
            <a:r>
              <a:rPr lang="en-GB" dirty="0"/>
              <a:t>, </a:t>
            </a:r>
            <a:r>
              <a:rPr lang="en-GB" dirty="0" err="1"/>
              <a:t>quis</a:t>
            </a:r>
            <a:r>
              <a:rPr lang="en-GB" dirty="0"/>
              <a:t> nostrum </a:t>
            </a:r>
            <a:r>
              <a:rPr lang="en-GB" dirty="0" err="1"/>
              <a:t>exer</a:t>
            </a:r>
            <a:r>
              <a:rPr lang="en-GB" dirty="0"/>
              <a:t> </a:t>
            </a:r>
            <a:r>
              <a:rPr lang="en-GB" dirty="0" err="1"/>
              <a:t>citat</a:t>
            </a:r>
            <a:endParaRPr lang="en-GB" dirty="0"/>
          </a:p>
          <a:p>
            <a:pPr lvl="0"/>
            <a:endParaRPr lang="en-GB" dirty="0"/>
          </a:p>
        </p:txBody>
      </p:sp>
    </p:spTree>
    <p:extLst>
      <p:ext uri="{BB962C8B-B14F-4D97-AF65-F5344CB8AC3E}">
        <p14:creationId xmlns:p14="http://schemas.microsoft.com/office/powerpoint/2010/main" val="1224659710"/>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Case Study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05842-F2AC-440D-8EA3-6B4A10536451}"/>
              </a:ext>
            </a:extLst>
          </p:cNvPr>
          <p:cNvSpPr>
            <a:spLocks noGrp="1"/>
          </p:cNvSpPr>
          <p:nvPr>
            <p:ph type="title" hasCustomPrompt="1"/>
          </p:nvPr>
        </p:nvSpPr>
        <p:spPr>
          <a:xfrm>
            <a:off x="6613302" y="1815551"/>
            <a:ext cx="4919887" cy="215445"/>
          </a:xfrm>
        </p:spPr>
        <p:txBody>
          <a:bodyPr anchor="b"/>
          <a:lstStyle>
            <a:lvl1pPr>
              <a:defRPr sz="1600" b="1">
                <a:solidFill>
                  <a:schemeClr val="accent1"/>
                </a:solidFill>
                <a:latin typeface="Arial" panose="020B0604020202020204" pitchFamily="34" charset="0"/>
                <a:cs typeface="Arial" panose="020B0604020202020204" pitchFamily="34" charset="0"/>
              </a:defRPr>
            </a:lvl1pPr>
          </a:lstStyle>
          <a:p>
            <a:r>
              <a:rPr lang="en-GB" dirty="0"/>
              <a:t>Project or service title</a:t>
            </a:r>
          </a:p>
        </p:txBody>
      </p:sp>
      <p:sp>
        <p:nvSpPr>
          <p:cNvPr id="3" name="Text Placeholder 2">
            <a:extLst>
              <a:ext uri="{FF2B5EF4-FFF2-40B4-BE49-F238E27FC236}">
                <a16:creationId xmlns:a16="http://schemas.microsoft.com/office/drawing/2014/main" id="{74CDF39B-77D8-4B38-9BD8-B41B19EE50CB}"/>
              </a:ext>
            </a:extLst>
          </p:cNvPr>
          <p:cNvSpPr>
            <a:spLocks noGrp="1"/>
          </p:cNvSpPr>
          <p:nvPr>
            <p:ph type="body" sz="quarter" idx="23" hasCustomPrompt="1"/>
          </p:nvPr>
        </p:nvSpPr>
        <p:spPr>
          <a:xfrm>
            <a:off x="6635751" y="2195704"/>
            <a:ext cx="4897436" cy="2542517"/>
          </a:xfrm>
          <a:prstGeom prst="rect">
            <a:avLst/>
          </a:prstGeom>
        </p:spPr>
        <p:txBody>
          <a:bodyPr lIns="0" tIns="0" rIns="0" bIns="0"/>
          <a:lstStyle>
            <a:lvl1pPr marL="0" indent="0">
              <a:buNone/>
              <a:defRPr sz="4000"/>
            </a:lvl1pPr>
            <a:lvl2pPr>
              <a:defRPr sz="4000"/>
            </a:lvl2pPr>
            <a:lvl3pPr>
              <a:defRPr sz="4000"/>
            </a:lvl3pPr>
            <a:lvl4pPr>
              <a:defRPr sz="4000"/>
            </a:lvl4pPr>
            <a:lvl5pPr>
              <a:defRPr sz="4000"/>
            </a:lvl5pPr>
          </a:lstStyle>
          <a:p>
            <a:pPr lvl="0"/>
            <a:r>
              <a:rPr lang="en-GB" dirty="0"/>
              <a:t>Value statement</a:t>
            </a:r>
          </a:p>
        </p:txBody>
      </p:sp>
      <p:sp>
        <p:nvSpPr>
          <p:cNvPr id="14" name="Text Placeholder 17">
            <a:extLst>
              <a:ext uri="{FF2B5EF4-FFF2-40B4-BE49-F238E27FC236}">
                <a16:creationId xmlns:a16="http://schemas.microsoft.com/office/drawing/2014/main" id="{7CC72B0B-AE2C-4947-B262-3AD4F0B3E0EA}"/>
              </a:ext>
            </a:extLst>
          </p:cNvPr>
          <p:cNvSpPr>
            <a:spLocks noGrp="1"/>
          </p:cNvSpPr>
          <p:nvPr>
            <p:ph type="body" sz="quarter" idx="22" hasCustomPrompt="1"/>
          </p:nvPr>
        </p:nvSpPr>
        <p:spPr>
          <a:xfrm>
            <a:off x="6635751" y="4798910"/>
            <a:ext cx="4897436" cy="651861"/>
          </a:xfrm>
          <a:prstGeom prst="rect">
            <a:avLst/>
          </a:prstGeom>
        </p:spPr>
        <p:txBody>
          <a:bodyPr lIns="0" tIns="0" rIns="0" bIns="0">
            <a:noAutofit/>
          </a:bodyPr>
          <a:lstStyle>
            <a:lvl1pPr marL="0" indent="0">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en-GB" dirty="0"/>
              <a:t>16pt Supporting copy, 25 words</a:t>
            </a:r>
          </a:p>
        </p:txBody>
      </p:sp>
      <p:sp>
        <p:nvSpPr>
          <p:cNvPr id="5" name="Text Placeholder 4">
            <a:extLst>
              <a:ext uri="{FF2B5EF4-FFF2-40B4-BE49-F238E27FC236}">
                <a16:creationId xmlns:a16="http://schemas.microsoft.com/office/drawing/2014/main" id="{444511A1-0BCD-484A-B3F4-35C2F6F2284A}"/>
              </a:ext>
            </a:extLst>
          </p:cNvPr>
          <p:cNvSpPr>
            <a:spLocks noGrp="1"/>
          </p:cNvSpPr>
          <p:nvPr>
            <p:ph type="body" sz="quarter" idx="25" hasCustomPrompt="1"/>
          </p:nvPr>
        </p:nvSpPr>
        <p:spPr>
          <a:xfrm>
            <a:off x="6613526" y="6168153"/>
            <a:ext cx="4919663" cy="236539"/>
          </a:xfrm>
        </p:spPr>
        <p:txBody>
          <a:bodyPr anchor="b">
            <a:noAutofit/>
          </a:bodyPr>
          <a:lstStyle>
            <a:lvl1pPr marL="0" indent="0">
              <a:buNone/>
              <a:defRPr sz="1200"/>
            </a:lvl1pPr>
          </a:lstStyle>
          <a:p>
            <a:pPr lvl="0"/>
            <a:r>
              <a:rPr lang="en-GB" dirty="0"/>
              <a:t>Image caption</a:t>
            </a:r>
          </a:p>
        </p:txBody>
      </p:sp>
      <p:sp>
        <p:nvSpPr>
          <p:cNvPr id="11" name="Picture Placeholder 2">
            <a:extLst>
              <a:ext uri="{FF2B5EF4-FFF2-40B4-BE49-F238E27FC236}">
                <a16:creationId xmlns:a16="http://schemas.microsoft.com/office/drawing/2014/main" id="{475704E1-6DE3-46F7-990A-1A4A9467262A}"/>
              </a:ext>
            </a:extLst>
          </p:cNvPr>
          <p:cNvSpPr>
            <a:spLocks noGrp="1"/>
          </p:cNvSpPr>
          <p:nvPr>
            <p:ph type="pic" sz="quarter" idx="21" hasCustomPrompt="1"/>
          </p:nvPr>
        </p:nvSpPr>
        <p:spPr>
          <a:xfrm>
            <a:off x="407988" y="438150"/>
            <a:ext cx="5802312" cy="5999163"/>
          </a:xfrm>
          <a:prstGeom prst="rect">
            <a:avLst/>
          </a:prstGeom>
          <a:solidFill>
            <a:schemeClr val="bg1">
              <a:lumMod val="95000"/>
            </a:schemeClr>
          </a:solidFill>
        </p:spPr>
        <p:txBody>
          <a:bodyPr tIns="504000" anchor="ctr">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9" name="Text Placeholder 2">
            <a:extLst>
              <a:ext uri="{FF2B5EF4-FFF2-40B4-BE49-F238E27FC236}">
                <a16:creationId xmlns:a16="http://schemas.microsoft.com/office/drawing/2014/main" id="{3B50209E-5684-4C50-9EBE-2E57ECACFA81}"/>
              </a:ext>
            </a:extLst>
          </p:cNvPr>
          <p:cNvSpPr>
            <a:spLocks noGrp="1"/>
          </p:cNvSpPr>
          <p:nvPr>
            <p:ph type="body" sz="quarter" idx="24" hasCustomPrompt="1"/>
          </p:nvPr>
        </p:nvSpPr>
        <p:spPr>
          <a:xfrm rot="16200000">
            <a:off x="257012" y="5682022"/>
            <a:ext cx="914400" cy="123111"/>
          </a:xfrm>
          <a:prstGeom prst="rect">
            <a:avLst/>
          </a:prstGeom>
        </p:spPr>
        <p:txBody>
          <a:bodyPr lIns="0" tIns="0" rIns="0" bIns="0">
            <a:spAutoFit/>
          </a:bodyPr>
          <a:lstStyle>
            <a:lvl1pPr marL="0" indent="0">
              <a:buNone/>
              <a:defRPr sz="800"/>
            </a:lvl1pPr>
          </a:lstStyle>
          <a:p>
            <a:r>
              <a:rPr lang="en-GB" dirty="0"/>
              <a:t>© Copyright</a:t>
            </a:r>
          </a:p>
        </p:txBody>
      </p:sp>
      <p:sp>
        <p:nvSpPr>
          <p:cNvPr id="6" name="Footer Placeholder 5">
            <a:extLst>
              <a:ext uri="{FF2B5EF4-FFF2-40B4-BE49-F238E27FC236}">
                <a16:creationId xmlns:a16="http://schemas.microsoft.com/office/drawing/2014/main" id="{9B43173B-B80B-4919-82C0-407E51C4FFF0}"/>
              </a:ext>
            </a:extLst>
          </p:cNvPr>
          <p:cNvSpPr>
            <a:spLocks noGrp="1"/>
          </p:cNvSpPr>
          <p:nvPr>
            <p:ph type="ftr" sz="quarter" idx="26"/>
          </p:nvPr>
        </p:nvSpPr>
        <p:spPr/>
        <p:txBody>
          <a:bodyPr/>
          <a:lstStyle/>
          <a:p>
            <a:endParaRPr lang="en-GB" dirty="0"/>
          </a:p>
        </p:txBody>
      </p:sp>
      <p:sp>
        <p:nvSpPr>
          <p:cNvPr id="7" name="Slide Number Placeholder 6">
            <a:extLst>
              <a:ext uri="{FF2B5EF4-FFF2-40B4-BE49-F238E27FC236}">
                <a16:creationId xmlns:a16="http://schemas.microsoft.com/office/drawing/2014/main" id="{7DF70242-E67D-4CC0-B6E0-04FF3307AE6D}"/>
              </a:ext>
            </a:extLst>
          </p:cNvPr>
          <p:cNvSpPr>
            <a:spLocks noGrp="1"/>
          </p:cNvSpPr>
          <p:nvPr>
            <p:ph type="sldNum" sz="quarter" idx="27"/>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51392948"/>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Case Study 2">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475704E1-6DE3-46F7-990A-1A4A9467262A}"/>
              </a:ext>
            </a:extLst>
          </p:cNvPr>
          <p:cNvSpPr>
            <a:spLocks noGrp="1"/>
          </p:cNvSpPr>
          <p:nvPr>
            <p:ph type="pic" sz="quarter" idx="21" hasCustomPrompt="1"/>
          </p:nvPr>
        </p:nvSpPr>
        <p:spPr>
          <a:xfrm>
            <a:off x="6210304" y="0"/>
            <a:ext cx="5981697" cy="6858000"/>
          </a:xfrm>
          <a:prstGeom prst="rect">
            <a:avLst/>
          </a:prstGeom>
          <a:solidFill>
            <a:schemeClr val="bg1">
              <a:lumMod val="95000"/>
            </a:schemeClr>
          </a:solidFill>
        </p:spPr>
        <p:txBody>
          <a:bodyPr tIns="504000" anchor="ctr">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2" name="Title 1">
            <a:extLst>
              <a:ext uri="{FF2B5EF4-FFF2-40B4-BE49-F238E27FC236}">
                <a16:creationId xmlns:a16="http://schemas.microsoft.com/office/drawing/2014/main" id="{93605842-F2AC-440D-8EA3-6B4A10536451}"/>
              </a:ext>
            </a:extLst>
          </p:cNvPr>
          <p:cNvSpPr>
            <a:spLocks noGrp="1"/>
          </p:cNvSpPr>
          <p:nvPr>
            <p:ph type="title" hasCustomPrompt="1"/>
          </p:nvPr>
        </p:nvSpPr>
        <p:spPr>
          <a:xfrm>
            <a:off x="661155" y="1815551"/>
            <a:ext cx="4896000" cy="215445"/>
          </a:xfrm>
        </p:spPr>
        <p:txBody>
          <a:bodyPr anchor="b"/>
          <a:lstStyle>
            <a:lvl1pPr>
              <a:defRPr sz="1600" b="1">
                <a:solidFill>
                  <a:schemeClr val="accent1"/>
                </a:solidFill>
                <a:latin typeface="Arial" panose="020B0604020202020204" pitchFamily="34" charset="0"/>
                <a:cs typeface="Arial" panose="020B0604020202020204" pitchFamily="34" charset="0"/>
              </a:defRPr>
            </a:lvl1pPr>
          </a:lstStyle>
          <a:p>
            <a:r>
              <a:rPr lang="en-GB" dirty="0"/>
              <a:t>Project or service title</a:t>
            </a:r>
          </a:p>
        </p:txBody>
      </p:sp>
      <p:sp>
        <p:nvSpPr>
          <p:cNvPr id="3" name="Text Placeholder 2">
            <a:extLst>
              <a:ext uri="{FF2B5EF4-FFF2-40B4-BE49-F238E27FC236}">
                <a16:creationId xmlns:a16="http://schemas.microsoft.com/office/drawing/2014/main" id="{74CDF39B-77D8-4B38-9BD8-B41B19EE50CB}"/>
              </a:ext>
            </a:extLst>
          </p:cNvPr>
          <p:cNvSpPr>
            <a:spLocks noGrp="1"/>
          </p:cNvSpPr>
          <p:nvPr>
            <p:ph type="body" sz="quarter" idx="23" hasCustomPrompt="1"/>
          </p:nvPr>
        </p:nvSpPr>
        <p:spPr>
          <a:xfrm>
            <a:off x="661155" y="2195704"/>
            <a:ext cx="4897436" cy="2542517"/>
          </a:xfrm>
          <a:prstGeom prst="rect">
            <a:avLst/>
          </a:prstGeom>
        </p:spPr>
        <p:txBody>
          <a:bodyPr lIns="0" tIns="0" rIns="0" bIns="0"/>
          <a:lstStyle>
            <a:lvl1pPr marL="0" indent="0">
              <a:buNone/>
              <a:defRPr sz="4000"/>
            </a:lvl1pPr>
            <a:lvl2pPr>
              <a:defRPr sz="4000"/>
            </a:lvl2pPr>
            <a:lvl3pPr>
              <a:defRPr sz="4000"/>
            </a:lvl3pPr>
            <a:lvl4pPr>
              <a:defRPr sz="4000"/>
            </a:lvl4pPr>
            <a:lvl5pPr>
              <a:defRPr sz="4000"/>
            </a:lvl5pPr>
          </a:lstStyle>
          <a:p>
            <a:pPr lvl="0"/>
            <a:r>
              <a:rPr lang="en-GB" dirty="0"/>
              <a:t>Value statement</a:t>
            </a:r>
          </a:p>
        </p:txBody>
      </p:sp>
      <p:sp>
        <p:nvSpPr>
          <p:cNvPr id="14" name="Text Placeholder 17">
            <a:extLst>
              <a:ext uri="{FF2B5EF4-FFF2-40B4-BE49-F238E27FC236}">
                <a16:creationId xmlns:a16="http://schemas.microsoft.com/office/drawing/2014/main" id="{7CC72B0B-AE2C-4947-B262-3AD4F0B3E0EA}"/>
              </a:ext>
            </a:extLst>
          </p:cNvPr>
          <p:cNvSpPr>
            <a:spLocks noGrp="1"/>
          </p:cNvSpPr>
          <p:nvPr>
            <p:ph type="body" sz="quarter" idx="22" hasCustomPrompt="1"/>
          </p:nvPr>
        </p:nvSpPr>
        <p:spPr>
          <a:xfrm>
            <a:off x="661155" y="4798910"/>
            <a:ext cx="4896000" cy="651861"/>
          </a:xfrm>
          <a:prstGeom prst="rect">
            <a:avLst/>
          </a:prstGeom>
        </p:spPr>
        <p:txBody>
          <a:bodyPr lIns="0" tIns="0" rIns="0" bIns="0">
            <a:noAutofit/>
          </a:bodyPr>
          <a:lstStyle>
            <a:lvl1pPr marL="0" indent="0">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en-GB" dirty="0"/>
              <a:t>16pt Supporting copy, 25 words</a:t>
            </a:r>
          </a:p>
        </p:txBody>
      </p:sp>
      <p:sp>
        <p:nvSpPr>
          <p:cNvPr id="5" name="Text Placeholder 4">
            <a:extLst>
              <a:ext uri="{FF2B5EF4-FFF2-40B4-BE49-F238E27FC236}">
                <a16:creationId xmlns:a16="http://schemas.microsoft.com/office/drawing/2014/main" id="{444511A1-0BCD-484A-B3F4-35C2F6F2284A}"/>
              </a:ext>
            </a:extLst>
          </p:cNvPr>
          <p:cNvSpPr>
            <a:spLocks noGrp="1"/>
          </p:cNvSpPr>
          <p:nvPr>
            <p:ph type="body" sz="quarter" idx="25" hasCustomPrompt="1"/>
          </p:nvPr>
        </p:nvSpPr>
        <p:spPr>
          <a:xfrm>
            <a:off x="661155" y="6172200"/>
            <a:ext cx="4896000" cy="236539"/>
          </a:xfrm>
        </p:spPr>
        <p:txBody>
          <a:bodyPr anchor="b">
            <a:noAutofit/>
          </a:bodyPr>
          <a:lstStyle>
            <a:lvl1pPr marL="0" indent="0">
              <a:buNone/>
              <a:defRPr sz="1200"/>
            </a:lvl1pPr>
          </a:lstStyle>
          <a:p>
            <a:pPr lvl="0"/>
            <a:r>
              <a:rPr lang="en-GB" dirty="0"/>
              <a:t>Image caption</a:t>
            </a:r>
          </a:p>
        </p:txBody>
      </p:sp>
      <p:sp>
        <p:nvSpPr>
          <p:cNvPr id="9" name="Text Placeholder 2">
            <a:extLst>
              <a:ext uri="{FF2B5EF4-FFF2-40B4-BE49-F238E27FC236}">
                <a16:creationId xmlns:a16="http://schemas.microsoft.com/office/drawing/2014/main" id="{3B50209E-5684-4C50-9EBE-2E57ECACFA81}"/>
              </a:ext>
            </a:extLst>
          </p:cNvPr>
          <p:cNvSpPr>
            <a:spLocks noGrp="1"/>
          </p:cNvSpPr>
          <p:nvPr>
            <p:ph type="body" sz="quarter" idx="24" hasCustomPrompt="1"/>
          </p:nvPr>
        </p:nvSpPr>
        <p:spPr>
          <a:xfrm rot="16200000">
            <a:off x="11014433" y="5682022"/>
            <a:ext cx="914400" cy="123111"/>
          </a:xfrm>
          <a:prstGeom prst="rect">
            <a:avLst/>
          </a:prstGeom>
        </p:spPr>
        <p:txBody>
          <a:bodyPr lIns="0" tIns="0" rIns="0" bIns="0">
            <a:spAutoFit/>
          </a:bodyPr>
          <a:lstStyle>
            <a:lvl1pPr marL="0" indent="0">
              <a:buNone/>
              <a:defRPr sz="800"/>
            </a:lvl1pPr>
          </a:lstStyle>
          <a:p>
            <a:r>
              <a:rPr lang="en-GB" dirty="0"/>
              <a:t>© Copyright</a:t>
            </a:r>
          </a:p>
        </p:txBody>
      </p:sp>
      <p:sp>
        <p:nvSpPr>
          <p:cNvPr id="6" name="Footer Placeholder 5">
            <a:extLst>
              <a:ext uri="{FF2B5EF4-FFF2-40B4-BE49-F238E27FC236}">
                <a16:creationId xmlns:a16="http://schemas.microsoft.com/office/drawing/2014/main" id="{9B43173B-B80B-4919-82C0-407E51C4FFF0}"/>
              </a:ext>
            </a:extLst>
          </p:cNvPr>
          <p:cNvSpPr>
            <a:spLocks noGrp="1"/>
          </p:cNvSpPr>
          <p:nvPr>
            <p:ph type="ftr" sz="quarter" idx="26"/>
          </p:nvPr>
        </p:nvSpPr>
        <p:spPr/>
        <p:txBody>
          <a:bodyPr/>
          <a:lstStyle/>
          <a:p>
            <a:endParaRPr lang="en-GB" dirty="0"/>
          </a:p>
        </p:txBody>
      </p:sp>
      <p:sp>
        <p:nvSpPr>
          <p:cNvPr id="7" name="Slide Number Placeholder 6">
            <a:extLst>
              <a:ext uri="{FF2B5EF4-FFF2-40B4-BE49-F238E27FC236}">
                <a16:creationId xmlns:a16="http://schemas.microsoft.com/office/drawing/2014/main" id="{7DF70242-E67D-4CC0-B6E0-04FF3307AE6D}"/>
              </a:ext>
            </a:extLst>
          </p:cNvPr>
          <p:cNvSpPr>
            <a:spLocks noGrp="1"/>
          </p:cNvSpPr>
          <p:nvPr>
            <p:ph type="sldNum" sz="quarter" idx="27"/>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4111001908"/>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Case Study 3">
    <p:bg>
      <p:bgPr>
        <a:solidFill>
          <a:srgbClr val="E61E28"/>
        </a:solidFill>
        <a:effectLst/>
      </p:bgPr>
    </p:bg>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475704E1-6DE3-46F7-990A-1A4A9467262A}"/>
              </a:ext>
            </a:extLst>
          </p:cNvPr>
          <p:cNvSpPr>
            <a:spLocks noGrp="1"/>
          </p:cNvSpPr>
          <p:nvPr>
            <p:ph type="pic" sz="quarter" idx="21" hasCustomPrompt="1"/>
          </p:nvPr>
        </p:nvSpPr>
        <p:spPr>
          <a:xfrm>
            <a:off x="6210301" y="0"/>
            <a:ext cx="5981700" cy="6858000"/>
          </a:xfrm>
          <a:prstGeom prst="rect">
            <a:avLst/>
          </a:prstGeom>
          <a:solidFill>
            <a:schemeClr val="bg1">
              <a:lumMod val="95000"/>
            </a:schemeClr>
          </a:solidFill>
        </p:spPr>
        <p:txBody>
          <a:bodyPr tIns="504000" anchor="ctr">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2" name="Title 1">
            <a:extLst>
              <a:ext uri="{FF2B5EF4-FFF2-40B4-BE49-F238E27FC236}">
                <a16:creationId xmlns:a16="http://schemas.microsoft.com/office/drawing/2014/main" id="{93605842-F2AC-440D-8EA3-6B4A10536451}"/>
              </a:ext>
            </a:extLst>
          </p:cNvPr>
          <p:cNvSpPr>
            <a:spLocks noGrp="1"/>
          </p:cNvSpPr>
          <p:nvPr>
            <p:ph type="title" hasCustomPrompt="1"/>
          </p:nvPr>
        </p:nvSpPr>
        <p:spPr>
          <a:xfrm>
            <a:off x="660437" y="1815551"/>
            <a:ext cx="4896000" cy="215445"/>
          </a:xfrm>
        </p:spPr>
        <p:txBody>
          <a:bodyPr anchor="b"/>
          <a:lstStyle>
            <a:lvl1pPr>
              <a:defRPr sz="1600" b="1">
                <a:solidFill>
                  <a:schemeClr val="bg1"/>
                </a:solidFill>
                <a:latin typeface="Arial" panose="020B0604020202020204" pitchFamily="34" charset="0"/>
                <a:cs typeface="Arial" panose="020B0604020202020204" pitchFamily="34" charset="0"/>
              </a:defRPr>
            </a:lvl1pPr>
          </a:lstStyle>
          <a:p>
            <a:r>
              <a:rPr lang="en-GB" dirty="0"/>
              <a:t>Project or service title</a:t>
            </a:r>
          </a:p>
        </p:txBody>
      </p:sp>
      <p:sp>
        <p:nvSpPr>
          <p:cNvPr id="3" name="Text Placeholder 2">
            <a:extLst>
              <a:ext uri="{FF2B5EF4-FFF2-40B4-BE49-F238E27FC236}">
                <a16:creationId xmlns:a16="http://schemas.microsoft.com/office/drawing/2014/main" id="{74CDF39B-77D8-4B38-9BD8-B41B19EE50CB}"/>
              </a:ext>
            </a:extLst>
          </p:cNvPr>
          <p:cNvSpPr>
            <a:spLocks noGrp="1"/>
          </p:cNvSpPr>
          <p:nvPr>
            <p:ph type="body" sz="quarter" idx="23" hasCustomPrompt="1"/>
          </p:nvPr>
        </p:nvSpPr>
        <p:spPr>
          <a:xfrm>
            <a:off x="660438" y="2195704"/>
            <a:ext cx="4897436" cy="2542517"/>
          </a:xfrm>
          <a:prstGeom prst="rect">
            <a:avLst/>
          </a:prstGeom>
        </p:spPr>
        <p:txBody>
          <a:bodyPr lIns="0" tIns="0" rIns="0" bIns="0"/>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Value statement</a:t>
            </a:r>
          </a:p>
        </p:txBody>
      </p:sp>
      <p:sp>
        <p:nvSpPr>
          <p:cNvPr id="14" name="Text Placeholder 17">
            <a:extLst>
              <a:ext uri="{FF2B5EF4-FFF2-40B4-BE49-F238E27FC236}">
                <a16:creationId xmlns:a16="http://schemas.microsoft.com/office/drawing/2014/main" id="{7CC72B0B-AE2C-4947-B262-3AD4F0B3E0EA}"/>
              </a:ext>
            </a:extLst>
          </p:cNvPr>
          <p:cNvSpPr>
            <a:spLocks noGrp="1"/>
          </p:cNvSpPr>
          <p:nvPr>
            <p:ph type="body" sz="quarter" idx="22" hasCustomPrompt="1"/>
          </p:nvPr>
        </p:nvSpPr>
        <p:spPr>
          <a:xfrm>
            <a:off x="660437" y="4798910"/>
            <a:ext cx="4896000" cy="651861"/>
          </a:xfrm>
          <a:prstGeom prst="rect">
            <a:avLst/>
          </a:prstGeom>
        </p:spPr>
        <p:txBody>
          <a:bodyPr lIns="0" tIns="0" rIns="0" bIns="0">
            <a:noAutofit/>
          </a:bodyPr>
          <a:lstStyle>
            <a:lvl1pPr marL="0" indent="0">
              <a:lnSpc>
                <a:spcPct val="100000"/>
              </a:lnSpc>
              <a:spcBef>
                <a:spcPts val="0"/>
              </a:spcBef>
              <a:buFontTx/>
              <a:buNone/>
              <a:defRPr sz="1600">
                <a:solidFill>
                  <a:schemeClr val="bg1"/>
                </a:solidFill>
                <a:latin typeface="Times New Roman" panose="02020603050405020304" pitchFamily="18" charset="0"/>
                <a:cs typeface="Times New Roman" panose="02020603050405020304" pitchFamily="18" charset="0"/>
              </a:defRPr>
            </a:lvl1pPr>
          </a:lstStyle>
          <a:p>
            <a:pPr lvl="0"/>
            <a:r>
              <a:rPr lang="en-GB" dirty="0"/>
              <a:t>16pt Supporting copy, 25 words</a:t>
            </a:r>
          </a:p>
        </p:txBody>
      </p:sp>
      <p:sp>
        <p:nvSpPr>
          <p:cNvPr id="5" name="Text Placeholder 4">
            <a:extLst>
              <a:ext uri="{FF2B5EF4-FFF2-40B4-BE49-F238E27FC236}">
                <a16:creationId xmlns:a16="http://schemas.microsoft.com/office/drawing/2014/main" id="{444511A1-0BCD-484A-B3F4-35C2F6F2284A}"/>
              </a:ext>
            </a:extLst>
          </p:cNvPr>
          <p:cNvSpPr>
            <a:spLocks noGrp="1"/>
          </p:cNvSpPr>
          <p:nvPr>
            <p:ph type="body" sz="quarter" idx="25" hasCustomPrompt="1"/>
          </p:nvPr>
        </p:nvSpPr>
        <p:spPr>
          <a:xfrm>
            <a:off x="660437" y="6172200"/>
            <a:ext cx="4896000" cy="236539"/>
          </a:xfrm>
        </p:spPr>
        <p:txBody>
          <a:bodyPr anchor="b">
            <a:noAutofit/>
          </a:bodyPr>
          <a:lstStyle>
            <a:lvl1pPr marL="0" indent="0">
              <a:buNone/>
              <a:defRPr sz="1200">
                <a:solidFill>
                  <a:schemeClr val="bg1"/>
                </a:solidFill>
              </a:defRPr>
            </a:lvl1pPr>
          </a:lstStyle>
          <a:p>
            <a:pPr lvl="0"/>
            <a:r>
              <a:rPr lang="en-GB" dirty="0"/>
              <a:t>Image caption</a:t>
            </a:r>
          </a:p>
        </p:txBody>
      </p:sp>
      <p:sp>
        <p:nvSpPr>
          <p:cNvPr id="9" name="Text Placeholder 2">
            <a:extLst>
              <a:ext uri="{FF2B5EF4-FFF2-40B4-BE49-F238E27FC236}">
                <a16:creationId xmlns:a16="http://schemas.microsoft.com/office/drawing/2014/main" id="{3B50209E-5684-4C50-9EBE-2E57ECACFA81}"/>
              </a:ext>
            </a:extLst>
          </p:cNvPr>
          <p:cNvSpPr>
            <a:spLocks noGrp="1"/>
          </p:cNvSpPr>
          <p:nvPr>
            <p:ph type="body" sz="quarter" idx="24" hasCustomPrompt="1"/>
          </p:nvPr>
        </p:nvSpPr>
        <p:spPr>
          <a:xfrm rot="16200000">
            <a:off x="11014433" y="5682022"/>
            <a:ext cx="914400" cy="123111"/>
          </a:xfrm>
          <a:prstGeom prst="rect">
            <a:avLst/>
          </a:prstGeom>
        </p:spPr>
        <p:txBody>
          <a:bodyPr lIns="0" tIns="0" rIns="0" bIns="0">
            <a:spAutoFit/>
          </a:bodyPr>
          <a:lstStyle>
            <a:lvl1pPr marL="0" indent="0">
              <a:buNone/>
              <a:defRPr sz="800"/>
            </a:lvl1pPr>
          </a:lstStyle>
          <a:p>
            <a:r>
              <a:rPr lang="en-GB" dirty="0"/>
              <a:t>© Copyright</a:t>
            </a:r>
          </a:p>
        </p:txBody>
      </p:sp>
      <p:sp>
        <p:nvSpPr>
          <p:cNvPr id="6" name="Footer Placeholder 5">
            <a:extLst>
              <a:ext uri="{FF2B5EF4-FFF2-40B4-BE49-F238E27FC236}">
                <a16:creationId xmlns:a16="http://schemas.microsoft.com/office/drawing/2014/main" id="{9B43173B-B80B-4919-82C0-407E51C4FFF0}"/>
              </a:ext>
            </a:extLst>
          </p:cNvPr>
          <p:cNvSpPr>
            <a:spLocks noGrp="1"/>
          </p:cNvSpPr>
          <p:nvPr>
            <p:ph type="ftr" sz="quarter" idx="26"/>
          </p:nvPr>
        </p:nvSpPr>
        <p:spPr/>
        <p:txBody>
          <a:bodyPr/>
          <a:lstStyle>
            <a:lvl1pPr>
              <a:defRPr>
                <a:solidFill>
                  <a:schemeClr val="bg1"/>
                </a:solidFill>
              </a:defRPr>
            </a:lvl1pPr>
          </a:lstStyle>
          <a:p>
            <a:endParaRPr lang="en-GB" dirty="0"/>
          </a:p>
        </p:txBody>
      </p:sp>
      <p:sp>
        <p:nvSpPr>
          <p:cNvPr id="7" name="Slide Number Placeholder 6">
            <a:extLst>
              <a:ext uri="{FF2B5EF4-FFF2-40B4-BE49-F238E27FC236}">
                <a16:creationId xmlns:a16="http://schemas.microsoft.com/office/drawing/2014/main" id="{7DF70242-E67D-4CC0-B6E0-04FF3307AE6D}"/>
              </a:ext>
            </a:extLst>
          </p:cNvPr>
          <p:cNvSpPr>
            <a:spLocks noGrp="1"/>
          </p:cNvSpPr>
          <p:nvPr>
            <p:ph type="sldNum" sz="quarter" idx="27"/>
          </p:nvPr>
        </p:nvSpPr>
        <p:spPr/>
        <p:txBody>
          <a:bodyPr/>
          <a:lstStyle>
            <a:lvl1pPr>
              <a:defRPr>
                <a:solidFill>
                  <a:schemeClr val="bg1"/>
                </a:solidFill>
              </a:defRPr>
            </a:lvl1p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3728309894"/>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Impact statement">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475704E1-6DE3-46F7-990A-1A4A9467262A}"/>
              </a:ext>
            </a:extLst>
          </p:cNvPr>
          <p:cNvSpPr>
            <a:spLocks noGrp="1"/>
          </p:cNvSpPr>
          <p:nvPr>
            <p:ph type="pic" sz="quarter" idx="21" hasCustomPrompt="1"/>
          </p:nvPr>
        </p:nvSpPr>
        <p:spPr>
          <a:xfrm>
            <a:off x="0" y="0"/>
            <a:ext cx="12192000" cy="6858000"/>
          </a:xfrm>
          <a:prstGeom prst="rect">
            <a:avLst/>
          </a:prstGeom>
          <a:solidFill>
            <a:schemeClr val="bg1">
              <a:lumMod val="95000"/>
            </a:schemeClr>
          </a:solidFill>
        </p:spPr>
        <p:txBody>
          <a:bodyPr lIns="0" tIns="504000" anchor="ctr">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9" name="Text Placeholder 2">
            <a:extLst>
              <a:ext uri="{FF2B5EF4-FFF2-40B4-BE49-F238E27FC236}">
                <a16:creationId xmlns:a16="http://schemas.microsoft.com/office/drawing/2014/main" id="{3B50209E-5684-4C50-9EBE-2E57ECACFA81}"/>
              </a:ext>
            </a:extLst>
          </p:cNvPr>
          <p:cNvSpPr>
            <a:spLocks noGrp="1"/>
          </p:cNvSpPr>
          <p:nvPr>
            <p:ph type="body" sz="quarter" idx="24" hasCustomPrompt="1"/>
          </p:nvPr>
        </p:nvSpPr>
        <p:spPr>
          <a:xfrm rot="16200000">
            <a:off x="257012" y="5682022"/>
            <a:ext cx="914400" cy="123111"/>
          </a:xfrm>
          <a:prstGeom prst="rect">
            <a:avLst/>
          </a:prstGeom>
        </p:spPr>
        <p:txBody>
          <a:bodyPr lIns="0" tIns="0" rIns="0" bIns="0">
            <a:spAutoFit/>
          </a:bodyPr>
          <a:lstStyle>
            <a:lvl1pPr marL="0" indent="0">
              <a:buNone/>
              <a:defRPr sz="800">
                <a:solidFill>
                  <a:schemeClr val="bg1"/>
                </a:solidFill>
              </a:defRPr>
            </a:lvl1pPr>
          </a:lstStyle>
          <a:p>
            <a:r>
              <a:rPr lang="en-GB" dirty="0"/>
              <a:t>© Copyright</a:t>
            </a:r>
          </a:p>
        </p:txBody>
      </p:sp>
      <p:sp>
        <p:nvSpPr>
          <p:cNvPr id="10" name="Title 1">
            <a:extLst>
              <a:ext uri="{FF2B5EF4-FFF2-40B4-BE49-F238E27FC236}">
                <a16:creationId xmlns:a16="http://schemas.microsoft.com/office/drawing/2014/main" id="{01FE53F9-F5EA-4BE2-88BA-EFAE32BFADA1}"/>
              </a:ext>
            </a:extLst>
          </p:cNvPr>
          <p:cNvSpPr>
            <a:spLocks noGrp="1"/>
          </p:cNvSpPr>
          <p:nvPr>
            <p:ph type="title" hasCustomPrompt="1"/>
          </p:nvPr>
        </p:nvSpPr>
        <p:spPr>
          <a:xfrm>
            <a:off x="6210299" y="2449608"/>
            <a:ext cx="5324400" cy="215445"/>
          </a:xfrm>
        </p:spPr>
        <p:txBody>
          <a:bodyPr anchor="b"/>
          <a:lstStyle>
            <a:lvl1pPr>
              <a:defRPr sz="1600" b="1">
                <a:solidFill>
                  <a:schemeClr val="bg1"/>
                </a:solidFill>
                <a:latin typeface="Arial" panose="020B0604020202020204" pitchFamily="34" charset="0"/>
                <a:cs typeface="Arial" panose="020B0604020202020204" pitchFamily="34" charset="0"/>
              </a:defRPr>
            </a:lvl1pPr>
          </a:lstStyle>
          <a:p>
            <a:r>
              <a:rPr lang="en-GB" dirty="0"/>
              <a:t>Optional heading</a:t>
            </a:r>
          </a:p>
        </p:txBody>
      </p:sp>
      <p:sp>
        <p:nvSpPr>
          <p:cNvPr id="13" name="Text Placeholder 2">
            <a:extLst>
              <a:ext uri="{FF2B5EF4-FFF2-40B4-BE49-F238E27FC236}">
                <a16:creationId xmlns:a16="http://schemas.microsoft.com/office/drawing/2014/main" id="{5358D72D-3682-4C24-8D74-1B66D5758211}"/>
              </a:ext>
            </a:extLst>
          </p:cNvPr>
          <p:cNvSpPr>
            <a:spLocks noGrp="1"/>
          </p:cNvSpPr>
          <p:nvPr>
            <p:ph type="body" sz="quarter" idx="26" hasCustomPrompt="1"/>
          </p:nvPr>
        </p:nvSpPr>
        <p:spPr>
          <a:xfrm>
            <a:off x="6210299" y="2829763"/>
            <a:ext cx="5324400" cy="1233295"/>
          </a:xfrm>
          <a:prstGeom prst="rect">
            <a:avLst/>
          </a:prstGeom>
        </p:spPr>
        <p:txBody>
          <a:bodyPr lIns="0" tIns="0" rIns="0" bIns="0"/>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Value statement or headline.</a:t>
            </a:r>
          </a:p>
        </p:txBody>
      </p:sp>
      <p:sp>
        <p:nvSpPr>
          <p:cNvPr id="14" name="Text Placeholder 4">
            <a:extLst>
              <a:ext uri="{FF2B5EF4-FFF2-40B4-BE49-F238E27FC236}">
                <a16:creationId xmlns:a16="http://schemas.microsoft.com/office/drawing/2014/main" id="{528C92DC-D9EA-4F1E-A648-F7F213DBFBDC}"/>
              </a:ext>
            </a:extLst>
          </p:cNvPr>
          <p:cNvSpPr>
            <a:spLocks noGrp="1"/>
          </p:cNvSpPr>
          <p:nvPr>
            <p:ph type="body" sz="quarter" idx="27" hasCustomPrompt="1"/>
          </p:nvPr>
        </p:nvSpPr>
        <p:spPr>
          <a:xfrm>
            <a:off x="6210411" y="6169025"/>
            <a:ext cx="5322535" cy="236539"/>
          </a:xfrm>
        </p:spPr>
        <p:txBody>
          <a:bodyPr anchor="b">
            <a:noAutofit/>
          </a:bodyPr>
          <a:lstStyle>
            <a:lvl1pPr marL="0" indent="0">
              <a:buNone/>
              <a:defRPr sz="1200">
                <a:solidFill>
                  <a:schemeClr val="bg1"/>
                </a:solidFill>
              </a:defRPr>
            </a:lvl1pPr>
          </a:lstStyle>
          <a:p>
            <a:pPr lvl="0"/>
            <a:r>
              <a:rPr lang="en-GB" dirty="0"/>
              <a:t>Image caption</a:t>
            </a:r>
          </a:p>
        </p:txBody>
      </p:sp>
      <p:sp>
        <p:nvSpPr>
          <p:cNvPr id="2" name="Footer Placeholder 1">
            <a:extLst>
              <a:ext uri="{FF2B5EF4-FFF2-40B4-BE49-F238E27FC236}">
                <a16:creationId xmlns:a16="http://schemas.microsoft.com/office/drawing/2014/main" id="{0EFB5752-C9F0-4ED5-8347-076F042390CA}"/>
              </a:ext>
            </a:extLst>
          </p:cNvPr>
          <p:cNvSpPr>
            <a:spLocks noGrp="1"/>
          </p:cNvSpPr>
          <p:nvPr>
            <p:ph type="ftr" sz="quarter" idx="28"/>
          </p:nvPr>
        </p:nvSpPr>
        <p:spPr/>
        <p:txBody>
          <a:bodyPr/>
          <a:lstStyle/>
          <a:p>
            <a:endParaRPr lang="en-GB" dirty="0"/>
          </a:p>
        </p:txBody>
      </p:sp>
      <p:sp>
        <p:nvSpPr>
          <p:cNvPr id="4" name="Slide Number Placeholder 3">
            <a:extLst>
              <a:ext uri="{FF2B5EF4-FFF2-40B4-BE49-F238E27FC236}">
                <a16:creationId xmlns:a16="http://schemas.microsoft.com/office/drawing/2014/main" id="{245DCA93-8550-4F0B-8AD2-EB331604A3F5}"/>
              </a:ext>
            </a:extLst>
          </p:cNvPr>
          <p:cNvSpPr>
            <a:spLocks noGrp="1"/>
          </p:cNvSpPr>
          <p:nvPr>
            <p:ph type="sldNum" sz="quarter" idx="29"/>
          </p:nvPr>
        </p:nvSpPr>
        <p:spPr/>
        <p:txBody>
          <a:bodyPr/>
          <a:lstStyle/>
          <a:p>
            <a:fld id="{1BE232AB-0B06-425F-9ADD-32A9A3D01189}" type="slidenum">
              <a:rPr lang="en-GB" smtClean="0"/>
              <a:pPr/>
              <a:t>‹#›</a:t>
            </a:fld>
            <a:endParaRPr lang="en-GB" dirty="0"/>
          </a:p>
        </p:txBody>
      </p:sp>
      <p:sp>
        <p:nvSpPr>
          <p:cNvPr id="15" name="Picture Placeholder 14">
            <a:extLst>
              <a:ext uri="{FF2B5EF4-FFF2-40B4-BE49-F238E27FC236}">
                <a16:creationId xmlns:a16="http://schemas.microsoft.com/office/drawing/2014/main" id="{AA89F144-0437-4158-BDC0-52ACE9C6D93D}"/>
              </a:ext>
            </a:extLst>
          </p:cNvPr>
          <p:cNvSpPr>
            <a:spLocks noGrp="1"/>
          </p:cNvSpPr>
          <p:nvPr>
            <p:ph type="pic" sz="quarter" idx="25" hasCustomPrompt="1"/>
          </p:nvPr>
        </p:nvSpPr>
        <p:spPr>
          <a:xfrm>
            <a:off x="10375385" y="357879"/>
            <a:ext cx="1157804" cy="304111"/>
          </a:xfrm>
          <a:prstGeom prst="rect">
            <a:avLst/>
          </a:prstGeom>
          <a:blipFill dpi="0" rotWithShape="1">
            <a:blip r:embed="rId2">
              <a:extLst>
                <a:ext uri="{96DAC541-7B7A-43D3-8B79-37D633B846F1}">
                  <asvg:svgBlip xmlns:asvg="http://schemas.microsoft.com/office/drawing/2016/SVG/main" r:embed="rId3"/>
                </a:ext>
              </a:extLst>
            </a:blip>
            <a:srcRect/>
            <a:stretch>
              <a:fillRect/>
            </a:stretch>
          </a:blipFill>
        </p:spPr>
        <p:txBody>
          <a:bodyPr/>
          <a:lstStyle>
            <a:lvl1pPr>
              <a:defRPr sz="133">
                <a:noFill/>
              </a:defRPr>
            </a:lvl1pPr>
          </a:lstStyle>
          <a:p>
            <a:endParaRPr/>
          </a:p>
        </p:txBody>
      </p:sp>
      <p:sp>
        <p:nvSpPr>
          <p:cNvPr id="12" name="Text Placeholder 17">
            <a:extLst>
              <a:ext uri="{FF2B5EF4-FFF2-40B4-BE49-F238E27FC236}">
                <a16:creationId xmlns:a16="http://schemas.microsoft.com/office/drawing/2014/main" id="{D9A39177-17B9-4B40-AC65-B8FBC856C19E}"/>
              </a:ext>
            </a:extLst>
          </p:cNvPr>
          <p:cNvSpPr>
            <a:spLocks noGrp="1"/>
          </p:cNvSpPr>
          <p:nvPr>
            <p:ph type="body" sz="quarter" idx="22" hasCustomPrompt="1"/>
          </p:nvPr>
        </p:nvSpPr>
        <p:spPr>
          <a:xfrm>
            <a:off x="6210299" y="4424594"/>
            <a:ext cx="5324400" cy="651861"/>
          </a:xfrm>
          <a:prstGeom prst="rect">
            <a:avLst/>
          </a:prstGeom>
        </p:spPr>
        <p:txBody>
          <a:bodyPr lIns="0" tIns="0" rIns="0" bIns="0">
            <a:noAutofit/>
          </a:bodyPr>
          <a:lstStyle>
            <a:lvl1pPr marL="0" indent="0">
              <a:lnSpc>
                <a:spcPct val="100000"/>
              </a:lnSpc>
              <a:spcBef>
                <a:spcPts val="0"/>
              </a:spcBef>
              <a:buFontTx/>
              <a:buNone/>
              <a:defRPr sz="1600">
                <a:solidFill>
                  <a:schemeClr val="bg1"/>
                </a:solidFill>
                <a:latin typeface="Times New Roman" panose="02020603050405020304" pitchFamily="18" charset="0"/>
                <a:cs typeface="Times New Roman" panose="02020603050405020304" pitchFamily="18" charset="0"/>
              </a:defRPr>
            </a:lvl1pPr>
          </a:lstStyle>
          <a:p>
            <a:pPr lvl="0"/>
            <a:r>
              <a:rPr lang="en-GB" dirty="0"/>
              <a:t>Supporting copy, 25 words</a:t>
            </a:r>
          </a:p>
        </p:txBody>
      </p:sp>
    </p:spTree>
    <p:extLst>
      <p:ext uri="{BB962C8B-B14F-4D97-AF65-F5344CB8AC3E}">
        <p14:creationId xmlns:p14="http://schemas.microsoft.com/office/powerpoint/2010/main" val="2364775038"/>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1 x text or imag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2410B8-7C3D-484E-9302-3E6968656FA1}"/>
              </a:ext>
            </a:extLst>
          </p:cNvPr>
          <p:cNvSpPr>
            <a:spLocks noGrp="1"/>
          </p:cNvSpPr>
          <p:nvPr>
            <p:ph type="title" hasCustomPrompt="1"/>
          </p:nvPr>
        </p:nvSpPr>
        <p:spPr/>
        <p:txBody>
          <a:bodyPr/>
          <a:lstStyle>
            <a:lvl1pPr>
              <a:defRPr/>
            </a:lvl1pPr>
          </a:lstStyle>
          <a:p>
            <a:r>
              <a:rPr lang="en-GB" dirty="0"/>
              <a:t>Slide title</a:t>
            </a:r>
          </a:p>
        </p:txBody>
      </p:sp>
      <p:sp>
        <p:nvSpPr>
          <p:cNvPr id="7" name="Picture Placeholder 16">
            <a:extLst>
              <a:ext uri="{FF2B5EF4-FFF2-40B4-BE49-F238E27FC236}">
                <a16:creationId xmlns:a16="http://schemas.microsoft.com/office/drawing/2014/main" id="{4961DAD4-E8B8-4FF0-A559-111159986D90}"/>
              </a:ext>
            </a:extLst>
          </p:cNvPr>
          <p:cNvSpPr>
            <a:spLocks noGrp="1"/>
          </p:cNvSpPr>
          <p:nvPr>
            <p:ph type="pic" sz="quarter" idx="13" hasCustomPrompt="1"/>
          </p:nvPr>
        </p:nvSpPr>
        <p:spPr>
          <a:xfrm>
            <a:off x="658814" y="1811339"/>
            <a:ext cx="10874375" cy="4354512"/>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2" name="Footer Placeholder 11">
            <a:extLst>
              <a:ext uri="{FF2B5EF4-FFF2-40B4-BE49-F238E27FC236}">
                <a16:creationId xmlns:a16="http://schemas.microsoft.com/office/drawing/2014/main" id="{D5135014-C08C-4A66-8213-6117EBA0216C}"/>
              </a:ext>
            </a:extLst>
          </p:cNvPr>
          <p:cNvSpPr>
            <a:spLocks noGrp="1"/>
          </p:cNvSpPr>
          <p:nvPr>
            <p:ph type="ftr" sz="quarter" idx="14"/>
          </p:nvPr>
        </p:nvSpPr>
        <p:spPr/>
        <p:txBody>
          <a:bodyPr/>
          <a:lstStyle/>
          <a:p>
            <a:endParaRPr lang="en-GB" dirty="0"/>
          </a:p>
        </p:txBody>
      </p:sp>
      <p:sp>
        <p:nvSpPr>
          <p:cNvPr id="14" name="Slide Number Placeholder 13">
            <a:extLst>
              <a:ext uri="{FF2B5EF4-FFF2-40B4-BE49-F238E27FC236}">
                <a16:creationId xmlns:a16="http://schemas.microsoft.com/office/drawing/2014/main" id="{BC2BD3C9-7B98-4F8C-8059-46844677E92A}"/>
              </a:ext>
            </a:extLst>
          </p:cNvPr>
          <p:cNvSpPr>
            <a:spLocks noGrp="1"/>
          </p:cNvSpPr>
          <p:nvPr>
            <p:ph type="sldNum" sz="quarter" idx="15"/>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3249668691"/>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Hero Project 1">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F5EC44DA-96B3-4536-A2BE-A4A4C39FEC2A}"/>
              </a:ext>
            </a:extLst>
          </p:cNvPr>
          <p:cNvSpPr>
            <a:spLocks noGrp="1"/>
          </p:cNvSpPr>
          <p:nvPr>
            <p:ph type="pic" sz="quarter" idx="13" hasCustomPrompt="1"/>
          </p:nvPr>
        </p:nvSpPr>
        <p:spPr>
          <a:xfrm>
            <a:off x="4357688" y="0"/>
            <a:ext cx="7834312" cy="6858000"/>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7" name="Text Placeholder 2">
            <a:extLst>
              <a:ext uri="{FF2B5EF4-FFF2-40B4-BE49-F238E27FC236}">
                <a16:creationId xmlns:a16="http://schemas.microsoft.com/office/drawing/2014/main" id="{4FFB58F2-0121-4A01-978D-3A1AE02D6CB5}"/>
              </a:ext>
            </a:extLst>
          </p:cNvPr>
          <p:cNvSpPr>
            <a:spLocks noGrp="1"/>
          </p:cNvSpPr>
          <p:nvPr>
            <p:ph type="body" sz="quarter" idx="24" hasCustomPrompt="1"/>
          </p:nvPr>
        </p:nvSpPr>
        <p:spPr>
          <a:xfrm rot="16200000">
            <a:off x="11585302" y="6245146"/>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2" name="Title 1">
            <a:extLst>
              <a:ext uri="{FF2B5EF4-FFF2-40B4-BE49-F238E27FC236}">
                <a16:creationId xmlns:a16="http://schemas.microsoft.com/office/drawing/2014/main" id="{8691776F-8976-490C-A8A6-7D91B90A06C2}"/>
              </a:ext>
            </a:extLst>
          </p:cNvPr>
          <p:cNvSpPr>
            <a:spLocks noGrp="1"/>
          </p:cNvSpPr>
          <p:nvPr>
            <p:ph type="title" hasCustomPrompt="1"/>
          </p:nvPr>
        </p:nvSpPr>
        <p:spPr>
          <a:xfrm>
            <a:off x="658813" y="2846453"/>
            <a:ext cx="3468689" cy="582548"/>
          </a:xfrm>
        </p:spPr>
        <p:txBody>
          <a:bodyPr/>
          <a:lstStyle/>
          <a:p>
            <a:r>
              <a:rPr lang="en-GB" dirty="0"/>
              <a:t>Project title </a:t>
            </a:r>
            <a:br>
              <a:rPr lang="en-GB" dirty="0"/>
            </a:br>
            <a:r>
              <a:rPr lang="en-GB" dirty="0"/>
              <a:t>and location</a:t>
            </a:r>
          </a:p>
        </p:txBody>
      </p:sp>
      <p:sp>
        <p:nvSpPr>
          <p:cNvPr id="10" name="Subtitle 2">
            <a:extLst>
              <a:ext uri="{FF2B5EF4-FFF2-40B4-BE49-F238E27FC236}">
                <a16:creationId xmlns:a16="http://schemas.microsoft.com/office/drawing/2014/main" id="{C33A2356-8DEE-4080-8A9C-B49575067F68}"/>
              </a:ext>
            </a:extLst>
          </p:cNvPr>
          <p:cNvSpPr>
            <a:spLocks noGrp="1"/>
          </p:cNvSpPr>
          <p:nvPr>
            <p:ph type="subTitle" idx="1" hasCustomPrompt="1"/>
          </p:nvPr>
        </p:nvSpPr>
        <p:spPr>
          <a:xfrm>
            <a:off x="658813" y="2448064"/>
            <a:ext cx="3468689"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marL="0" lvl="0" indent="0" algn="l" defTabSz="914377" rtl="0" eaLnBrk="1" latinLnBrk="0" hangingPunct="1">
              <a:lnSpc>
                <a:spcPct val="100000"/>
              </a:lnSpc>
              <a:spcBef>
                <a:spcPts val="1000"/>
              </a:spcBef>
              <a:buFontTx/>
              <a:buNone/>
            </a:pPr>
            <a:r>
              <a:rPr lang="en-GB" dirty="0"/>
              <a:t>Optional heading</a:t>
            </a:r>
          </a:p>
        </p:txBody>
      </p:sp>
      <p:sp>
        <p:nvSpPr>
          <p:cNvPr id="4" name="Footer Placeholder 3">
            <a:extLst>
              <a:ext uri="{FF2B5EF4-FFF2-40B4-BE49-F238E27FC236}">
                <a16:creationId xmlns:a16="http://schemas.microsoft.com/office/drawing/2014/main" id="{5235D156-7C1E-46E5-86E8-2C76EDA14D72}"/>
              </a:ext>
            </a:extLst>
          </p:cNvPr>
          <p:cNvSpPr>
            <a:spLocks noGrp="1"/>
          </p:cNvSpPr>
          <p:nvPr>
            <p:ph type="ftr" sz="quarter" idx="26"/>
          </p:nvPr>
        </p:nvSpPr>
        <p:spPr/>
        <p:txBody>
          <a:bodyPr/>
          <a:lstStyle/>
          <a:p>
            <a:endParaRPr lang="en-GB" dirty="0"/>
          </a:p>
        </p:txBody>
      </p:sp>
      <p:sp>
        <p:nvSpPr>
          <p:cNvPr id="5" name="Slide Number Placeholder 4">
            <a:extLst>
              <a:ext uri="{FF2B5EF4-FFF2-40B4-BE49-F238E27FC236}">
                <a16:creationId xmlns:a16="http://schemas.microsoft.com/office/drawing/2014/main" id="{78528DD2-2CE1-49A4-B9BF-897CC02BB95A}"/>
              </a:ext>
            </a:extLst>
          </p:cNvPr>
          <p:cNvSpPr>
            <a:spLocks noGrp="1"/>
          </p:cNvSpPr>
          <p:nvPr>
            <p:ph type="sldNum" sz="quarter" idx="27"/>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1751412894"/>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Hero Project 2">
    <p:bg>
      <p:bgPr>
        <a:solidFill>
          <a:schemeClr val="accent1"/>
        </a:solidFill>
        <a:effectLst/>
      </p:bgPr>
    </p:bg>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F5EC44DA-96B3-4536-A2BE-A4A4C39FEC2A}"/>
              </a:ext>
            </a:extLst>
          </p:cNvPr>
          <p:cNvSpPr>
            <a:spLocks noGrp="1"/>
          </p:cNvSpPr>
          <p:nvPr>
            <p:ph type="pic" sz="quarter" idx="13" hasCustomPrompt="1"/>
          </p:nvPr>
        </p:nvSpPr>
        <p:spPr>
          <a:xfrm>
            <a:off x="4357688" y="0"/>
            <a:ext cx="7834312" cy="6858000"/>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7" name="Text Placeholder 2">
            <a:extLst>
              <a:ext uri="{FF2B5EF4-FFF2-40B4-BE49-F238E27FC236}">
                <a16:creationId xmlns:a16="http://schemas.microsoft.com/office/drawing/2014/main" id="{4FFB58F2-0121-4A01-978D-3A1AE02D6CB5}"/>
              </a:ext>
            </a:extLst>
          </p:cNvPr>
          <p:cNvSpPr>
            <a:spLocks noGrp="1"/>
          </p:cNvSpPr>
          <p:nvPr>
            <p:ph type="body" sz="quarter" idx="24" hasCustomPrompt="1"/>
          </p:nvPr>
        </p:nvSpPr>
        <p:spPr>
          <a:xfrm rot="16200000">
            <a:off x="11585302" y="6245146"/>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2" name="Title 1">
            <a:extLst>
              <a:ext uri="{FF2B5EF4-FFF2-40B4-BE49-F238E27FC236}">
                <a16:creationId xmlns:a16="http://schemas.microsoft.com/office/drawing/2014/main" id="{8691776F-8976-490C-A8A6-7D91B90A06C2}"/>
              </a:ext>
            </a:extLst>
          </p:cNvPr>
          <p:cNvSpPr>
            <a:spLocks noGrp="1"/>
          </p:cNvSpPr>
          <p:nvPr>
            <p:ph type="title" hasCustomPrompt="1"/>
          </p:nvPr>
        </p:nvSpPr>
        <p:spPr>
          <a:xfrm>
            <a:off x="658813" y="2846453"/>
            <a:ext cx="3468689" cy="582548"/>
          </a:xfrm>
        </p:spPr>
        <p:txBody>
          <a:bodyPr/>
          <a:lstStyle>
            <a:lvl1pPr>
              <a:defRPr>
                <a:solidFill>
                  <a:schemeClr val="bg1"/>
                </a:solidFill>
              </a:defRPr>
            </a:lvl1pPr>
          </a:lstStyle>
          <a:p>
            <a:r>
              <a:rPr lang="en-GB" dirty="0"/>
              <a:t>Project title </a:t>
            </a:r>
            <a:br>
              <a:rPr lang="en-GB" dirty="0"/>
            </a:br>
            <a:r>
              <a:rPr lang="en-GB" dirty="0"/>
              <a:t>and location</a:t>
            </a:r>
          </a:p>
        </p:txBody>
      </p:sp>
      <p:sp>
        <p:nvSpPr>
          <p:cNvPr id="10" name="Subtitle 2">
            <a:extLst>
              <a:ext uri="{FF2B5EF4-FFF2-40B4-BE49-F238E27FC236}">
                <a16:creationId xmlns:a16="http://schemas.microsoft.com/office/drawing/2014/main" id="{C33A2356-8DEE-4080-8A9C-B49575067F68}"/>
              </a:ext>
            </a:extLst>
          </p:cNvPr>
          <p:cNvSpPr>
            <a:spLocks noGrp="1"/>
          </p:cNvSpPr>
          <p:nvPr>
            <p:ph type="subTitle" idx="1" hasCustomPrompt="1"/>
          </p:nvPr>
        </p:nvSpPr>
        <p:spPr>
          <a:xfrm>
            <a:off x="658813" y="2448064"/>
            <a:ext cx="3468689" cy="246221"/>
          </a:xfrm>
        </p:spPr>
        <p:txBody>
          <a:bodyPr lIns="0" tIns="0" rIns="0" bIns="0">
            <a:noAutofit/>
          </a:bodyPr>
          <a:lstStyle>
            <a:lvl1pPr marL="0" indent="0" algn="l">
              <a:buNone/>
              <a:defRPr lang="en-GB" sz="1600" b="1" kern="1200" dirty="0">
                <a:solidFill>
                  <a:schemeClr val="bg1"/>
                </a:solidFill>
                <a:latin typeface="Arial" panose="020B0604020202020204" pitchFamily="34" charset="0"/>
                <a:ea typeface="+mn-ea"/>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marL="0" lvl="0" indent="0" algn="l" defTabSz="914377" rtl="0" eaLnBrk="1" latinLnBrk="0" hangingPunct="1">
              <a:lnSpc>
                <a:spcPct val="100000"/>
              </a:lnSpc>
              <a:spcBef>
                <a:spcPts val="1000"/>
              </a:spcBef>
              <a:buFontTx/>
              <a:buNone/>
            </a:pPr>
            <a:r>
              <a:rPr lang="en-GB" dirty="0"/>
              <a:t>Optional heading</a:t>
            </a:r>
          </a:p>
        </p:txBody>
      </p:sp>
      <p:sp>
        <p:nvSpPr>
          <p:cNvPr id="4" name="Footer Placeholder 3">
            <a:extLst>
              <a:ext uri="{FF2B5EF4-FFF2-40B4-BE49-F238E27FC236}">
                <a16:creationId xmlns:a16="http://schemas.microsoft.com/office/drawing/2014/main" id="{5235D156-7C1E-46E5-86E8-2C76EDA14D72}"/>
              </a:ext>
            </a:extLst>
          </p:cNvPr>
          <p:cNvSpPr>
            <a:spLocks noGrp="1"/>
          </p:cNvSpPr>
          <p:nvPr>
            <p:ph type="ftr" sz="quarter" idx="26"/>
          </p:nvPr>
        </p:nvSpPr>
        <p:spPr/>
        <p:txBody>
          <a:bodyPr/>
          <a:lstStyle>
            <a:lvl1pPr>
              <a:defRPr>
                <a:solidFill>
                  <a:schemeClr val="bg1"/>
                </a:solidFill>
              </a:defRPr>
            </a:lvl1pPr>
          </a:lstStyle>
          <a:p>
            <a:endParaRPr lang="en-GB" dirty="0"/>
          </a:p>
        </p:txBody>
      </p:sp>
      <p:sp>
        <p:nvSpPr>
          <p:cNvPr id="5" name="Slide Number Placeholder 4">
            <a:extLst>
              <a:ext uri="{FF2B5EF4-FFF2-40B4-BE49-F238E27FC236}">
                <a16:creationId xmlns:a16="http://schemas.microsoft.com/office/drawing/2014/main" id="{78528DD2-2CE1-49A4-B9BF-897CC02BB95A}"/>
              </a:ext>
            </a:extLst>
          </p:cNvPr>
          <p:cNvSpPr>
            <a:spLocks noGrp="1"/>
          </p:cNvSpPr>
          <p:nvPr>
            <p:ph type="sldNum" sz="quarter" idx="27"/>
          </p:nvPr>
        </p:nvSpPr>
        <p:spPr/>
        <p:txBody>
          <a:bodyPr/>
          <a:lstStyle>
            <a:lvl1pPr>
              <a:defRPr>
                <a:solidFill>
                  <a:schemeClr val="bg1"/>
                </a:solidFill>
              </a:defRPr>
            </a:lvl1p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534028477"/>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Text + 1 image">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F5EC44DA-96B3-4536-A2BE-A4A4C39FEC2A}"/>
              </a:ext>
            </a:extLst>
          </p:cNvPr>
          <p:cNvSpPr>
            <a:spLocks noGrp="1"/>
          </p:cNvSpPr>
          <p:nvPr>
            <p:ph type="pic" sz="quarter" idx="13" hasCustomPrompt="1"/>
          </p:nvPr>
        </p:nvSpPr>
        <p:spPr>
          <a:xfrm>
            <a:off x="6210301" y="0"/>
            <a:ext cx="5981700" cy="6858000"/>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7" name="Text Placeholder 2">
            <a:extLst>
              <a:ext uri="{FF2B5EF4-FFF2-40B4-BE49-F238E27FC236}">
                <a16:creationId xmlns:a16="http://schemas.microsoft.com/office/drawing/2014/main" id="{4FFB58F2-0121-4A01-978D-3A1AE02D6CB5}"/>
              </a:ext>
            </a:extLst>
          </p:cNvPr>
          <p:cNvSpPr>
            <a:spLocks noGrp="1"/>
          </p:cNvSpPr>
          <p:nvPr>
            <p:ph type="body" sz="quarter" idx="24" hasCustomPrompt="1"/>
          </p:nvPr>
        </p:nvSpPr>
        <p:spPr>
          <a:xfrm rot="16200000">
            <a:off x="11585302" y="6245146"/>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2" name="Title 1">
            <a:extLst>
              <a:ext uri="{FF2B5EF4-FFF2-40B4-BE49-F238E27FC236}">
                <a16:creationId xmlns:a16="http://schemas.microsoft.com/office/drawing/2014/main" id="{8691776F-8976-490C-A8A6-7D91B90A06C2}"/>
              </a:ext>
            </a:extLst>
          </p:cNvPr>
          <p:cNvSpPr>
            <a:spLocks noGrp="1"/>
          </p:cNvSpPr>
          <p:nvPr>
            <p:ph type="title" hasCustomPrompt="1"/>
          </p:nvPr>
        </p:nvSpPr>
        <p:spPr>
          <a:xfrm>
            <a:off x="658811" y="657225"/>
            <a:ext cx="5319715" cy="532800"/>
          </a:xfrm>
        </p:spPr>
        <p:txBody>
          <a:bodyPr/>
          <a:lstStyle/>
          <a:p>
            <a:r>
              <a:rPr lang="en-GB" dirty="0"/>
              <a:t>Slide title</a:t>
            </a:r>
          </a:p>
        </p:txBody>
      </p:sp>
      <p:sp>
        <p:nvSpPr>
          <p:cNvPr id="10" name="Subtitle 2">
            <a:extLst>
              <a:ext uri="{FF2B5EF4-FFF2-40B4-BE49-F238E27FC236}">
                <a16:creationId xmlns:a16="http://schemas.microsoft.com/office/drawing/2014/main" id="{C33A2356-8DEE-4080-8A9C-B49575067F68}"/>
              </a:ext>
            </a:extLst>
          </p:cNvPr>
          <p:cNvSpPr>
            <a:spLocks noGrp="1"/>
          </p:cNvSpPr>
          <p:nvPr>
            <p:ph type="subTitle" idx="1" hasCustomPrompt="1"/>
          </p:nvPr>
        </p:nvSpPr>
        <p:spPr>
          <a:xfrm>
            <a:off x="658811" y="1306800"/>
            <a:ext cx="5319715"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marL="0" lvl="0" indent="0" algn="l" defTabSz="914377" rtl="0" eaLnBrk="1" latinLnBrk="0" hangingPunct="1">
              <a:lnSpc>
                <a:spcPct val="100000"/>
              </a:lnSpc>
              <a:spcBef>
                <a:spcPts val="1000"/>
              </a:spcBef>
              <a:buFontTx/>
              <a:buNone/>
            </a:pPr>
            <a:r>
              <a:rPr lang="en-GB" dirty="0"/>
              <a:t>Optional heading</a:t>
            </a:r>
          </a:p>
        </p:txBody>
      </p:sp>
      <p:sp>
        <p:nvSpPr>
          <p:cNvPr id="3" name="Text Placeholder 2">
            <a:extLst>
              <a:ext uri="{FF2B5EF4-FFF2-40B4-BE49-F238E27FC236}">
                <a16:creationId xmlns:a16="http://schemas.microsoft.com/office/drawing/2014/main" id="{4CB4183B-83D1-4CB6-8A61-E23A5C30DC9B}"/>
              </a:ext>
            </a:extLst>
          </p:cNvPr>
          <p:cNvSpPr>
            <a:spLocks noGrp="1"/>
          </p:cNvSpPr>
          <p:nvPr>
            <p:ph type="body" sz="quarter" idx="25" hasCustomPrompt="1"/>
          </p:nvPr>
        </p:nvSpPr>
        <p:spPr>
          <a:xfrm>
            <a:off x="658813" y="1811338"/>
            <a:ext cx="5319712" cy="4103141"/>
          </a:xfrm>
        </p:spPr>
        <p:txBody>
          <a:bodyPr/>
          <a:lstStyle>
            <a:lvl1pPr>
              <a:defRPr/>
            </a:lvl1pPr>
            <a:lvl5pPr>
              <a:defRPr/>
            </a:lvl5pPr>
            <a:lvl6pPr>
              <a:defRPr>
                <a:solidFill>
                  <a:schemeClr val="accent1"/>
                </a:solidFill>
              </a:defRPr>
            </a:lvl6pPr>
            <a:lvl7pPr>
              <a:defRPr>
                <a:solidFill>
                  <a:schemeClr val="accent1"/>
                </a:solidFill>
              </a:defRPr>
            </a:lvl7pPr>
            <a:lvl8pPr>
              <a:defRPr/>
            </a:lvl8pPr>
            <a:lvl9pPr>
              <a:defRPr/>
            </a:lvl9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4" name="Footer Placeholder 3">
            <a:extLst>
              <a:ext uri="{FF2B5EF4-FFF2-40B4-BE49-F238E27FC236}">
                <a16:creationId xmlns:a16="http://schemas.microsoft.com/office/drawing/2014/main" id="{5235D156-7C1E-46E5-86E8-2C76EDA14D72}"/>
              </a:ext>
            </a:extLst>
          </p:cNvPr>
          <p:cNvSpPr>
            <a:spLocks noGrp="1"/>
          </p:cNvSpPr>
          <p:nvPr>
            <p:ph type="ftr" sz="quarter" idx="26"/>
          </p:nvPr>
        </p:nvSpPr>
        <p:spPr/>
        <p:txBody>
          <a:bodyPr/>
          <a:lstStyle/>
          <a:p>
            <a:endParaRPr lang="en-GB" dirty="0"/>
          </a:p>
        </p:txBody>
      </p:sp>
      <p:sp>
        <p:nvSpPr>
          <p:cNvPr id="5" name="Slide Number Placeholder 4">
            <a:extLst>
              <a:ext uri="{FF2B5EF4-FFF2-40B4-BE49-F238E27FC236}">
                <a16:creationId xmlns:a16="http://schemas.microsoft.com/office/drawing/2014/main" id="{78528DD2-2CE1-49A4-B9BF-897CC02BB95A}"/>
              </a:ext>
            </a:extLst>
          </p:cNvPr>
          <p:cNvSpPr>
            <a:spLocks noGrp="1"/>
          </p:cNvSpPr>
          <p:nvPr>
            <p:ph type="sldNum" sz="quarter" idx="27"/>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3156055894"/>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Text + 2 images landscap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35EABB-8A76-47B7-8380-C074F1F48FE0}"/>
              </a:ext>
            </a:extLst>
          </p:cNvPr>
          <p:cNvSpPr>
            <a:spLocks noGrp="1"/>
          </p:cNvSpPr>
          <p:nvPr>
            <p:ph type="title" hasCustomPrompt="1"/>
          </p:nvPr>
        </p:nvSpPr>
        <p:spPr>
          <a:xfrm>
            <a:off x="658811" y="657225"/>
            <a:ext cx="5319715" cy="532800"/>
          </a:xfrm>
        </p:spPr>
        <p:txBody>
          <a:bodyPr/>
          <a:lstStyle/>
          <a:p>
            <a:r>
              <a:rPr lang="en-GB" dirty="0"/>
              <a:t>Slide title</a:t>
            </a:r>
          </a:p>
        </p:txBody>
      </p:sp>
      <p:sp>
        <p:nvSpPr>
          <p:cNvPr id="13" name="Subtitle 2">
            <a:extLst>
              <a:ext uri="{FF2B5EF4-FFF2-40B4-BE49-F238E27FC236}">
                <a16:creationId xmlns:a16="http://schemas.microsoft.com/office/drawing/2014/main" id="{C99280FD-79BD-466C-AAFB-08DF3DCD1E17}"/>
              </a:ext>
            </a:extLst>
          </p:cNvPr>
          <p:cNvSpPr>
            <a:spLocks noGrp="1"/>
          </p:cNvSpPr>
          <p:nvPr>
            <p:ph type="subTitle" idx="1" hasCustomPrompt="1"/>
          </p:nvPr>
        </p:nvSpPr>
        <p:spPr>
          <a:xfrm>
            <a:off x="658811" y="1306800"/>
            <a:ext cx="5319712"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marL="0" lvl="0" indent="0" algn="l" defTabSz="914377" rtl="0" eaLnBrk="1" latinLnBrk="0" hangingPunct="1">
              <a:lnSpc>
                <a:spcPct val="100000"/>
              </a:lnSpc>
              <a:spcBef>
                <a:spcPts val="1000"/>
              </a:spcBef>
              <a:buFontTx/>
              <a:buNone/>
            </a:pPr>
            <a:r>
              <a:rPr lang="en-GB" dirty="0"/>
              <a:t>Optional heading</a:t>
            </a:r>
          </a:p>
        </p:txBody>
      </p:sp>
      <p:sp>
        <p:nvSpPr>
          <p:cNvPr id="14" name="Text Placeholder 2">
            <a:extLst>
              <a:ext uri="{FF2B5EF4-FFF2-40B4-BE49-F238E27FC236}">
                <a16:creationId xmlns:a16="http://schemas.microsoft.com/office/drawing/2014/main" id="{1B4759FA-0DD1-4D6E-BF7F-14EB13925F96}"/>
              </a:ext>
            </a:extLst>
          </p:cNvPr>
          <p:cNvSpPr>
            <a:spLocks noGrp="1"/>
          </p:cNvSpPr>
          <p:nvPr>
            <p:ph type="body" sz="quarter" idx="26" hasCustomPrompt="1"/>
          </p:nvPr>
        </p:nvSpPr>
        <p:spPr>
          <a:xfrm>
            <a:off x="658813" y="1811338"/>
            <a:ext cx="5319712" cy="4103141"/>
          </a:xfrm>
        </p:spPr>
        <p:txBody>
          <a:bodyPr/>
          <a:lstStyle>
            <a:lvl1pPr>
              <a:defRPr/>
            </a:lvl1pPr>
            <a:lvl5pPr>
              <a:defRPr/>
            </a:lvl5pPr>
            <a:lvl6pPr>
              <a:defRPr>
                <a:solidFill>
                  <a:schemeClr val="accent1"/>
                </a:solidFill>
              </a:defRPr>
            </a:lvl6pPr>
            <a:lvl7pPr>
              <a:defRPr>
                <a:solidFill>
                  <a:schemeClr val="accent1"/>
                </a:solidFill>
              </a:defRPr>
            </a:lvl7pPr>
            <a:lvl8pPr>
              <a:defRPr/>
            </a:lvl8pPr>
            <a:lvl9pPr>
              <a:defRPr/>
            </a:lvl9pPr>
          </a:lstStyle>
          <a:p>
            <a:pPr lvl="0"/>
            <a:r>
              <a:rPr lang="en-GB" dirty="0"/>
              <a:t>Click to add text </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11" name="Picture Placeholder 16">
            <a:extLst>
              <a:ext uri="{FF2B5EF4-FFF2-40B4-BE49-F238E27FC236}">
                <a16:creationId xmlns:a16="http://schemas.microsoft.com/office/drawing/2014/main" id="{3B17FFEE-D7A4-4855-A18E-9969456E643B}"/>
              </a:ext>
            </a:extLst>
          </p:cNvPr>
          <p:cNvSpPr>
            <a:spLocks noGrp="1"/>
          </p:cNvSpPr>
          <p:nvPr>
            <p:ph type="pic" sz="quarter" idx="13" hasCustomPrompt="1"/>
          </p:nvPr>
        </p:nvSpPr>
        <p:spPr>
          <a:xfrm>
            <a:off x="6213477" y="0"/>
            <a:ext cx="5978523" cy="3429000"/>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8" name="Picture Placeholder 16">
            <a:extLst>
              <a:ext uri="{FF2B5EF4-FFF2-40B4-BE49-F238E27FC236}">
                <a16:creationId xmlns:a16="http://schemas.microsoft.com/office/drawing/2014/main" id="{7CB25805-C566-44A1-98AB-CECD25417C63}"/>
              </a:ext>
            </a:extLst>
          </p:cNvPr>
          <p:cNvSpPr>
            <a:spLocks noGrp="1"/>
          </p:cNvSpPr>
          <p:nvPr>
            <p:ph type="pic" sz="quarter" idx="15" hasCustomPrompt="1"/>
          </p:nvPr>
        </p:nvSpPr>
        <p:spPr>
          <a:xfrm>
            <a:off x="6213477" y="3429001"/>
            <a:ext cx="5978523" cy="3424335"/>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6" name="Text Placeholder 2">
            <a:extLst>
              <a:ext uri="{FF2B5EF4-FFF2-40B4-BE49-F238E27FC236}">
                <a16:creationId xmlns:a16="http://schemas.microsoft.com/office/drawing/2014/main" id="{E11E1F46-CF8D-41E7-86DC-F12934ACC219}"/>
              </a:ext>
            </a:extLst>
          </p:cNvPr>
          <p:cNvSpPr>
            <a:spLocks noGrp="1"/>
          </p:cNvSpPr>
          <p:nvPr>
            <p:ph type="body" sz="quarter" idx="24" hasCustomPrompt="1"/>
          </p:nvPr>
        </p:nvSpPr>
        <p:spPr>
          <a:xfrm rot="16200000">
            <a:off x="11585302" y="6240479"/>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17" name="Text Placeholder 2">
            <a:extLst>
              <a:ext uri="{FF2B5EF4-FFF2-40B4-BE49-F238E27FC236}">
                <a16:creationId xmlns:a16="http://schemas.microsoft.com/office/drawing/2014/main" id="{E6CB9AF1-5D82-4D25-9A96-CEE597A2C4C9}"/>
              </a:ext>
            </a:extLst>
          </p:cNvPr>
          <p:cNvSpPr>
            <a:spLocks noGrp="1"/>
          </p:cNvSpPr>
          <p:nvPr>
            <p:ph type="body" sz="quarter" idx="25" hasCustomPrompt="1"/>
          </p:nvPr>
        </p:nvSpPr>
        <p:spPr>
          <a:xfrm rot="16200000">
            <a:off x="11585303" y="2806814"/>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2" name="Footer Placeholder 1">
            <a:extLst>
              <a:ext uri="{FF2B5EF4-FFF2-40B4-BE49-F238E27FC236}">
                <a16:creationId xmlns:a16="http://schemas.microsoft.com/office/drawing/2014/main" id="{6674055C-F3A6-40AD-8C7B-A449B8CB9671}"/>
              </a:ext>
            </a:extLst>
          </p:cNvPr>
          <p:cNvSpPr>
            <a:spLocks noGrp="1"/>
          </p:cNvSpPr>
          <p:nvPr>
            <p:ph type="ftr" sz="quarter" idx="27"/>
          </p:nvPr>
        </p:nvSpPr>
        <p:spPr/>
        <p:txBody>
          <a:bodyPr/>
          <a:lstStyle/>
          <a:p>
            <a:endParaRPr lang="en-GB" dirty="0"/>
          </a:p>
        </p:txBody>
      </p:sp>
      <p:sp>
        <p:nvSpPr>
          <p:cNvPr id="3" name="Slide Number Placeholder 2">
            <a:extLst>
              <a:ext uri="{FF2B5EF4-FFF2-40B4-BE49-F238E27FC236}">
                <a16:creationId xmlns:a16="http://schemas.microsoft.com/office/drawing/2014/main" id="{B14FD4DE-7E00-4C85-8E46-386DA1F1C929}"/>
              </a:ext>
            </a:extLst>
          </p:cNvPr>
          <p:cNvSpPr>
            <a:spLocks noGrp="1"/>
          </p:cNvSpPr>
          <p:nvPr>
            <p:ph type="sldNum" sz="quarter" idx="28"/>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12982521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23FD9-1923-4EE3-8E06-31ABDE1D845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94B112F-EB4D-4BCC-928A-A0FFE724EB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10" name="Text Placeholder 5">
            <a:extLst>
              <a:ext uri="{FF2B5EF4-FFF2-40B4-BE49-F238E27FC236}">
                <a16:creationId xmlns:a16="http://schemas.microsoft.com/office/drawing/2014/main" id="{6C89E5E5-186F-4D23-B175-1248030D7FF5}"/>
              </a:ext>
            </a:extLst>
          </p:cNvPr>
          <p:cNvSpPr>
            <a:spLocks noGrp="1"/>
          </p:cNvSpPr>
          <p:nvPr>
            <p:ph type="body" sz="quarter" idx="10" hasCustomPrompt="1"/>
          </p:nvPr>
        </p:nvSpPr>
        <p:spPr>
          <a:xfrm>
            <a:off x="328613" y="6299200"/>
            <a:ext cx="3165475" cy="382588"/>
          </a:xfrm>
        </p:spPr>
        <p:txBody>
          <a:bodyPr anchor="ctr">
            <a:normAutofit/>
          </a:bodyPr>
          <a:lstStyle>
            <a:lvl1pPr marL="0" indent="0" algn="l">
              <a:buNone/>
              <a:defRPr sz="1200">
                <a:solidFill>
                  <a:schemeClr val="tx1">
                    <a:lumMod val="50000"/>
                    <a:lumOff val="50000"/>
                  </a:schemeClr>
                </a:solidFill>
                <a:latin typeface="SansSerif" panose="00000400000000000000" pitchFamily="2" charset="2"/>
              </a:defRPr>
            </a:lvl1pPr>
          </a:lstStyle>
          <a:p>
            <a:pPr lvl="0"/>
            <a:r>
              <a:rPr lang="en-US" dirty="0"/>
              <a:t>Insert Date</a:t>
            </a:r>
            <a:endParaRPr lang="en-GB" dirty="0"/>
          </a:p>
        </p:txBody>
      </p:sp>
      <p:sp>
        <p:nvSpPr>
          <p:cNvPr id="11" name="Text Placeholder 5">
            <a:extLst>
              <a:ext uri="{FF2B5EF4-FFF2-40B4-BE49-F238E27FC236}">
                <a16:creationId xmlns:a16="http://schemas.microsoft.com/office/drawing/2014/main" id="{32527C40-4E47-4995-A388-E721D6A0F233}"/>
              </a:ext>
            </a:extLst>
          </p:cNvPr>
          <p:cNvSpPr>
            <a:spLocks noGrp="1"/>
          </p:cNvSpPr>
          <p:nvPr>
            <p:ph type="body" sz="quarter" idx="11" hasCustomPrompt="1"/>
          </p:nvPr>
        </p:nvSpPr>
        <p:spPr>
          <a:xfrm>
            <a:off x="4513748" y="6299200"/>
            <a:ext cx="3165475" cy="382588"/>
          </a:xfrm>
        </p:spPr>
        <p:txBody>
          <a:bodyPr anchor="ctr">
            <a:normAutofit/>
          </a:bodyPr>
          <a:lstStyle>
            <a:lvl1pPr marL="0" indent="0" algn="l">
              <a:buNone/>
              <a:defRPr sz="1200">
                <a:solidFill>
                  <a:schemeClr val="tx1">
                    <a:lumMod val="50000"/>
                    <a:lumOff val="50000"/>
                  </a:schemeClr>
                </a:solidFill>
                <a:latin typeface="SansSerif" panose="00000400000000000000" pitchFamily="2" charset="2"/>
              </a:defRPr>
            </a:lvl1pPr>
          </a:lstStyle>
          <a:p>
            <a:pPr lvl="0"/>
            <a:r>
              <a:rPr lang="en-US" dirty="0"/>
              <a:t>Insert Presenter Name | Presentation Title</a:t>
            </a:r>
            <a:endParaRPr lang="en-GB" dirty="0"/>
          </a:p>
        </p:txBody>
      </p:sp>
    </p:spTree>
    <p:extLst>
      <p:ext uri="{BB962C8B-B14F-4D97-AF65-F5344CB8AC3E}">
        <p14:creationId xmlns:p14="http://schemas.microsoft.com/office/powerpoint/2010/main" val="1898392277"/>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Text + 2 images portrai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35EABB-8A76-47B7-8380-C074F1F48FE0}"/>
              </a:ext>
            </a:extLst>
          </p:cNvPr>
          <p:cNvSpPr>
            <a:spLocks noGrp="1"/>
          </p:cNvSpPr>
          <p:nvPr>
            <p:ph type="title" hasCustomPrompt="1"/>
          </p:nvPr>
        </p:nvSpPr>
        <p:spPr>
          <a:xfrm>
            <a:off x="658811" y="657225"/>
            <a:ext cx="5319715" cy="532800"/>
          </a:xfrm>
        </p:spPr>
        <p:txBody>
          <a:bodyPr/>
          <a:lstStyle/>
          <a:p>
            <a:r>
              <a:rPr lang="en-GB" dirty="0"/>
              <a:t>Slide title</a:t>
            </a:r>
          </a:p>
        </p:txBody>
      </p:sp>
      <p:sp>
        <p:nvSpPr>
          <p:cNvPr id="13" name="Subtitle 2">
            <a:extLst>
              <a:ext uri="{FF2B5EF4-FFF2-40B4-BE49-F238E27FC236}">
                <a16:creationId xmlns:a16="http://schemas.microsoft.com/office/drawing/2014/main" id="{C99280FD-79BD-466C-AAFB-08DF3DCD1E17}"/>
              </a:ext>
            </a:extLst>
          </p:cNvPr>
          <p:cNvSpPr>
            <a:spLocks noGrp="1"/>
          </p:cNvSpPr>
          <p:nvPr>
            <p:ph type="subTitle" idx="1" hasCustomPrompt="1"/>
          </p:nvPr>
        </p:nvSpPr>
        <p:spPr>
          <a:xfrm>
            <a:off x="658811" y="1306800"/>
            <a:ext cx="5319712"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marL="0" lvl="0" indent="0" algn="l" defTabSz="914377" rtl="0" eaLnBrk="1" latinLnBrk="0" hangingPunct="1">
              <a:lnSpc>
                <a:spcPct val="100000"/>
              </a:lnSpc>
              <a:spcBef>
                <a:spcPts val="1000"/>
              </a:spcBef>
              <a:buFontTx/>
              <a:buNone/>
            </a:pPr>
            <a:r>
              <a:rPr lang="en-GB" dirty="0"/>
              <a:t>Optional heading</a:t>
            </a:r>
          </a:p>
        </p:txBody>
      </p:sp>
      <p:sp>
        <p:nvSpPr>
          <p:cNvPr id="14" name="Text Placeholder 2">
            <a:extLst>
              <a:ext uri="{FF2B5EF4-FFF2-40B4-BE49-F238E27FC236}">
                <a16:creationId xmlns:a16="http://schemas.microsoft.com/office/drawing/2014/main" id="{1B4759FA-0DD1-4D6E-BF7F-14EB13925F96}"/>
              </a:ext>
            </a:extLst>
          </p:cNvPr>
          <p:cNvSpPr>
            <a:spLocks noGrp="1"/>
          </p:cNvSpPr>
          <p:nvPr>
            <p:ph type="body" sz="quarter" idx="26" hasCustomPrompt="1"/>
          </p:nvPr>
        </p:nvSpPr>
        <p:spPr>
          <a:xfrm>
            <a:off x="658813" y="1811338"/>
            <a:ext cx="5319712" cy="4103141"/>
          </a:xfrm>
        </p:spPr>
        <p:txBody>
          <a:bodyPr/>
          <a:lstStyle>
            <a:lvl1pPr>
              <a:defRPr/>
            </a:lvl1pPr>
            <a:lvl5pPr>
              <a:defRPr/>
            </a:lvl5pPr>
            <a:lvl6pPr>
              <a:defRPr>
                <a:solidFill>
                  <a:schemeClr val="accent1"/>
                </a:solidFill>
              </a:defRPr>
            </a:lvl6pPr>
            <a:lvl7pPr>
              <a:defRPr>
                <a:solidFill>
                  <a:schemeClr val="accent1"/>
                </a:solidFill>
              </a:defRPr>
            </a:lvl7pPr>
            <a:lvl8pPr>
              <a:defRPr/>
            </a:lvl8pPr>
            <a:lvl9pPr>
              <a:defRPr/>
            </a:lvl9pPr>
          </a:lstStyle>
          <a:p>
            <a:pPr lvl="0"/>
            <a:r>
              <a:rPr lang="en-GB" dirty="0"/>
              <a:t>Click to add text </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11" name="Picture Placeholder 16">
            <a:extLst>
              <a:ext uri="{FF2B5EF4-FFF2-40B4-BE49-F238E27FC236}">
                <a16:creationId xmlns:a16="http://schemas.microsoft.com/office/drawing/2014/main" id="{3B17FFEE-D7A4-4855-A18E-9969456E643B}"/>
              </a:ext>
            </a:extLst>
          </p:cNvPr>
          <p:cNvSpPr>
            <a:spLocks noGrp="1"/>
          </p:cNvSpPr>
          <p:nvPr>
            <p:ph type="pic" sz="quarter" idx="13" hasCustomPrompt="1"/>
          </p:nvPr>
        </p:nvSpPr>
        <p:spPr>
          <a:xfrm>
            <a:off x="6213477" y="4666"/>
            <a:ext cx="2988000" cy="6853335"/>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8" name="Picture Placeholder 16">
            <a:extLst>
              <a:ext uri="{FF2B5EF4-FFF2-40B4-BE49-F238E27FC236}">
                <a16:creationId xmlns:a16="http://schemas.microsoft.com/office/drawing/2014/main" id="{7CB25805-C566-44A1-98AB-CECD25417C63}"/>
              </a:ext>
            </a:extLst>
          </p:cNvPr>
          <p:cNvSpPr>
            <a:spLocks noGrp="1"/>
          </p:cNvSpPr>
          <p:nvPr>
            <p:ph type="pic" sz="quarter" idx="15" hasCustomPrompt="1"/>
          </p:nvPr>
        </p:nvSpPr>
        <p:spPr>
          <a:xfrm>
            <a:off x="9201477" y="1"/>
            <a:ext cx="2988000" cy="6853335"/>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6" name="Text Placeholder 2">
            <a:extLst>
              <a:ext uri="{FF2B5EF4-FFF2-40B4-BE49-F238E27FC236}">
                <a16:creationId xmlns:a16="http://schemas.microsoft.com/office/drawing/2014/main" id="{E11E1F46-CF8D-41E7-86DC-F12934ACC219}"/>
              </a:ext>
            </a:extLst>
          </p:cNvPr>
          <p:cNvSpPr>
            <a:spLocks noGrp="1"/>
          </p:cNvSpPr>
          <p:nvPr>
            <p:ph type="body" sz="quarter" idx="24" hasCustomPrompt="1"/>
          </p:nvPr>
        </p:nvSpPr>
        <p:spPr>
          <a:xfrm rot="16200000">
            <a:off x="11585302" y="6245146"/>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17" name="Text Placeholder 2">
            <a:extLst>
              <a:ext uri="{FF2B5EF4-FFF2-40B4-BE49-F238E27FC236}">
                <a16:creationId xmlns:a16="http://schemas.microsoft.com/office/drawing/2014/main" id="{E6CB9AF1-5D82-4D25-9A96-CEE597A2C4C9}"/>
              </a:ext>
            </a:extLst>
          </p:cNvPr>
          <p:cNvSpPr>
            <a:spLocks noGrp="1"/>
          </p:cNvSpPr>
          <p:nvPr>
            <p:ph type="body" sz="quarter" idx="25" hasCustomPrompt="1"/>
          </p:nvPr>
        </p:nvSpPr>
        <p:spPr>
          <a:xfrm rot="16200000">
            <a:off x="8588623" y="6245146"/>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2" name="Footer Placeholder 1">
            <a:extLst>
              <a:ext uri="{FF2B5EF4-FFF2-40B4-BE49-F238E27FC236}">
                <a16:creationId xmlns:a16="http://schemas.microsoft.com/office/drawing/2014/main" id="{6674055C-F3A6-40AD-8C7B-A449B8CB9671}"/>
              </a:ext>
            </a:extLst>
          </p:cNvPr>
          <p:cNvSpPr>
            <a:spLocks noGrp="1"/>
          </p:cNvSpPr>
          <p:nvPr>
            <p:ph type="ftr" sz="quarter" idx="27"/>
          </p:nvPr>
        </p:nvSpPr>
        <p:spPr/>
        <p:txBody>
          <a:bodyPr/>
          <a:lstStyle/>
          <a:p>
            <a:endParaRPr lang="en-GB" dirty="0"/>
          </a:p>
        </p:txBody>
      </p:sp>
      <p:sp>
        <p:nvSpPr>
          <p:cNvPr id="3" name="Slide Number Placeholder 2">
            <a:extLst>
              <a:ext uri="{FF2B5EF4-FFF2-40B4-BE49-F238E27FC236}">
                <a16:creationId xmlns:a16="http://schemas.microsoft.com/office/drawing/2014/main" id="{B14FD4DE-7E00-4C85-8E46-386DA1F1C929}"/>
              </a:ext>
            </a:extLst>
          </p:cNvPr>
          <p:cNvSpPr>
            <a:spLocks noGrp="1"/>
          </p:cNvSpPr>
          <p:nvPr>
            <p:ph type="sldNum" sz="quarter" idx="28"/>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2749285098"/>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Text + 4 image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35EABB-8A76-47B7-8380-C074F1F48FE0}"/>
              </a:ext>
            </a:extLst>
          </p:cNvPr>
          <p:cNvSpPr>
            <a:spLocks noGrp="1"/>
          </p:cNvSpPr>
          <p:nvPr>
            <p:ph type="title" hasCustomPrompt="1"/>
          </p:nvPr>
        </p:nvSpPr>
        <p:spPr>
          <a:xfrm>
            <a:off x="658811" y="657225"/>
            <a:ext cx="5319715" cy="532800"/>
          </a:xfrm>
        </p:spPr>
        <p:txBody>
          <a:bodyPr/>
          <a:lstStyle/>
          <a:p>
            <a:r>
              <a:rPr lang="en-GB" dirty="0"/>
              <a:t>Slide title</a:t>
            </a:r>
          </a:p>
        </p:txBody>
      </p:sp>
      <p:sp>
        <p:nvSpPr>
          <p:cNvPr id="13" name="Subtitle 2">
            <a:extLst>
              <a:ext uri="{FF2B5EF4-FFF2-40B4-BE49-F238E27FC236}">
                <a16:creationId xmlns:a16="http://schemas.microsoft.com/office/drawing/2014/main" id="{C99280FD-79BD-466C-AAFB-08DF3DCD1E17}"/>
              </a:ext>
            </a:extLst>
          </p:cNvPr>
          <p:cNvSpPr>
            <a:spLocks noGrp="1"/>
          </p:cNvSpPr>
          <p:nvPr>
            <p:ph type="subTitle" idx="1" hasCustomPrompt="1"/>
          </p:nvPr>
        </p:nvSpPr>
        <p:spPr>
          <a:xfrm>
            <a:off x="658811" y="1306800"/>
            <a:ext cx="5319712"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marL="0" lvl="0" indent="0" algn="l" defTabSz="914377" rtl="0" eaLnBrk="1" latinLnBrk="0" hangingPunct="1">
              <a:lnSpc>
                <a:spcPct val="100000"/>
              </a:lnSpc>
              <a:spcBef>
                <a:spcPts val="1000"/>
              </a:spcBef>
              <a:buFontTx/>
              <a:buNone/>
            </a:pPr>
            <a:r>
              <a:rPr lang="en-GB" dirty="0"/>
              <a:t>Optional heading</a:t>
            </a:r>
          </a:p>
        </p:txBody>
      </p:sp>
      <p:sp>
        <p:nvSpPr>
          <p:cNvPr id="14" name="Text Placeholder 2">
            <a:extLst>
              <a:ext uri="{FF2B5EF4-FFF2-40B4-BE49-F238E27FC236}">
                <a16:creationId xmlns:a16="http://schemas.microsoft.com/office/drawing/2014/main" id="{1B4759FA-0DD1-4D6E-BF7F-14EB13925F96}"/>
              </a:ext>
            </a:extLst>
          </p:cNvPr>
          <p:cNvSpPr>
            <a:spLocks noGrp="1"/>
          </p:cNvSpPr>
          <p:nvPr>
            <p:ph type="body" sz="quarter" idx="26" hasCustomPrompt="1"/>
          </p:nvPr>
        </p:nvSpPr>
        <p:spPr>
          <a:xfrm>
            <a:off x="658813" y="1811338"/>
            <a:ext cx="5319712" cy="4103141"/>
          </a:xfrm>
        </p:spPr>
        <p:txBody>
          <a:bodyPr/>
          <a:lstStyle>
            <a:lvl1pPr>
              <a:defRPr/>
            </a:lvl1pPr>
            <a:lvl5pPr>
              <a:defRPr/>
            </a:lvl5pPr>
            <a:lvl6pPr>
              <a:defRPr>
                <a:solidFill>
                  <a:schemeClr val="accent1"/>
                </a:solidFill>
              </a:defRPr>
            </a:lvl6pPr>
            <a:lvl7pPr>
              <a:defRPr>
                <a:solidFill>
                  <a:schemeClr val="accent1"/>
                </a:solidFill>
              </a:defRPr>
            </a:lvl7pPr>
            <a:lvl8pPr>
              <a:defRPr/>
            </a:lvl8pPr>
            <a:lvl9pPr>
              <a:defRPr/>
            </a:lvl9pPr>
          </a:lstStyle>
          <a:p>
            <a:pPr lvl="0"/>
            <a:r>
              <a:rPr lang="en-GB" dirty="0"/>
              <a:t>Click to add text </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11" name="Picture Placeholder 16">
            <a:extLst>
              <a:ext uri="{FF2B5EF4-FFF2-40B4-BE49-F238E27FC236}">
                <a16:creationId xmlns:a16="http://schemas.microsoft.com/office/drawing/2014/main" id="{3B17FFEE-D7A4-4855-A18E-9969456E643B}"/>
              </a:ext>
            </a:extLst>
          </p:cNvPr>
          <p:cNvSpPr>
            <a:spLocks noGrp="1"/>
          </p:cNvSpPr>
          <p:nvPr>
            <p:ph type="pic" sz="quarter" idx="13" hasCustomPrompt="1"/>
          </p:nvPr>
        </p:nvSpPr>
        <p:spPr>
          <a:xfrm>
            <a:off x="6219019" y="0"/>
            <a:ext cx="2988000" cy="3430800"/>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8" name="Picture Placeholder 16">
            <a:extLst>
              <a:ext uri="{FF2B5EF4-FFF2-40B4-BE49-F238E27FC236}">
                <a16:creationId xmlns:a16="http://schemas.microsoft.com/office/drawing/2014/main" id="{7CB25805-C566-44A1-98AB-CECD25417C63}"/>
              </a:ext>
            </a:extLst>
          </p:cNvPr>
          <p:cNvSpPr>
            <a:spLocks noGrp="1"/>
          </p:cNvSpPr>
          <p:nvPr>
            <p:ph type="pic" sz="quarter" idx="15" hasCustomPrompt="1"/>
          </p:nvPr>
        </p:nvSpPr>
        <p:spPr>
          <a:xfrm>
            <a:off x="9201477" y="13999"/>
            <a:ext cx="2988000" cy="3430800"/>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6" name="Text Placeholder 2">
            <a:extLst>
              <a:ext uri="{FF2B5EF4-FFF2-40B4-BE49-F238E27FC236}">
                <a16:creationId xmlns:a16="http://schemas.microsoft.com/office/drawing/2014/main" id="{E11E1F46-CF8D-41E7-86DC-F12934ACC219}"/>
              </a:ext>
            </a:extLst>
          </p:cNvPr>
          <p:cNvSpPr>
            <a:spLocks noGrp="1"/>
          </p:cNvSpPr>
          <p:nvPr>
            <p:ph type="body" sz="quarter" idx="24" hasCustomPrompt="1"/>
          </p:nvPr>
        </p:nvSpPr>
        <p:spPr>
          <a:xfrm rot="16200000">
            <a:off x="11585302" y="2831943"/>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17" name="Text Placeholder 2">
            <a:extLst>
              <a:ext uri="{FF2B5EF4-FFF2-40B4-BE49-F238E27FC236}">
                <a16:creationId xmlns:a16="http://schemas.microsoft.com/office/drawing/2014/main" id="{E6CB9AF1-5D82-4D25-9A96-CEE597A2C4C9}"/>
              </a:ext>
            </a:extLst>
          </p:cNvPr>
          <p:cNvSpPr>
            <a:spLocks noGrp="1"/>
          </p:cNvSpPr>
          <p:nvPr>
            <p:ph type="body" sz="quarter" idx="25" hasCustomPrompt="1"/>
          </p:nvPr>
        </p:nvSpPr>
        <p:spPr>
          <a:xfrm rot="16200000">
            <a:off x="8594166" y="2831943"/>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2" name="Footer Placeholder 1">
            <a:extLst>
              <a:ext uri="{FF2B5EF4-FFF2-40B4-BE49-F238E27FC236}">
                <a16:creationId xmlns:a16="http://schemas.microsoft.com/office/drawing/2014/main" id="{6674055C-F3A6-40AD-8C7B-A449B8CB9671}"/>
              </a:ext>
            </a:extLst>
          </p:cNvPr>
          <p:cNvSpPr>
            <a:spLocks noGrp="1"/>
          </p:cNvSpPr>
          <p:nvPr>
            <p:ph type="ftr" sz="quarter" idx="27"/>
          </p:nvPr>
        </p:nvSpPr>
        <p:spPr/>
        <p:txBody>
          <a:bodyPr/>
          <a:lstStyle/>
          <a:p>
            <a:endParaRPr lang="en-GB" dirty="0"/>
          </a:p>
        </p:txBody>
      </p:sp>
      <p:sp>
        <p:nvSpPr>
          <p:cNvPr id="3" name="Slide Number Placeholder 2">
            <a:extLst>
              <a:ext uri="{FF2B5EF4-FFF2-40B4-BE49-F238E27FC236}">
                <a16:creationId xmlns:a16="http://schemas.microsoft.com/office/drawing/2014/main" id="{B14FD4DE-7E00-4C85-8E46-386DA1F1C929}"/>
              </a:ext>
            </a:extLst>
          </p:cNvPr>
          <p:cNvSpPr>
            <a:spLocks noGrp="1"/>
          </p:cNvSpPr>
          <p:nvPr>
            <p:ph type="sldNum" sz="quarter" idx="28"/>
          </p:nvPr>
        </p:nvSpPr>
        <p:spPr/>
        <p:txBody>
          <a:bodyPr/>
          <a:lstStyle/>
          <a:p>
            <a:fld id="{1BE232AB-0B06-425F-9ADD-32A9A3D01189}" type="slidenum">
              <a:rPr lang="en-GB" smtClean="0"/>
              <a:pPr/>
              <a:t>‹#›</a:t>
            </a:fld>
            <a:endParaRPr lang="en-GB" dirty="0"/>
          </a:p>
        </p:txBody>
      </p:sp>
      <p:sp>
        <p:nvSpPr>
          <p:cNvPr id="12" name="Picture Placeholder 2">
            <a:extLst>
              <a:ext uri="{FF2B5EF4-FFF2-40B4-BE49-F238E27FC236}">
                <a16:creationId xmlns:a16="http://schemas.microsoft.com/office/drawing/2014/main" id="{CFF9D9D6-58B5-43C0-812B-30CAFE4D7A11}"/>
              </a:ext>
            </a:extLst>
          </p:cNvPr>
          <p:cNvSpPr>
            <a:spLocks noGrp="1"/>
          </p:cNvSpPr>
          <p:nvPr>
            <p:ph type="pic" sz="quarter" idx="46" hasCustomPrompt="1"/>
          </p:nvPr>
        </p:nvSpPr>
        <p:spPr>
          <a:xfrm>
            <a:off x="6219019" y="3427200"/>
            <a:ext cx="2988000" cy="3430800"/>
          </a:xfrm>
          <a:prstGeom prst="rect">
            <a:avLst/>
          </a:prstGeom>
          <a:solidFill>
            <a:schemeClr val="bg1">
              <a:lumMod val="95000"/>
            </a:schemeClr>
          </a:solidFill>
        </p:spPr>
        <p:txBody>
          <a:bodyPr tIns="504000" anchor="ctr">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5" name="Picture Placeholder 2">
            <a:extLst>
              <a:ext uri="{FF2B5EF4-FFF2-40B4-BE49-F238E27FC236}">
                <a16:creationId xmlns:a16="http://schemas.microsoft.com/office/drawing/2014/main" id="{DD61791A-6DA9-49D9-9AB4-C7E28CACC509}"/>
              </a:ext>
            </a:extLst>
          </p:cNvPr>
          <p:cNvSpPr>
            <a:spLocks noGrp="1"/>
          </p:cNvSpPr>
          <p:nvPr>
            <p:ph type="pic" sz="quarter" idx="49" hasCustomPrompt="1"/>
          </p:nvPr>
        </p:nvSpPr>
        <p:spPr>
          <a:xfrm>
            <a:off x="9204000" y="3427200"/>
            <a:ext cx="2988000" cy="3430800"/>
          </a:xfrm>
          <a:prstGeom prst="rect">
            <a:avLst/>
          </a:prstGeom>
          <a:solidFill>
            <a:schemeClr val="bg1">
              <a:lumMod val="95000"/>
            </a:schemeClr>
          </a:solidFill>
        </p:spPr>
        <p:txBody>
          <a:bodyPr tIns="504000" anchor="ctr">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8" name="Text Placeholder 2">
            <a:extLst>
              <a:ext uri="{FF2B5EF4-FFF2-40B4-BE49-F238E27FC236}">
                <a16:creationId xmlns:a16="http://schemas.microsoft.com/office/drawing/2014/main" id="{779155AB-1D70-49B5-B71B-D88DC1DE49AD}"/>
              </a:ext>
            </a:extLst>
          </p:cNvPr>
          <p:cNvSpPr>
            <a:spLocks noGrp="1"/>
          </p:cNvSpPr>
          <p:nvPr>
            <p:ph type="body" sz="quarter" idx="58" hasCustomPrompt="1"/>
          </p:nvPr>
        </p:nvSpPr>
        <p:spPr>
          <a:xfrm rot="16200000">
            <a:off x="8592573" y="6246000"/>
            <a:ext cx="810000" cy="414000"/>
          </a:xfrm>
          <a:prstGeom prst="rect">
            <a:avLst/>
          </a:prstGeom>
        </p:spPr>
        <p:txBody>
          <a:bodyPr wrap="none" lIns="72000" tIns="72000" rIns="72000" bIns="72000" anchor="ctr">
            <a:noAutofit/>
          </a:bodyPr>
          <a:lstStyle>
            <a:lvl1pPr marL="0" indent="0">
              <a:buNone/>
              <a:defRPr sz="800"/>
            </a:lvl1pPr>
          </a:lstStyle>
          <a:p>
            <a:r>
              <a:rPr lang="en-GB" dirty="0"/>
              <a:t>© Copyright</a:t>
            </a:r>
          </a:p>
        </p:txBody>
      </p:sp>
      <p:sp>
        <p:nvSpPr>
          <p:cNvPr id="19" name="Text Placeholder 2">
            <a:extLst>
              <a:ext uri="{FF2B5EF4-FFF2-40B4-BE49-F238E27FC236}">
                <a16:creationId xmlns:a16="http://schemas.microsoft.com/office/drawing/2014/main" id="{FCAE8022-22E8-4B58-86AC-B02F133EDB4F}"/>
              </a:ext>
            </a:extLst>
          </p:cNvPr>
          <p:cNvSpPr>
            <a:spLocks noGrp="1"/>
          </p:cNvSpPr>
          <p:nvPr>
            <p:ph type="body" sz="quarter" idx="60" hasCustomPrompt="1"/>
          </p:nvPr>
        </p:nvSpPr>
        <p:spPr>
          <a:xfrm rot="16200000">
            <a:off x="11577477" y="6246000"/>
            <a:ext cx="810000" cy="414000"/>
          </a:xfrm>
          <a:prstGeom prst="rect">
            <a:avLst/>
          </a:prstGeom>
        </p:spPr>
        <p:txBody>
          <a:bodyPr wrap="none" lIns="72000" tIns="72000" rIns="72000" bIns="72000" anchor="ctr">
            <a:noAutofit/>
          </a:bodyPr>
          <a:lstStyle>
            <a:lvl1pPr marL="0" indent="0">
              <a:buNone/>
              <a:defRPr sz="800"/>
            </a:lvl1pPr>
          </a:lstStyle>
          <a:p>
            <a:r>
              <a:rPr lang="en-GB" dirty="0"/>
              <a:t>© Copyright</a:t>
            </a:r>
          </a:p>
        </p:txBody>
      </p:sp>
    </p:spTree>
    <p:extLst>
      <p:ext uri="{BB962C8B-B14F-4D97-AF65-F5344CB8AC3E}">
        <p14:creationId xmlns:p14="http://schemas.microsoft.com/office/powerpoint/2010/main" val="1194427557"/>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Text + 6 image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35EABB-8A76-47B7-8380-C074F1F48FE0}"/>
              </a:ext>
            </a:extLst>
          </p:cNvPr>
          <p:cNvSpPr>
            <a:spLocks noGrp="1"/>
          </p:cNvSpPr>
          <p:nvPr>
            <p:ph type="title" hasCustomPrompt="1"/>
          </p:nvPr>
        </p:nvSpPr>
        <p:spPr>
          <a:xfrm>
            <a:off x="658811" y="657225"/>
            <a:ext cx="5319715" cy="532800"/>
          </a:xfrm>
        </p:spPr>
        <p:txBody>
          <a:bodyPr/>
          <a:lstStyle/>
          <a:p>
            <a:r>
              <a:rPr lang="en-GB" dirty="0"/>
              <a:t>Slide title</a:t>
            </a:r>
          </a:p>
        </p:txBody>
      </p:sp>
      <p:sp>
        <p:nvSpPr>
          <p:cNvPr id="13" name="Subtitle 2">
            <a:extLst>
              <a:ext uri="{FF2B5EF4-FFF2-40B4-BE49-F238E27FC236}">
                <a16:creationId xmlns:a16="http://schemas.microsoft.com/office/drawing/2014/main" id="{C99280FD-79BD-466C-AAFB-08DF3DCD1E17}"/>
              </a:ext>
            </a:extLst>
          </p:cNvPr>
          <p:cNvSpPr>
            <a:spLocks noGrp="1"/>
          </p:cNvSpPr>
          <p:nvPr>
            <p:ph type="subTitle" idx="1" hasCustomPrompt="1"/>
          </p:nvPr>
        </p:nvSpPr>
        <p:spPr>
          <a:xfrm>
            <a:off x="658811" y="1306800"/>
            <a:ext cx="5319712"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marL="0" lvl="0" indent="0" algn="l" defTabSz="914377" rtl="0" eaLnBrk="1" latinLnBrk="0" hangingPunct="1">
              <a:lnSpc>
                <a:spcPct val="100000"/>
              </a:lnSpc>
              <a:spcBef>
                <a:spcPts val="1000"/>
              </a:spcBef>
              <a:buFontTx/>
              <a:buNone/>
            </a:pPr>
            <a:r>
              <a:rPr lang="en-GB" dirty="0"/>
              <a:t>Optional heading</a:t>
            </a:r>
          </a:p>
        </p:txBody>
      </p:sp>
      <p:sp>
        <p:nvSpPr>
          <p:cNvPr id="14" name="Text Placeholder 2">
            <a:extLst>
              <a:ext uri="{FF2B5EF4-FFF2-40B4-BE49-F238E27FC236}">
                <a16:creationId xmlns:a16="http://schemas.microsoft.com/office/drawing/2014/main" id="{1B4759FA-0DD1-4D6E-BF7F-14EB13925F96}"/>
              </a:ext>
            </a:extLst>
          </p:cNvPr>
          <p:cNvSpPr>
            <a:spLocks noGrp="1"/>
          </p:cNvSpPr>
          <p:nvPr>
            <p:ph type="body" sz="quarter" idx="26" hasCustomPrompt="1"/>
          </p:nvPr>
        </p:nvSpPr>
        <p:spPr>
          <a:xfrm>
            <a:off x="658813" y="1811338"/>
            <a:ext cx="5319712" cy="4103141"/>
          </a:xfrm>
        </p:spPr>
        <p:txBody>
          <a:bodyPr/>
          <a:lstStyle>
            <a:lvl1pPr>
              <a:defRPr/>
            </a:lvl1pPr>
            <a:lvl5pPr>
              <a:defRPr/>
            </a:lvl5pPr>
            <a:lvl6pPr>
              <a:defRPr>
                <a:solidFill>
                  <a:schemeClr val="accent1"/>
                </a:solidFill>
              </a:defRPr>
            </a:lvl6pPr>
            <a:lvl7pPr>
              <a:defRPr>
                <a:solidFill>
                  <a:schemeClr val="accent1"/>
                </a:solidFill>
              </a:defRPr>
            </a:lvl7pPr>
            <a:lvl8pPr>
              <a:defRPr/>
            </a:lvl8pPr>
            <a:lvl9pPr>
              <a:defRPr/>
            </a:lvl9pPr>
          </a:lstStyle>
          <a:p>
            <a:pPr lvl="0"/>
            <a:r>
              <a:rPr lang="en-GB" dirty="0"/>
              <a:t>Click to add text </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11" name="Picture Placeholder 16">
            <a:extLst>
              <a:ext uri="{FF2B5EF4-FFF2-40B4-BE49-F238E27FC236}">
                <a16:creationId xmlns:a16="http://schemas.microsoft.com/office/drawing/2014/main" id="{3B17FFEE-D7A4-4855-A18E-9969456E643B}"/>
              </a:ext>
            </a:extLst>
          </p:cNvPr>
          <p:cNvSpPr>
            <a:spLocks noGrp="1"/>
          </p:cNvSpPr>
          <p:nvPr>
            <p:ph type="pic" sz="quarter" idx="13" hasCustomPrompt="1"/>
          </p:nvPr>
        </p:nvSpPr>
        <p:spPr>
          <a:xfrm>
            <a:off x="6219019" y="0"/>
            <a:ext cx="2988000" cy="2286000"/>
          </a:xfrm>
          <a:prstGeom prst="rect">
            <a:avLst/>
          </a:prstGeom>
          <a:solidFill>
            <a:schemeClr val="bg1">
              <a:lumMod val="95000"/>
            </a:schemeClr>
          </a:solidFill>
        </p:spPr>
        <p:txBody>
          <a:bodyPr tIns="0" anchor="ctr" anchorCtr="0">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8" name="Picture Placeholder 16">
            <a:extLst>
              <a:ext uri="{FF2B5EF4-FFF2-40B4-BE49-F238E27FC236}">
                <a16:creationId xmlns:a16="http://schemas.microsoft.com/office/drawing/2014/main" id="{7CB25805-C566-44A1-98AB-CECD25417C63}"/>
              </a:ext>
            </a:extLst>
          </p:cNvPr>
          <p:cNvSpPr>
            <a:spLocks noGrp="1"/>
          </p:cNvSpPr>
          <p:nvPr>
            <p:ph type="pic" sz="quarter" idx="15" hasCustomPrompt="1"/>
          </p:nvPr>
        </p:nvSpPr>
        <p:spPr>
          <a:xfrm>
            <a:off x="9204000" y="0"/>
            <a:ext cx="2988000" cy="2286000"/>
          </a:xfrm>
          <a:prstGeom prst="rect">
            <a:avLst/>
          </a:prstGeom>
          <a:solidFill>
            <a:schemeClr val="bg1">
              <a:lumMod val="95000"/>
            </a:schemeClr>
          </a:solidFill>
        </p:spPr>
        <p:txBody>
          <a:bodyPr tIns="0" anchor="ctr" anchorCtr="0">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6" name="Text Placeholder 2">
            <a:extLst>
              <a:ext uri="{FF2B5EF4-FFF2-40B4-BE49-F238E27FC236}">
                <a16:creationId xmlns:a16="http://schemas.microsoft.com/office/drawing/2014/main" id="{E11E1F46-CF8D-41E7-86DC-F12934ACC219}"/>
              </a:ext>
            </a:extLst>
          </p:cNvPr>
          <p:cNvSpPr>
            <a:spLocks noGrp="1"/>
          </p:cNvSpPr>
          <p:nvPr>
            <p:ph type="body" sz="quarter" idx="24" hasCustomPrompt="1"/>
          </p:nvPr>
        </p:nvSpPr>
        <p:spPr>
          <a:xfrm rot="16200000">
            <a:off x="11585302" y="1673146"/>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17" name="Text Placeholder 2">
            <a:extLst>
              <a:ext uri="{FF2B5EF4-FFF2-40B4-BE49-F238E27FC236}">
                <a16:creationId xmlns:a16="http://schemas.microsoft.com/office/drawing/2014/main" id="{E6CB9AF1-5D82-4D25-9A96-CEE597A2C4C9}"/>
              </a:ext>
            </a:extLst>
          </p:cNvPr>
          <p:cNvSpPr>
            <a:spLocks noGrp="1"/>
          </p:cNvSpPr>
          <p:nvPr>
            <p:ph type="body" sz="quarter" idx="25" hasCustomPrompt="1"/>
          </p:nvPr>
        </p:nvSpPr>
        <p:spPr>
          <a:xfrm rot="16200000">
            <a:off x="8594166" y="1673146"/>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2" name="Footer Placeholder 1">
            <a:extLst>
              <a:ext uri="{FF2B5EF4-FFF2-40B4-BE49-F238E27FC236}">
                <a16:creationId xmlns:a16="http://schemas.microsoft.com/office/drawing/2014/main" id="{6674055C-F3A6-40AD-8C7B-A449B8CB9671}"/>
              </a:ext>
            </a:extLst>
          </p:cNvPr>
          <p:cNvSpPr>
            <a:spLocks noGrp="1"/>
          </p:cNvSpPr>
          <p:nvPr>
            <p:ph type="ftr" sz="quarter" idx="27"/>
          </p:nvPr>
        </p:nvSpPr>
        <p:spPr/>
        <p:txBody>
          <a:bodyPr/>
          <a:lstStyle/>
          <a:p>
            <a:endParaRPr lang="en-GB" dirty="0"/>
          </a:p>
        </p:txBody>
      </p:sp>
      <p:sp>
        <p:nvSpPr>
          <p:cNvPr id="3" name="Slide Number Placeholder 2">
            <a:extLst>
              <a:ext uri="{FF2B5EF4-FFF2-40B4-BE49-F238E27FC236}">
                <a16:creationId xmlns:a16="http://schemas.microsoft.com/office/drawing/2014/main" id="{B14FD4DE-7E00-4C85-8E46-386DA1F1C929}"/>
              </a:ext>
            </a:extLst>
          </p:cNvPr>
          <p:cNvSpPr>
            <a:spLocks noGrp="1"/>
          </p:cNvSpPr>
          <p:nvPr>
            <p:ph type="sldNum" sz="quarter" idx="28"/>
          </p:nvPr>
        </p:nvSpPr>
        <p:spPr/>
        <p:txBody>
          <a:bodyPr/>
          <a:lstStyle/>
          <a:p>
            <a:fld id="{1BE232AB-0B06-425F-9ADD-32A9A3D01189}" type="slidenum">
              <a:rPr lang="en-GB" smtClean="0"/>
              <a:pPr/>
              <a:t>‹#›</a:t>
            </a:fld>
            <a:endParaRPr lang="en-GB" dirty="0"/>
          </a:p>
        </p:txBody>
      </p:sp>
      <p:sp>
        <p:nvSpPr>
          <p:cNvPr id="12" name="Picture Placeholder 2">
            <a:extLst>
              <a:ext uri="{FF2B5EF4-FFF2-40B4-BE49-F238E27FC236}">
                <a16:creationId xmlns:a16="http://schemas.microsoft.com/office/drawing/2014/main" id="{CFF9D9D6-58B5-43C0-812B-30CAFE4D7A11}"/>
              </a:ext>
            </a:extLst>
          </p:cNvPr>
          <p:cNvSpPr>
            <a:spLocks noGrp="1"/>
          </p:cNvSpPr>
          <p:nvPr>
            <p:ph type="pic" sz="quarter" idx="46" hasCustomPrompt="1"/>
          </p:nvPr>
        </p:nvSpPr>
        <p:spPr>
          <a:xfrm>
            <a:off x="6219019" y="2281335"/>
            <a:ext cx="2988000" cy="2286000"/>
          </a:xfrm>
          <a:prstGeom prst="rect">
            <a:avLst/>
          </a:prstGeom>
          <a:solidFill>
            <a:schemeClr val="bg1">
              <a:lumMod val="95000"/>
            </a:schemeClr>
          </a:solidFill>
        </p:spPr>
        <p:txBody>
          <a:bodyPr tIns="0" anchor="ctr">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5" name="Picture Placeholder 2">
            <a:extLst>
              <a:ext uri="{FF2B5EF4-FFF2-40B4-BE49-F238E27FC236}">
                <a16:creationId xmlns:a16="http://schemas.microsoft.com/office/drawing/2014/main" id="{DD61791A-6DA9-49D9-9AB4-C7E28CACC509}"/>
              </a:ext>
            </a:extLst>
          </p:cNvPr>
          <p:cNvSpPr>
            <a:spLocks noGrp="1"/>
          </p:cNvSpPr>
          <p:nvPr>
            <p:ph type="pic" sz="quarter" idx="49" hasCustomPrompt="1"/>
          </p:nvPr>
        </p:nvSpPr>
        <p:spPr>
          <a:xfrm>
            <a:off x="9204000" y="2281335"/>
            <a:ext cx="2988000" cy="2286000"/>
          </a:xfrm>
          <a:prstGeom prst="rect">
            <a:avLst/>
          </a:prstGeom>
          <a:solidFill>
            <a:schemeClr val="bg1">
              <a:lumMod val="95000"/>
            </a:schemeClr>
          </a:solidFill>
        </p:spPr>
        <p:txBody>
          <a:bodyPr tIns="0" anchor="ctr">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8" name="Text Placeholder 2">
            <a:extLst>
              <a:ext uri="{FF2B5EF4-FFF2-40B4-BE49-F238E27FC236}">
                <a16:creationId xmlns:a16="http://schemas.microsoft.com/office/drawing/2014/main" id="{779155AB-1D70-49B5-B71B-D88DC1DE49AD}"/>
              </a:ext>
            </a:extLst>
          </p:cNvPr>
          <p:cNvSpPr>
            <a:spLocks noGrp="1"/>
          </p:cNvSpPr>
          <p:nvPr>
            <p:ph type="body" sz="quarter" idx="58" hasCustomPrompt="1"/>
          </p:nvPr>
        </p:nvSpPr>
        <p:spPr>
          <a:xfrm rot="16200000">
            <a:off x="8595096" y="3955335"/>
            <a:ext cx="810000" cy="414000"/>
          </a:xfrm>
          <a:prstGeom prst="rect">
            <a:avLst/>
          </a:prstGeom>
        </p:spPr>
        <p:txBody>
          <a:bodyPr wrap="none" lIns="72000" tIns="72000" rIns="72000" bIns="72000" anchor="ctr">
            <a:noAutofit/>
          </a:bodyPr>
          <a:lstStyle>
            <a:lvl1pPr marL="0" indent="0">
              <a:buNone/>
              <a:defRPr sz="800"/>
            </a:lvl1pPr>
          </a:lstStyle>
          <a:p>
            <a:r>
              <a:rPr lang="en-GB" dirty="0"/>
              <a:t>© Copyright</a:t>
            </a:r>
          </a:p>
        </p:txBody>
      </p:sp>
      <p:sp>
        <p:nvSpPr>
          <p:cNvPr id="19" name="Text Placeholder 2">
            <a:extLst>
              <a:ext uri="{FF2B5EF4-FFF2-40B4-BE49-F238E27FC236}">
                <a16:creationId xmlns:a16="http://schemas.microsoft.com/office/drawing/2014/main" id="{FCAE8022-22E8-4B58-86AC-B02F133EDB4F}"/>
              </a:ext>
            </a:extLst>
          </p:cNvPr>
          <p:cNvSpPr>
            <a:spLocks noGrp="1"/>
          </p:cNvSpPr>
          <p:nvPr>
            <p:ph type="body" sz="quarter" idx="60" hasCustomPrompt="1"/>
          </p:nvPr>
        </p:nvSpPr>
        <p:spPr>
          <a:xfrm rot="16200000">
            <a:off x="11580000" y="3955335"/>
            <a:ext cx="810000" cy="414000"/>
          </a:xfrm>
          <a:prstGeom prst="rect">
            <a:avLst/>
          </a:prstGeom>
        </p:spPr>
        <p:txBody>
          <a:bodyPr wrap="none" lIns="72000" tIns="72000" rIns="72000" bIns="72000" anchor="ctr">
            <a:noAutofit/>
          </a:bodyPr>
          <a:lstStyle>
            <a:lvl1pPr marL="0" indent="0">
              <a:buNone/>
              <a:defRPr sz="800"/>
            </a:lvl1pPr>
          </a:lstStyle>
          <a:p>
            <a:r>
              <a:rPr lang="en-GB" dirty="0"/>
              <a:t>© Copyright</a:t>
            </a:r>
          </a:p>
        </p:txBody>
      </p:sp>
      <p:sp>
        <p:nvSpPr>
          <p:cNvPr id="6" name="Picture Placeholder 5">
            <a:extLst>
              <a:ext uri="{FF2B5EF4-FFF2-40B4-BE49-F238E27FC236}">
                <a16:creationId xmlns:a16="http://schemas.microsoft.com/office/drawing/2014/main" id="{9C85EF5F-A950-4EEB-912E-C1344B499871}"/>
              </a:ext>
            </a:extLst>
          </p:cNvPr>
          <p:cNvSpPr>
            <a:spLocks noGrp="1"/>
          </p:cNvSpPr>
          <p:nvPr>
            <p:ph type="pic" sz="quarter" idx="61" hasCustomPrompt="1"/>
          </p:nvPr>
        </p:nvSpPr>
        <p:spPr>
          <a:xfrm>
            <a:off x="6219019" y="4544292"/>
            <a:ext cx="2988000" cy="2313709"/>
          </a:xfrm>
          <a:solidFill>
            <a:schemeClr val="bg1">
              <a:lumMod val="95000"/>
            </a:schemeClr>
          </a:solidFill>
        </p:spPr>
        <p:txBody>
          <a:bodyPr tIns="0" anchor="ctr" anchorCtr="0"/>
          <a:lstStyle>
            <a:lvl1pPr algn="ctr">
              <a:lnSpc>
                <a:spcPct val="80000"/>
              </a:lnSpc>
              <a:spcAft>
                <a:spcPts val="0"/>
              </a:spcAf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9" name="Picture Placeholder 8">
            <a:extLst>
              <a:ext uri="{FF2B5EF4-FFF2-40B4-BE49-F238E27FC236}">
                <a16:creationId xmlns:a16="http://schemas.microsoft.com/office/drawing/2014/main" id="{9F4798DC-9296-4D30-9DA5-BDC358E6EF43}"/>
              </a:ext>
            </a:extLst>
          </p:cNvPr>
          <p:cNvSpPr>
            <a:spLocks noGrp="1"/>
          </p:cNvSpPr>
          <p:nvPr>
            <p:ph type="pic" sz="quarter" idx="62" hasCustomPrompt="1"/>
          </p:nvPr>
        </p:nvSpPr>
        <p:spPr>
          <a:xfrm>
            <a:off x="9204000" y="4544292"/>
            <a:ext cx="2988000" cy="2313709"/>
          </a:xfrm>
          <a:solidFill>
            <a:schemeClr val="bg1">
              <a:lumMod val="95000"/>
            </a:schemeClr>
          </a:solidFill>
        </p:spPr>
        <p:txBody>
          <a:bodyPr tIns="0" anchor="ctr" anchorCtr="0"/>
          <a:lstStyle>
            <a:lvl1pPr algn="ctr">
              <a:lnSpc>
                <a:spcPct val="80000"/>
              </a:lnSpc>
              <a:spcAft>
                <a:spcPts val="0"/>
              </a:spcAf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20" name="Text Placeholder 2">
            <a:extLst>
              <a:ext uri="{FF2B5EF4-FFF2-40B4-BE49-F238E27FC236}">
                <a16:creationId xmlns:a16="http://schemas.microsoft.com/office/drawing/2014/main" id="{27840F3F-B273-42FB-A882-0C65986025F4}"/>
              </a:ext>
            </a:extLst>
          </p:cNvPr>
          <p:cNvSpPr>
            <a:spLocks noGrp="1"/>
          </p:cNvSpPr>
          <p:nvPr>
            <p:ph type="body" sz="quarter" idx="63" hasCustomPrompt="1"/>
          </p:nvPr>
        </p:nvSpPr>
        <p:spPr>
          <a:xfrm rot="16200000">
            <a:off x="8595096" y="6246000"/>
            <a:ext cx="810000" cy="414000"/>
          </a:xfrm>
          <a:prstGeom prst="rect">
            <a:avLst/>
          </a:prstGeom>
        </p:spPr>
        <p:txBody>
          <a:bodyPr wrap="none" lIns="72000" tIns="72000" rIns="72000" bIns="72000" anchor="ctr">
            <a:noAutofit/>
          </a:bodyPr>
          <a:lstStyle>
            <a:lvl1pPr marL="0" indent="0">
              <a:buNone/>
              <a:defRPr sz="800"/>
            </a:lvl1pPr>
          </a:lstStyle>
          <a:p>
            <a:r>
              <a:rPr lang="en-GB" dirty="0"/>
              <a:t>© Copyright</a:t>
            </a:r>
          </a:p>
        </p:txBody>
      </p:sp>
      <p:sp>
        <p:nvSpPr>
          <p:cNvPr id="21" name="Text Placeholder 2">
            <a:extLst>
              <a:ext uri="{FF2B5EF4-FFF2-40B4-BE49-F238E27FC236}">
                <a16:creationId xmlns:a16="http://schemas.microsoft.com/office/drawing/2014/main" id="{99B110C3-237D-40A2-8BB0-6A0CBB126908}"/>
              </a:ext>
            </a:extLst>
          </p:cNvPr>
          <p:cNvSpPr>
            <a:spLocks noGrp="1"/>
          </p:cNvSpPr>
          <p:nvPr>
            <p:ph type="body" sz="quarter" idx="64" hasCustomPrompt="1"/>
          </p:nvPr>
        </p:nvSpPr>
        <p:spPr>
          <a:xfrm rot="16200000">
            <a:off x="11580000" y="6246000"/>
            <a:ext cx="810000" cy="414000"/>
          </a:xfrm>
          <a:prstGeom prst="rect">
            <a:avLst/>
          </a:prstGeom>
        </p:spPr>
        <p:txBody>
          <a:bodyPr wrap="none" lIns="72000" tIns="72000" rIns="72000" bIns="72000" anchor="ctr">
            <a:noAutofit/>
          </a:bodyPr>
          <a:lstStyle>
            <a:lvl1pPr marL="0" indent="0">
              <a:buNone/>
              <a:defRPr sz="800"/>
            </a:lvl1pPr>
          </a:lstStyle>
          <a:p>
            <a:r>
              <a:rPr lang="en-GB" dirty="0"/>
              <a:t>© Copyright</a:t>
            </a:r>
          </a:p>
        </p:txBody>
      </p:sp>
    </p:spTree>
    <p:extLst>
      <p:ext uri="{BB962C8B-B14F-4D97-AF65-F5344CB8AC3E}">
        <p14:creationId xmlns:p14="http://schemas.microsoft.com/office/powerpoint/2010/main" val="34047487"/>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4 x Case Studies">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86A74B7-0138-4C1A-B192-C4EDDAF5BCE6}"/>
              </a:ext>
            </a:extLst>
          </p:cNvPr>
          <p:cNvSpPr>
            <a:spLocks noGrp="1"/>
          </p:cNvSpPr>
          <p:nvPr>
            <p:ph type="title" hasCustomPrompt="1"/>
          </p:nvPr>
        </p:nvSpPr>
        <p:spPr>
          <a:xfrm>
            <a:off x="658299" y="657225"/>
            <a:ext cx="5319715" cy="532800"/>
          </a:xfrm>
        </p:spPr>
        <p:txBody>
          <a:bodyPr/>
          <a:lstStyle/>
          <a:p>
            <a:r>
              <a:rPr lang="en-GB" dirty="0"/>
              <a:t>Slide title</a:t>
            </a:r>
          </a:p>
        </p:txBody>
      </p:sp>
      <p:sp>
        <p:nvSpPr>
          <p:cNvPr id="29" name="Subtitle 2">
            <a:extLst>
              <a:ext uri="{FF2B5EF4-FFF2-40B4-BE49-F238E27FC236}">
                <a16:creationId xmlns:a16="http://schemas.microsoft.com/office/drawing/2014/main" id="{36993849-C70A-43E3-B4BF-04ED2FFD3EB6}"/>
              </a:ext>
            </a:extLst>
          </p:cNvPr>
          <p:cNvSpPr>
            <a:spLocks noGrp="1"/>
          </p:cNvSpPr>
          <p:nvPr>
            <p:ph type="subTitle" idx="1" hasCustomPrompt="1"/>
          </p:nvPr>
        </p:nvSpPr>
        <p:spPr>
          <a:xfrm>
            <a:off x="658812" y="1306800"/>
            <a:ext cx="5319715"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marL="0" lvl="0" indent="0" algn="l" defTabSz="914377" rtl="0" eaLnBrk="1" latinLnBrk="0" hangingPunct="1">
              <a:lnSpc>
                <a:spcPct val="100000"/>
              </a:lnSpc>
              <a:spcBef>
                <a:spcPts val="1000"/>
              </a:spcBef>
              <a:buFontTx/>
              <a:buNone/>
            </a:pPr>
            <a:r>
              <a:rPr lang="en-GB" dirty="0"/>
              <a:t>Optional heading</a:t>
            </a:r>
          </a:p>
        </p:txBody>
      </p:sp>
      <p:sp>
        <p:nvSpPr>
          <p:cNvPr id="3" name="Picture Placeholder 2">
            <a:extLst>
              <a:ext uri="{FF2B5EF4-FFF2-40B4-BE49-F238E27FC236}">
                <a16:creationId xmlns:a16="http://schemas.microsoft.com/office/drawing/2014/main" id="{8C263C50-11C7-4BFC-AE83-8C2AEB2CE356}"/>
              </a:ext>
            </a:extLst>
          </p:cNvPr>
          <p:cNvSpPr>
            <a:spLocks noGrp="1"/>
          </p:cNvSpPr>
          <p:nvPr>
            <p:ph type="pic" sz="quarter" idx="10" hasCustomPrompt="1"/>
          </p:nvPr>
        </p:nvSpPr>
        <p:spPr>
          <a:xfrm>
            <a:off x="658558" y="1816568"/>
            <a:ext cx="3468687" cy="2088000"/>
          </a:xfrm>
          <a:prstGeom prst="rect">
            <a:avLst/>
          </a:prstGeom>
          <a:solidFill>
            <a:schemeClr val="bg1">
              <a:lumMod val="95000"/>
            </a:schemeClr>
          </a:solidFill>
        </p:spPr>
        <p:txBody>
          <a:bodyPr tIns="504000" anchor="ctr">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0" name="Text Placeholder 17">
            <a:extLst>
              <a:ext uri="{FF2B5EF4-FFF2-40B4-BE49-F238E27FC236}">
                <a16:creationId xmlns:a16="http://schemas.microsoft.com/office/drawing/2014/main" id="{DF095D08-9A5A-4A59-BF93-27D1282F1CA7}"/>
              </a:ext>
            </a:extLst>
          </p:cNvPr>
          <p:cNvSpPr>
            <a:spLocks noGrp="1"/>
          </p:cNvSpPr>
          <p:nvPr>
            <p:ph type="body" sz="quarter" idx="42" hasCustomPrompt="1"/>
          </p:nvPr>
        </p:nvSpPr>
        <p:spPr>
          <a:xfrm>
            <a:off x="4363220" y="1819291"/>
            <a:ext cx="1620000" cy="531743"/>
          </a:xfrm>
          <a:prstGeom prst="rect">
            <a:avLst/>
          </a:prstGeom>
        </p:spPr>
        <p:txBody>
          <a:bodyPr lIns="0" tIns="0" rIns="0" bIns="0">
            <a:noAutofit/>
          </a:bodyPr>
          <a:lstStyle>
            <a:lvl1pPr marL="0" indent="0" algn="l">
              <a:lnSpc>
                <a:spcPct val="100000"/>
              </a:lnSpc>
              <a:spcBef>
                <a:spcPts val="0"/>
              </a:spcBef>
              <a:buFontTx/>
              <a:buNone/>
              <a:defRPr sz="1600" b="1">
                <a:solidFill>
                  <a:schemeClr val="accent1"/>
                </a:solidFill>
                <a:latin typeface="Arial" panose="020B0604020202020204" pitchFamily="34" charset="0"/>
                <a:cs typeface="Arial" panose="020B0604020202020204" pitchFamily="34" charset="0"/>
              </a:defRPr>
            </a:lvl1pPr>
          </a:lstStyle>
          <a:p>
            <a:pPr lvl="0"/>
            <a:r>
              <a:rPr lang="en-GB" dirty="0"/>
              <a:t>Image title</a:t>
            </a:r>
          </a:p>
        </p:txBody>
      </p:sp>
      <p:sp>
        <p:nvSpPr>
          <p:cNvPr id="9" name="Text Placeholder 17">
            <a:extLst>
              <a:ext uri="{FF2B5EF4-FFF2-40B4-BE49-F238E27FC236}">
                <a16:creationId xmlns:a16="http://schemas.microsoft.com/office/drawing/2014/main" id="{B6BE0C6B-DD4C-454C-89F0-DABA457C6FE6}"/>
              </a:ext>
            </a:extLst>
          </p:cNvPr>
          <p:cNvSpPr>
            <a:spLocks noGrp="1"/>
          </p:cNvSpPr>
          <p:nvPr>
            <p:ph type="body" sz="quarter" idx="13" hasCustomPrompt="1"/>
          </p:nvPr>
        </p:nvSpPr>
        <p:spPr>
          <a:xfrm>
            <a:off x="4357688" y="2428568"/>
            <a:ext cx="1620325" cy="1476000"/>
          </a:xfrm>
          <a:prstGeom prst="rect">
            <a:avLst/>
          </a:prstGeom>
        </p:spPr>
        <p:txBody>
          <a:bodyPr lIns="0" tIns="0" rIns="0" bIns="0">
            <a:noAutofit/>
          </a:bodyPr>
          <a:lstStyle>
            <a:lvl1pPr marL="0" indent="0" algn="l">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en-GB" dirty="0"/>
              <a:t>16pt supporting copy approx. 15 words</a:t>
            </a:r>
          </a:p>
        </p:txBody>
      </p:sp>
      <p:sp>
        <p:nvSpPr>
          <p:cNvPr id="12" name="Picture Placeholder 2">
            <a:extLst>
              <a:ext uri="{FF2B5EF4-FFF2-40B4-BE49-F238E27FC236}">
                <a16:creationId xmlns:a16="http://schemas.microsoft.com/office/drawing/2014/main" id="{B855C4F6-4FB3-4AA9-B6B4-F8839C2BD317}"/>
              </a:ext>
            </a:extLst>
          </p:cNvPr>
          <p:cNvSpPr>
            <a:spLocks noGrp="1"/>
          </p:cNvSpPr>
          <p:nvPr>
            <p:ph type="pic" sz="quarter" idx="43" hasCustomPrompt="1"/>
          </p:nvPr>
        </p:nvSpPr>
        <p:spPr>
          <a:xfrm>
            <a:off x="6213990" y="1816568"/>
            <a:ext cx="3468687" cy="2088000"/>
          </a:xfrm>
          <a:prstGeom prst="rect">
            <a:avLst/>
          </a:prstGeom>
          <a:solidFill>
            <a:schemeClr val="bg1">
              <a:lumMod val="95000"/>
            </a:schemeClr>
          </a:solidFill>
        </p:spPr>
        <p:txBody>
          <a:bodyPr tIns="504000" anchor="ctr">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24" name="Text Placeholder 17">
            <a:extLst>
              <a:ext uri="{FF2B5EF4-FFF2-40B4-BE49-F238E27FC236}">
                <a16:creationId xmlns:a16="http://schemas.microsoft.com/office/drawing/2014/main" id="{EC73C621-2D83-4499-A933-1475E5E0A3F0}"/>
              </a:ext>
            </a:extLst>
          </p:cNvPr>
          <p:cNvSpPr>
            <a:spLocks noGrp="1"/>
          </p:cNvSpPr>
          <p:nvPr>
            <p:ph type="body" sz="quarter" idx="53" hasCustomPrompt="1"/>
          </p:nvPr>
        </p:nvSpPr>
        <p:spPr>
          <a:xfrm>
            <a:off x="9912608" y="1811336"/>
            <a:ext cx="1620581" cy="531743"/>
          </a:xfrm>
          <a:prstGeom prst="rect">
            <a:avLst/>
          </a:prstGeom>
        </p:spPr>
        <p:txBody>
          <a:bodyPr lIns="0" tIns="0" rIns="0" bIns="0">
            <a:noAutofit/>
          </a:bodyPr>
          <a:lstStyle>
            <a:lvl1pPr marL="0" indent="0" algn="l">
              <a:lnSpc>
                <a:spcPct val="100000"/>
              </a:lnSpc>
              <a:spcBef>
                <a:spcPts val="0"/>
              </a:spcBef>
              <a:buFontTx/>
              <a:buNone/>
              <a:defRPr sz="1600" b="1">
                <a:solidFill>
                  <a:schemeClr val="accent1"/>
                </a:solidFill>
                <a:latin typeface="Arial" panose="020B0604020202020204" pitchFamily="34" charset="0"/>
                <a:cs typeface="Arial" panose="020B0604020202020204" pitchFamily="34" charset="0"/>
              </a:defRPr>
            </a:lvl1pPr>
          </a:lstStyle>
          <a:p>
            <a:pPr lvl="0"/>
            <a:r>
              <a:rPr lang="en-GB" dirty="0"/>
              <a:t>Image title</a:t>
            </a:r>
          </a:p>
        </p:txBody>
      </p:sp>
      <p:sp>
        <p:nvSpPr>
          <p:cNvPr id="23" name="Text Placeholder 17">
            <a:extLst>
              <a:ext uri="{FF2B5EF4-FFF2-40B4-BE49-F238E27FC236}">
                <a16:creationId xmlns:a16="http://schemas.microsoft.com/office/drawing/2014/main" id="{78AEEC8B-F04A-4BDA-B86F-0EB589D77105}"/>
              </a:ext>
            </a:extLst>
          </p:cNvPr>
          <p:cNvSpPr>
            <a:spLocks noGrp="1"/>
          </p:cNvSpPr>
          <p:nvPr>
            <p:ph type="body" sz="quarter" idx="52" hasCustomPrompt="1"/>
          </p:nvPr>
        </p:nvSpPr>
        <p:spPr>
          <a:xfrm>
            <a:off x="9912608" y="2428568"/>
            <a:ext cx="1620581" cy="1476000"/>
          </a:xfrm>
          <a:prstGeom prst="rect">
            <a:avLst/>
          </a:prstGeom>
        </p:spPr>
        <p:txBody>
          <a:bodyPr lIns="0" tIns="0" rIns="0" bIns="0">
            <a:noAutofit/>
          </a:bodyPr>
          <a:lstStyle>
            <a:lvl1pPr marL="0" indent="0" algn="l">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en-GB" dirty="0"/>
              <a:t>16pt supporting copy approx. 15 words</a:t>
            </a:r>
          </a:p>
        </p:txBody>
      </p:sp>
      <p:sp>
        <p:nvSpPr>
          <p:cNvPr id="17" name="Picture Placeholder 2">
            <a:extLst>
              <a:ext uri="{FF2B5EF4-FFF2-40B4-BE49-F238E27FC236}">
                <a16:creationId xmlns:a16="http://schemas.microsoft.com/office/drawing/2014/main" id="{03FF1F2B-D7B4-46D8-A112-C1D8006A5AB4}"/>
              </a:ext>
            </a:extLst>
          </p:cNvPr>
          <p:cNvSpPr>
            <a:spLocks noGrp="1"/>
          </p:cNvSpPr>
          <p:nvPr>
            <p:ph type="pic" sz="quarter" idx="46" hasCustomPrompt="1"/>
          </p:nvPr>
        </p:nvSpPr>
        <p:spPr>
          <a:xfrm>
            <a:off x="658814" y="4079523"/>
            <a:ext cx="3468687" cy="2088000"/>
          </a:xfrm>
          <a:prstGeom prst="rect">
            <a:avLst/>
          </a:prstGeom>
          <a:solidFill>
            <a:schemeClr val="bg1">
              <a:lumMod val="95000"/>
            </a:schemeClr>
          </a:solidFill>
        </p:spPr>
        <p:txBody>
          <a:bodyPr tIns="504000" anchor="ctr">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26" name="Text Placeholder 17">
            <a:extLst>
              <a:ext uri="{FF2B5EF4-FFF2-40B4-BE49-F238E27FC236}">
                <a16:creationId xmlns:a16="http://schemas.microsoft.com/office/drawing/2014/main" id="{97FC0C48-2F5A-49DE-A1F7-6D7E7ABC6DFE}"/>
              </a:ext>
            </a:extLst>
          </p:cNvPr>
          <p:cNvSpPr>
            <a:spLocks noGrp="1"/>
          </p:cNvSpPr>
          <p:nvPr>
            <p:ph type="body" sz="quarter" idx="55" hasCustomPrompt="1"/>
          </p:nvPr>
        </p:nvSpPr>
        <p:spPr>
          <a:xfrm>
            <a:off x="4357688" y="4074294"/>
            <a:ext cx="1620325" cy="531743"/>
          </a:xfrm>
          <a:prstGeom prst="rect">
            <a:avLst/>
          </a:prstGeom>
        </p:spPr>
        <p:txBody>
          <a:bodyPr lIns="0" tIns="0" rIns="0" bIns="0">
            <a:noAutofit/>
          </a:bodyPr>
          <a:lstStyle>
            <a:lvl1pPr marL="0" indent="0" algn="l">
              <a:lnSpc>
                <a:spcPct val="100000"/>
              </a:lnSpc>
              <a:spcBef>
                <a:spcPts val="0"/>
              </a:spcBef>
              <a:buFontTx/>
              <a:buNone/>
              <a:defRPr sz="1600" b="1">
                <a:solidFill>
                  <a:schemeClr val="accent1"/>
                </a:solidFill>
                <a:latin typeface="Arial" panose="020B0604020202020204" pitchFamily="34" charset="0"/>
                <a:cs typeface="Arial" panose="020B0604020202020204" pitchFamily="34" charset="0"/>
              </a:defRPr>
            </a:lvl1pPr>
          </a:lstStyle>
          <a:p>
            <a:pPr lvl="0"/>
            <a:r>
              <a:rPr lang="en-GB" dirty="0"/>
              <a:t>Image title</a:t>
            </a:r>
          </a:p>
        </p:txBody>
      </p:sp>
      <p:sp>
        <p:nvSpPr>
          <p:cNvPr id="25" name="Text Placeholder 17">
            <a:extLst>
              <a:ext uri="{FF2B5EF4-FFF2-40B4-BE49-F238E27FC236}">
                <a16:creationId xmlns:a16="http://schemas.microsoft.com/office/drawing/2014/main" id="{8D755234-5CCB-4162-993B-F41E4FD3E368}"/>
              </a:ext>
            </a:extLst>
          </p:cNvPr>
          <p:cNvSpPr>
            <a:spLocks noGrp="1"/>
          </p:cNvSpPr>
          <p:nvPr>
            <p:ph type="body" sz="quarter" idx="54" hasCustomPrompt="1"/>
          </p:nvPr>
        </p:nvSpPr>
        <p:spPr>
          <a:xfrm>
            <a:off x="4357688" y="4693198"/>
            <a:ext cx="1620325" cy="1474327"/>
          </a:xfrm>
          <a:prstGeom prst="rect">
            <a:avLst/>
          </a:prstGeom>
        </p:spPr>
        <p:txBody>
          <a:bodyPr lIns="0" tIns="0" rIns="0" bIns="0">
            <a:noAutofit/>
          </a:bodyPr>
          <a:lstStyle>
            <a:lvl1pPr marL="0" indent="0" algn="l">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en-GB" dirty="0"/>
              <a:t>16pt supporting copy approx. 15 words</a:t>
            </a:r>
          </a:p>
        </p:txBody>
      </p:sp>
      <p:sp>
        <p:nvSpPr>
          <p:cNvPr id="20" name="Picture Placeholder 2">
            <a:extLst>
              <a:ext uri="{FF2B5EF4-FFF2-40B4-BE49-F238E27FC236}">
                <a16:creationId xmlns:a16="http://schemas.microsoft.com/office/drawing/2014/main" id="{707FBFC5-529A-439A-9CED-34DCBB7A4D7C}"/>
              </a:ext>
            </a:extLst>
          </p:cNvPr>
          <p:cNvSpPr>
            <a:spLocks noGrp="1"/>
          </p:cNvSpPr>
          <p:nvPr>
            <p:ph type="pic" sz="quarter" idx="49" hasCustomPrompt="1"/>
          </p:nvPr>
        </p:nvSpPr>
        <p:spPr>
          <a:xfrm>
            <a:off x="6213990" y="4079523"/>
            <a:ext cx="3468687" cy="2088000"/>
          </a:xfrm>
          <a:prstGeom prst="rect">
            <a:avLst/>
          </a:prstGeom>
          <a:solidFill>
            <a:schemeClr val="bg1">
              <a:lumMod val="95000"/>
            </a:schemeClr>
          </a:solidFill>
        </p:spPr>
        <p:txBody>
          <a:bodyPr tIns="504000" anchor="ctr">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28" name="Text Placeholder 17">
            <a:extLst>
              <a:ext uri="{FF2B5EF4-FFF2-40B4-BE49-F238E27FC236}">
                <a16:creationId xmlns:a16="http://schemas.microsoft.com/office/drawing/2014/main" id="{F8E85E58-A2F9-4173-8405-C131D957BE6E}"/>
              </a:ext>
            </a:extLst>
          </p:cNvPr>
          <p:cNvSpPr>
            <a:spLocks noGrp="1"/>
          </p:cNvSpPr>
          <p:nvPr>
            <p:ph type="body" sz="quarter" idx="57" hasCustomPrompt="1"/>
          </p:nvPr>
        </p:nvSpPr>
        <p:spPr>
          <a:xfrm>
            <a:off x="9912609" y="4074294"/>
            <a:ext cx="1620580" cy="531743"/>
          </a:xfrm>
          <a:prstGeom prst="rect">
            <a:avLst/>
          </a:prstGeom>
        </p:spPr>
        <p:txBody>
          <a:bodyPr lIns="0" tIns="0" rIns="0" bIns="0">
            <a:noAutofit/>
          </a:bodyPr>
          <a:lstStyle>
            <a:lvl1pPr marL="0" indent="0" algn="l">
              <a:lnSpc>
                <a:spcPct val="100000"/>
              </a:lnSpc>
              <a:spcBef>
                <a:spcPts val="0"/>
              </a:spcBef>
              <a:buFontTx/>
              <a:buNone/>
              <a:defRPr sz="1600" b="1">
                <a:solidFill>
                  <a:schemeClr val="accent1"/>
                </a:solidFill>
                <a:latin typeface="Arial" panose="020B0604020202020204" pitchFamily="34" charset="0"/>
                <a:cs typeface="Arial" panose="020B0604020202020204" pitchFamily="34" charset="0"/>
              </a:defRPr>
            </a:lvl1pPr>
          </a:lstStyle>
          <a:p>
            <a:pPr lvl="0"/>
            <a:r>
              <a:rPr lang="en-GB" dirty="0"/>
              <a:t>Image title</a:t>
            </a:r>
          </a:p>
        </p:txBody>
      </p:sp>
      <p:sp>
        <p:nvSpPr>
          <p:cNvPr id="27" name="Text Placeholder 17">
            <a:extLst>
              <a:ext uri="{FF2B5EF4-FFF2-40B4-BE49-F238E27FC236}">
                <a16:creationId xmlns:a16="http://schemas.microsoft.com/office/drawing/2014/main" id="{44E48FD3-2DF4-490C-BC3A-79C5D5E45947}"/>
              </a:ext>
            </a:extLst>
          </p:cNvPr>
          <p:cNvSpPr>
            <a:spLocks noGrp="1"/>
          </p:cNvSpPr>
          <p:nvPr>
            <p:ph type="body" sz="quarter" idx="56" hasCustomPrompt="1"/>
          </p:nvPr>
        </p:nvSpPr>
        <p:spPr>
          <a:xfrm>
            <a:off x="9912609" y="4691523"/>
            <a:ext cx="1620580" cy="1476000"/>
          </a:xfrm>
          <a:prstGeom prst="rect">
            <a:avLst/>
          </a:prstGeom>
        </p:spPr>
        <p:txBody>
          <a:bodyPr lIns="0" tIns="0" rIns="0" bIns="0">
            <a:noAutofit/>
          </a:bodyPr>
          <a:lstStyle>
            <a:lvl1pPr marL="0" indent="0" algn="l">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en-GB" dirty="0"/>
              <a:t>16pt supporting copy approx. 15 words</a:t>
            </a:r>
          </a:p>
        </p:txBody>
      </p:sp>
      <p:sp>
        <p:nvSpPr>
          <p:cNvPr id="31" name="Text Placeholder 2">
            <a:extLst>
              <a:ext uri="{FF2B5EF4-FFF2-40B4-BE49-F238E27FC236}">
                <a16:creationId xmlns:a16="http://schemas.microsoft.com/office/drawing/2014/main" id="{C39DE08E-33C3-4C1A-920B-B4952579A948}"/>
              </a:ext>
            </a:extLst>
          </p:cNvPr>
          <p:cNvSpPr>
            <a:spLocks noGrp="1"/>
          </p:cNvSpPr>
          <p:nvPr>
            <p:ph type="body" sz="quarter" idx="24" hasCustomPrompt="1"/>
          </p:nvPr>
        </p:nvSpPr>
        <p:spPr>
          <a:xfrm rot="16200000">
            <a:off x="453470" y="3431890"/>
            <a:ext cx="666383" cy="268517"/>
          </a:xfrm>
          <a:prstGeom prst="rect">
            <a:avLst/>
          </a:prstGeom>
        </p:spPr>
        <p:txBody>
          <a:bodyPr wrap="none" lIns="72000" tIns="72000" rIns="72000" bIns="72000">
            <a:spAutoFit/>
          </a:bodyPr>
          <a:lstStyle>
            <a:lvl1pPr marL="0" indent="0">
              <a:buNone/>
              <a:defRPr sz="800"/>
            </a:lvl1pPr>
          </a:lstStyle>
          <a:p>
            <a:r>
              <a:rPr lang="en-GB" dirty="0"/>
              <a:t>© Copyright</a:t>
            </a:r>
          </a:p>
        </p:txBody>
      </p:sp>
      <p:sp>
        <p:nvSpPr>
          <p:cNvPr id="32" name="Text Placeholder 2">
            <a:extLst>
              <a:ext uri="{FF2B5EF4-FFF2-40B4-BE49-F238E27FC236}">
                <a16:creationId xmlns:a16="http://schemas.microsoft.com/office/drawing/2014/main" id="{FADEF27B-D3B5-4D67-80D1-4FBDAC215B39}"/>
              </a:ext>
            </a:extLst>
          </p:cNvPr>
          <p:cNvSpPr>
            <a:spLocks noGrp="1"/>
          </p:cNvSpPr>
          <p:nvPr>
            <p:ph type="body" sz="quarter" idx="58" hasCustomPrompt="1"/>
          </p:nvPr>
        </p:nvSpPr>
        <p:spPr>
          <a:xfrm rot="16200000">
            <a:off x="453213" y="5694846"/>
            <a:ext cx="666383" cy="268517"/>
          </a:xfrm>
          <a:prstGeom prst="rect">
            <a:avLst/>
          </a:prstGeom>
        </p:spPr>
        <p:txBody>
          <a:bodyPr wrap="none" lIns="72000" tIns="72000" rIns="72000" bIns="72000">
            <a:spAutoFit/>
          </a:bodyPr>
          <a:lstStyle>
            <a:lvl1pPr marL="0" indent="0">
              <a:buNone/>
              <a:defRPr sz="800"/>
            </a:lvl1pPr>
          </a:lstStyle>
          <a:p>
            <a:r>
              <a:rPr lang="en-GB" dirty="0"/>
              <a:t>© Copyright</a:t>
            </a:r>
          </a:p>
        </p:txBody>
      </p:sp>
      <p:sp>
        <p:nvSpPr>
          <p:cNvPr id="33" name="Text Placeholder 2">
            <a:extLst>
              <a:ext uri="{FF2B5EF4-FFF2-40B4-BE49-F238E27FC236}">
                <a16:creationId xmlns:a16="http://schemas.microsoft.com/office/drawing/2014/main" id="{13DF6266-E452-4600-B76D-01E43F526B1A}"/>
              </a:ext>
            </a:extLst>
          </p:cNvPr>
          <p:cNvSpPr>
            <a:spLocks noGrp="1"/>
          </p:cNvSpPr>
          <p:nvPr>
            <p:ph type="body" sz="quarter" idx="59" hasCustomPrompt="1"/>
          </p:nvPr>
        </p:nvSpPr>
        <p:spPr>
          <a:xfrm rot="16200000">
            <a:off x="6004643" y="3431891"/>
            <a:ext cx="666383" cy="268517"/>
          </a:xfrm>
          <a:prstGeom prst="rect">
            <a:avLst/>
          </a:prstGeom>
        </p:spPr>
        <p:txBody>
          <a:bodyPr wrap="none" lIns="72000" tIns="72000" rIns="72000" bIns="72000">
            <a:spAutoFit/>
          </a:bodyPr>
          <a:lstStyle>
            <a:lvl1pPr marL="0" indent="0">
              <a:buNone/>
              <a:defRPr sz="800"/>
            </a:lvl1pPr>
          </a:lstStyle>
          <a:p>
            <a:r>
              <a:rPr lang="en-GB" dirty="0"/>
              <a:t>© Copyright</a:t>
            </a:r>
          </a:p>
        </p:txBody>
      </p:sp>
      <p:sp>
        <p:nvSpPr>
          <p:cNvPr id="34" name="Text Placeholder 2">
            <a:extLst>
              <a:ext uri="{FF2B5EF4-FFF2-40B4-BE49-F238E27FC236}">
                <a16:creationId xmlns:a16="http://schemas.microsoft.com/office/drawing/2014/main" id="{32FDDE29-1FCD-45BC-9F61-9D5ACB6BD00E}"/>
              </a:ext>
            </a:extLst>
          </p:cNvPr>
          <p:cNvSpPr>
            <a:spLocks noGrp="1"/>
          </p:cNvSpPr>
          <p:nvPr>
            <p:ph type="body" sz="quarter" idx="60" hasCustomPrompt="1"/>
          </p:nvPr>
        </p:nvSpPr>
        <p:spPr>
          <a:xfrm rot="16200000">
            <a:off x="6004386" y="5694847"/>
            <a:ext cx="666383" cy="268517"/>
          </a:xfrm>
          <a:prstGeom prst="rect">
            <a:avLst/>
          </a:prstGeom>
        </p:spPr>
        <p:txBody>
          <a:bodyPr wrap="none" lIns="72000" tIns="72000" rIns="72000" bIns="72000">
            <a:spAutoFit/>
          </a:bodyPr>
          <a:lstStyle>
            <a:lvl1pPr marL="0" indent="0">
              <a:buNone/>
              <a:defRPr sz="800"/>
            </a:lvl1pPr>
          </a:lstStyle>
          <a:p>
            <a:r>
              <a:rPr lang="en-GB" dirty="0"/>
              <a:t>© Copyright</a:t>
            </a:r>
          </a:p>
        </p:txBody>
      </p:sp>
      <p:sp>
        <p:nvSpPr>
          <p:cNvPr id="2" name="Footer Placeholder 1">
            <a:extLst>
              <a:ext uri="{FF2B5EF4-FFF2-40B4-BE49-F238E27FC236}">
                <a16:creationId xmlns:a16="http://schemas.microsoft.com/office/drawing/2014/main" id="{FCE2D67D-E75E-4FDA-B80E-DF09465F131D}"/>
              </a:ext>
            </a:extLst>
          </p:cNvPr>
          <p:cNvSpPr>
            <a:spLocks noGrp="1"/>
          </p:cNvSpPr>
          <p:nvPr>
            <p:ph type="ftr" sz="quarter" idx="61"/>
          </p:nvPr>
        </p:nvSpPr>
        <p:spPr/>
        <p:txBody>
          <a:bodyPr/>
          <a:lstStyle/>
          <a:p>
            <a:endParaRPr lang="en-GB" dirty="0"/>
          </a:p>
        </p:txBody>
      </p:sp>
      <p:sp>
        <p:nvSpPr>
          <p:cNvPr id="4" name="Slide Number Placeholder 3">
            <a:extLst>
              <a:ext uri="{FF2B5EF4-FFF2-40B4-BE49-F238E27FC236}">
                <a16:creationId xmlns:a16="http://schemas.microsoft.com/office/drawing/2014/main" id="{6FCDBCF9-9BBC-4CB0-8AAB-EAF7233B286E}"/>
              </a:ext>
            </a:extLst>
          </p:cNvPr>
          <p:cNvSpPr>
            <a:spLocks noGrp="1"/>
          </p:cNvSpPr>
          <p:nvPr>
            <p:ph type="sldNum" sz="quarter" idx="62"/>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3721658335"/>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4 x Team Members">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78E2ACE6-F563-4935-AADD-646F5AB1983D}"/>
              </a:ext>
            </a:extLst>
          </p:cNvPr>
          <p:cNvSpPr>
            <a:spLocks noGrp="1"/>
          </p:cNvSpPr>
          <p:nvPr>
            <p:ph type="title" hasCustomPrompt="1"/>
          </p:nvPr>
        </p:nvSpPr>
        <p:spPr>
          <a:xfrm>
            <a:off x="656924" y="657225"/>
            <a:ext cx="5319715" cy="532800"/>
          </a:xfrm>
        </p:spPr>
        <p:txBody>
          <a:bodyPr/>
          <a:lstStyle/>
          <a:p>
            <a:r>
              <a:rPr lang="en-GB" dirty="0"/>
              <a:t>Slide title</a:t>
            </a:r>
          </a:p>
        </p:txBody>
      </p:sp>
      <p:sp>
        <p:nvSpPr>
          <p:cNvPr id="23" name="Subtitle 2">
            <a:extLst>
              <a:ext uri="{FF2B5EF4-FFF2-40B4-BE49-F238E27FC236}">
                <a16:creationId xmlns:a16="http://schemas.microsoft.com/office/drawing/2014/main" id="{8BF97E46-53D1-4953-BBD5-61A9FE287003}"/>
              </a:ext>
            </a:extLst>
          </p:cNvPr>
          <p:cNvSpPr>
            <a:spLocks noGrp="1"/>
          </p:cNvSpPr>
          <p:nvPr>
            <p:ph type="subTitle" idx="1" hasCustomPrompt="1"/>
          </p:nvPr>
        </p:nvSpPr>
        <p:spPr>
          <a:xfrm>
            <a:off x="658811" y="1306800"/>
            <a:ext cx="5319715"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marL="0" lvl="0" indent="0" algn="l" defTabSz="914377" rtl="0" eaLnBrk="1" latinLnBrk="0" hangingPunct="1">
              <a:lnSpc>
                <a:spcPct val="100000"/>
              </a:lnSpc>
              <a:spcBef>
                <a:spcPts val="1000"/>
              </a:spcBef>
              <a:buFontTx/>
              <a:buNone/>
            </a:pPr>
            <a:r>
              <a:rPr lang="en-GB" dirty="0"/>
              <a:t>Optional heading</a:t>
            </a:r>
          </a:p>
        </p:txBody>
      </p:sp>
      <p:sp>
        <p:nvSpPr>
          <p:cNvPr id="3" name="Picture Placeholder 2">
            <a:extLst>
              <a:ext uri="{FF2B5EF4-FFF2-40B4-BE49-F238E27FC236}">
                <a16:creationId xmlns:a16="http://schemas.microsoft.com/office/drawing/2014/main" id="{35A47A1D-3A44-41D2-96DC-50329243F7AD}"/>
              </a:ext>
            </a:extLst>
          </p:cNvPr>
          <p:cNvSpPr>
            <a:spLocks noGrp="1"/>
          </p:cNvSpPr>
          <p:nvPr>
            <p:ph type="pic" sz="quarter" idx="11" hasCustomPrompt="1"/>
          </p:nvPr>
        </p:nvSpPr>
        <p:spPr>
          <a:xfrm>
            <a:off x="658814" y="1811339"/>
            <a:ext cx="1620837" cy="1620837"/>
          </a:xfrm>
          <a:prstGeom prst="rect">
            <a:avLst/>
          </a:prstGeom>
          <a:solidFill>
            <a:schemeClr val="bg1">
              <a:lumMod val="95000"/>
            </a:schemeClr>
          </a:solidFill>
        </p:spPr>
        <p:txBody>
          <a:bodyPr tIns="504000" anchor="ctr" anchorCtr="0">
            <a:noAutofit/>
          </a:bodyPr>
          <a:lstStyle>
            <a:lvl1pPr marL="0" marR="0" indent="0" algn="ctr" defTabSz="914377" rtl="0" eaLnBrk="1" fontAlgn="auto" latinLnBrk="0" hangingPunct="1">
              <a:lnSpc>
                <a:spcPct val="90000"/>
              </a:lnSpc>
              <a:spcBef>
                <a:spcPts val="1000"/>
              </a:spcBef>
              <a:spcAft>
                <a:spcPts val="0"/>
              </a:spcAft>
              <a:buClrTx/>
              <a:buSzTx/>
              <a:buFontTx/>
              <a:buNone/>
              <a:tabLst/>
              <a:defRPr sz="1800"/>
            </a:lvl1pPr>
          </a:lstStyle>
          <a:p>
            <a:pPr marL="0" marR="0" lvl="0" indent="0" algn="ctr" defTabSz="914377" rtl="0" eaLnBrk="1" fontAlgn="auto" latinLnBrk="0" hangingPunct="1">
              <a:lnSpc>
                <a:spcPct val="90000"/>
              </a:lnSpc>
              <a:spcBef>
                <a:spcPts val="1000"/>
              </a:spcBef>
              <a:spcAft>
                <a:spcPts val="0"/>
              </a:spcAft>
              <a:buClrTx/>
              <a:buSzTx/>
              <a:buFontTx/>
              <a:buNone/>
              <a:tabLst/>
              <a:defRPr/>
            </a:pPr>
            <a:r>
              <a:rPr lang="en-GB" dirty="0"/>
              <a:t>Picture</a:t>
            </a:r>
          </a:p>
        </p:txBody>
      </p:sp>
      <p:sp>
        <p:nvSpPr>
          <p:cNvPr id="20" name="Text Placeholder 4">
            <a:extLst>
              <a:ext uri="{FF2B5EF4-FFF2-40B4-BE49-F238E27FC236}">
                <a16:creationId xmlns:a16="http://schemas.microsoft.com/office/drawing/2014/main" id="{29A8536C-53FD-45BF-AAD4-691D41EB7759}"/>
              </a:ext>
            </a:extLst>
          </p:cNvPr>
          <p:cNvSpPr>
            <a:spLocks noGrp="1"/>
          </p:cNvSpPr>
          <p:nvPr>
            <p:ph type="body" sz="quarter" idx="27" hasCustomPrompt="1"/>
          </p:nvPr>
        </p:nvSpPr>
        <p:spPr>
          <a:xfrm>
            <a:off x="2509839" y="1811339"/>
            <a:ext cx="3466800" cy="277512"/>
          </a:xfrm>
          <a:prstGeom prst="rect">
            <a:avLst/>
          </a:prstGeom>
        </p:spPr>
        <p:txBody>
          <a:bodyPr wrap="square" lIns="0" tIns="0" rIns="0" bIns="0">
            <a:noAutofit/>
          </a:bodyPr>
          <a:lstStyle>
            <a:lvl1pPr marL="0" indent="0">
              <a:lnSpc>
                <a:spcPts val="2400"/>
              </a:lnSpc>
              <a:spcBef>
                <a:spcPts val="0"/>
              </a:spcBef>
              <a:buFontTx/>
              <a:buNone/>
              <a:defRPr sz="1600" b="1">
                <a:solidFill>
                  <a:schemeClr val="accent1"/>
                </a:solidFill>
                <a:latin typeface="Arial" panose="020B0604020202020204" pitchFamily="34" charset="0"/>
                <a:cs typeface="Arial" panose="020B0604020202020204" pitchFamily="34" charset="0"/>
              </a:defRPr>
            </a:lvl1pPr>
          </a:lstStyle>
          <a:p>
            <a:pPr lvl="0"/>
            <a:r>
              <a:rPr lang="en-GB" dirty="0" err="1"/>
              <a:t>Firstname</a:t>
            </a:r>
            <a:r>
              <a:rPr lang="en-GB" dirty="0"/>
              <a:t> </a:t>
            </a:r>
            <a:r>
              <a:rPr lang="en-GB" dirty="0" err="1"/>
              <a:t>Lastname</a:t>
            </a:r>
            <a:endParaRPr lang="en-GB" dirty="0"/>
          </a:p>
        </p:txBody>
      </p:sp>
      <p:sp>
        <p:nvSpPr>
          <p:cNvPr id="4" name="Text Placeholder 17">
            <a:extLst>
              <a:ext uri="{FF2B5EF4-FFF2-40B4-BE49-F238E27FC236}">
                <a16:creationId xmlns:a16="http://schemas.microsoft.com/office/drawing/2014/main" id="{E99D2E04-AF1A-477F-BE00-FD46AD230DA3}"/>
              </a:ext>
            </a:extLst>
          </p:cNvPr>
          <p:cNvSpPr>
            <a:spLocks noGrp="1"/>
          </p:cNvSpPr>
          <p:nvPr>
            <p:ph type="body" sz="quarter" idx="13" hasCustomPrompt="1"/>
          </p:nvPr>
        </p:nvSpPr>
        <p:spPr>
          <a:xfrm>
            <a:off x="2509839" y="2148378"/>
            <a:ext cx="3466800" cy="246221"/>
          </a:xfrm>
          <a:prstGeom prst="rect">
            <a:avLst/>
          </a:prstGeom>
        </p:spPr>
        <p:txBody>
          <a:bodyPr wrap="square" lIns="0" tIns="0" rIns="0" bIns="0">
            <a:noAutofit/>
          </a:bodyPr>
          <a:lstStyle>
            <a:lvl1pPr marL="0" indent="0">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en-GB" dirty="0"/>
              <a:t>Position title</a:t>
            </a:r>
          </a:p>
        </p:txBody>
      </p:sp>
      <p:sp>
        <p:nvSpPr>
          <p:cNvPr id="5" name="Text Placeholder 17">
            <a:extLst>
              <a:ext uri="{FF2B5EF4-FFF2-40B4-BE49-F238E27FC236}">
                <a16:creationId xmlns:a16="http://schemas.microsoft.com/office/drawing/2014/main" id="{E4473462-6DBF-4CCC-A6AC-38FCC1A400FE}"/>
              </a:ext>
            </a:extLst>
          </p:cNvPr>
          <p:cNvSpPr>
            <a:spLocks noGrp="1"/>
          </p:cNvSpPr>
          <p:nvPr>
            <p:ph type="body" sz="quarter" idx="14" hasCustomPrompt="1"/>
          </p:nvPr>
        </p:nvSpPr>
        <p:spPr>
          <a:xfrm>
            <a:off x="2509839" y="2506171"/>
            <a:ext cx="3466800" cy="921600"/>
          </a:xfrm>
          <a:prstGeom prst="rect">
            <a:avLst/>
          </a:prstGeom>
        </p:spPr>
        <p:txBody>
          <a:bodyPr wrap="square" lIns="0" tIns="0" rIns="0" bIns="0">
            <a:noAutofit/>
          </a:bodyPr>
          <a:lstStyle>
            <a:lvl1pPr marL="0" indent="0" algn="l">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en-GB" dirty="0"/>
              <a:t>16pt Supporting copy, 25 words</a:t>
            </a:r>
          </a:p>
        </p:txBody>
      </p:sp>
      <p:sp>
        <p:nvSpPr>
          <p:cNvPr id="10" name="Picture Placeholder 2">
            <a:extLst>
              <a:ext uri="{FF2B5EF4-FFF2-40B4-BE49-F238E27FC236}">
                <a16:creationId xmlns:a16="http://schemas.microsoft.com/office/drawing/2014/main" id="{80F9B3FD-33FC-47B7-A55F-8837D290FD4C}"/>
              </a:ext>
            </a:extLst>
          </p:cNvPr>
          <p:cNvSpPr>
            <a:spLocks noGrp="1"/>
          </p:cNvSpPr>
          <p:nvPr>
            <p:ph type="pic" sz="quarter" idx="19" hasCustomPrompt="1"/>
          </p:nvPr>
        </p:nvSpPr>
        <p:spPr>
          <a:xfrm>
            <a:off x="658814" y="4048914"/>
            <a:ext cx="1620837" cy="1620837"/>
          </a:xfrm>
          <a:prstGeom prst="rect">
            <a:avLst/>
          </a:prstGeom>
          <a:solidFill>
            <a:schemeClr val="bg1">
              <a:lumMod val="95000"/>
            </a:schemeClr>
          </a:solidFill>
        </p:spPr>
        <p:txBody>
          <a:bodyPr tIns="504000" anchor="ctr" anchorCtr="0">
            <a:noAutofit/>
          </a:bodyPr>
          <a:lstStyle>
            <a:lvl1pPr marL="0" marR="0" indent="0" algn="ctr" defTabSz="914377" rtl="0" eaLnBrk="1" fontAlgn="auto" latinLnBrk="0" hangingPunct="1">
              <a:lnSpc>
                <a:spcPct val="90000"/>
              </a:lnSpc>
              <a:spcBef>
                <a:spcPts val="1000"/>
              </a:spcBef>
              <a:spcAft>
                <a:spcPts val="0"/>
              </a:spcAft>
              <a:buClrTx/>
              <a:buSzTx/>
              <a:buFontTx/>
              <a:buNone/>
              <a:tabLst/>
              <a:defRPr sz="1800"/>
            </a:lvl1pPr>
          </a:lstStyle>
          <a:p>
            <a:pPr marL="0" marR="0" lvl="0" indent="0" algn="ctr" defTabSz="914377" rtl="0" eaLnBrk="1" fontAlgn="auto" latinLnBrk="0" hangingPunct="1">
              <a:lnSpc>
                <a:spcPct val="90000"/>
              </a:lnSpc>
              <a:spcBef>
                <a:spcPts val="1000"/>
              </a:spcBef>
              <a:spcAft>
                <a:spcPts val="0"/>
              </a:spcAft>
              <a:buClrTx/>
              <a:buSzTx/>
              <a:buFontTx/>
              <a:buNone/>
              <a:tabLst/>
              <a:defRPr/>
            </a:pPr>
            <a:r>
              <a:rPr lang="en-GB" dirty="0"/>
              <a:t>Picture</a:t>
            </a:r>
          </a:p>
        </p:txBody>
      </p:sp>
      <p:sp>
        <p:nvSpPr>
          <p:cNvPr id="11" name="Text Placeholder 4">
            <a:extLst>
              <a:ext uri="{FF2B5EF4-FFF2-40B4-BE49-F238E27FC236}">
                <a16:creationId xmlns:a16="http://schemas.microsoft.com/office/drawing/2014/main" id="{EE6CCB00-C548-4856-97AA-A87A3B210298}"/>
              </a:ext>
            </a:extLst>
          </p:cNvPr>
          <p:cNvSpPr>
            <a:spLocks noGrp="1"/>
          </p:cNvSpPr>
          <p:nvPr>
            <p:ph type="body" sz="quarter" idx="20" hasCustomPrompt="1"/>
          </p:nvPr>
        </p:nvSpPr>
        <p:spPr>
          <a:xfrm>
            <a:off x="2509839" y="4046837"/>
            <a:ext cx="3466800" cy="277512"/>
          </a:xfrm>
          <a:prstGeom prst="rect">
            <a:avLst/>
          </a:prstGeom>
        </p:spPr>
        <p:txBody>
          <a:bodyPr wrap="square" lIns="0" tIns="0" rIns="0" bIns="0">
            <a:noAutofit/>
          </a:bodyPr>
          <a:lstStyle>
            <a:lvl1pPr marL="0" indent="0">
              <a:lnSpc>
                <a:spcPts val="2400"/>
              </a:lnSpc>
              <a:spcBef>
                <a:spcPts val="0"/>
              </a:spcBef>
              <a:buFontTx/>
              <a:buNone/>
              <a:defRPr sz="1600" b="1">
                <a:solidFill>
                  <a:schemeClr val="accent1"/>
                </a:solidFill>
                <a:latin typeface="Arial" panose="020B0604020202020204" pitchFamily="34" charset="0"/>
                <a:cs typeface="Arial" panose="020B0604020202020204" pitchFamily="34" charset="0"/>
              </a:defRPr>
            </a:lvl1pPr>
          </a:lstStyle>
          <a:p>
            <a:pPr lvl="0"/>
            <a:r>
              <a:rPr lang="en-GB" dirty="0" err="1"/>
              <a:t>Firstname</a:t>
            </a:r>
            <a:r>
              <a:rPr lang="en-GB" dirty="0"/>
              <a:t> </a:t>
            </a:r>
            <a:r>
              <a:rPr lang="en-GB" dirty="0" err="1"/>
              <a:t>Lastname</a:t>
            </a:r>
            <a:endParaRPr lang="en-GB" dirty="0"/>
          </a:p>
        </p:txBody>
      </p:sp>
      <p:sp>
        <p:nvSpPr>
          <p:cNvPr id="12" name="Text Placeholder 17">
            <a:extLst>
              <a:ext uri="{FF2B5EF4-FFF2-40B4-BE49-F238E27FC236}">
                <a16:creationId xmlns:a16="http://schemas.microsoft.com/office/drawing/2014/main" id="{4D68A386-E7E7-4D7E-B30F-C6A501A450AB}"/>
              </a:ext>
            </a:extLst>
          </p:cNvPr>
          <p:cNvSpPr>
            <a:spLocks noGrp="1"/>
          </p:cNvSpPr>
          <p:nvPr>
            <p:ph type="body" sz="quarter" idx="21" hasCustomPrompt="1"/>
          </p:nvPr>
        </p:nvSpPr>
        <p:spPr>
          <a:xfrm>
            <a:off x="2509839" y="4383240"/>
            <a:ext cx="3466800" cy="246221"/>
          </a:xfrm>
          <a:prstGeom prst="rect">
            <a:avLst/>
          </a:prstGeom>
        </p:spPr>
        <p:txBody>
          <a:bodyPr wrap="square" lIns="0" tIns="0" rIns="0" bIns="0">
            <a:noAutofit/>
          </a:bodyPr>
          <a:lstStyle>
            <a:lvl1pPr marL="0" indent="0">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en-GB" dirty="0"/>
              <a:t>Position title</a:t>
            </a:r>
          </a:p>
        </p:txBody>
      </p:sp>
      <p:sp>
        <p:nvSpPr>
          <p:cNvPr id="13" name="Text Placeholder 17">
            <a:extLst>
              <a:ext uri="{FF2B5EF4-FFF2-40B4-BE49-F238E27FC236}">
                <a16:creationId xmlns:a16="http://schemas.microsoft.com/office/drawing/2014/main" id="{5229370C-CF34-4897-A491-DD8356E5A206}"/>
              </a:ext>
            </a:extLst>
          </p:cNvPr>
          <p:cNvSpPr>
            <a:spLocks noGrp="1"/>
          </p:cNvSpPr>
          <p:nvPr>
            <p:ph type="body" sz="quarter" idx="22" hasCustomPrompt="1"/>
          </p:nvPr>
        </p:nvSpPr>
        <p:spPr>
          <a:xfrm>
            <a:off x="2509839" y="4746256"/>
            <a:ext cx="3466800" cy="921600"/>
          </a:xfrm>
          <a:prstGeom prst="rect">
            <a:avLst/>
          </a:prstGeom>
        </p:spPr>
        <p:txBody>
          <a:bodyPr wrap="square" lIns="0" tIns="0" rIns="0" bIns="0">
            <a:noAutofit/>
          </a:bodyPr>
          <a:lstStyle>
            <a:lvl1pPr marL="0" indent="0">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en-GB" dirty="0"/>
              <a:t>16pt Supporting copy, 25 words</a:t>
            </a:r>
          </a:p>
        </p:txBody>
      </p:sp>
      <p:sp>
        <p:nvSpPr>
          <p:cNvPr id="6" name="Picture Placeholder 2">
            <a:extLst>
              <a:ext uri="{FF2B5EF4-FFF2-40B4-BE49-F238E27FC236}">
                <a16:creationId xmlns:a16="http://schemas.microsoft.com/office/drawing/2014/main" id="{694C374F-5D8B-4E1F-9A0A-59AEA4989345}"/>
              </a:ext>
            </a:extLst>
          </p:cNvPr>
          <p:cNvSpPr>
            <a:spLocks noGrp="1"/>
          </p:cNvSpPr>
          <p:nvPr>
            <p:ph type="pic" sz="quarter" idx="15" hasCustomPrompt="1"/>
          </p:nvPr>
        </p:nvSpPr>
        <p:spPr>
          <a:xfrm>
            <a:off x="6215364" y="1811339"/>
            <a:ext cx="1609424" cy="1620837"/>
          </a:xfrm>
          <a:prstGeom prst="rect">
            <a:avLst/>
          </a:prstGeom>
          <a:solidFill>
            <a:schemeClr val="bg1">
              <a:lumMod val="95000"/>
            </a:schemeClr>
          </a:solidFill>
        </p:spPr>
        <p:txBody>
          <a:bodyPr tIns="504000" anchor="ctr" anchorCtr="0">
            <a:noAutofit/>
          </a:bodyPr>
          <a:lstStyle>
            <a:lvl1pPr marL="0" marR="0" indent="0" algn="ctr" defTabSz="914377" rtl="0" eaLnBrk="1" fontAlgn="auto" latinLnBrk="0" hangingPunct="1">
              <a:lnSpc>
                <a:spcPct val="90000"/>
              </a:lnSpc>
              <a:spcBef>
                <a:spcPts val="1000"/>
              </a:spcBef>
              <a:spcAft>
                <a:spcPts val="0"/>
              </a:spcAft>
              <a:buClrTx/>
              <a:buSzTx/>
              <a:buFontTx/>
              <a:buNone/>
              <a:tabLst/>
              <a:defRPr sz="1800"/>
            </a:lvl1pPr>
          </a:lstStyle>
          <a:p>
            <a:pPr marL="0" marR="0" lvl="0" indent="0" algn="ctr" defTabSz="914377" rtl="0" eaLnBrk="1" fontAlgn="auto" latinLnBrk="0" hangingPunct="1">
              <a:lnSpc>
                <a:spcPct val="90000"/>
              </a:lnSpc>
              <a:spcBef>
                <a:spcPts val="1000"/>
              </a:spcBef>
              <a:spcAft>
                <a:spcPts val="0"/>
              </a:spcAft>
              <a:buClrTx/>
              <a:buSzTx/>
              <a:buFontTx/>
              <a:buNone/>
              <a:tabLst/>
              <a:defRPr/>
            </a:pPr>
            <a:r>
              <a:rPr lang="en-GB" dirty="0"/>
              <a:t>Picture</a:t>
            </a:r>
          </a:p>
        </p:txBody>
      </p:sp>
      <p:sp>
        <p:nvSpPr>
          <p:cNvPr id="7" name="Text Placeholder 4">
            <a:extLst>
              <a:ext uri="{FF2B5EF4-FFF2-40B4-BE49-F238E27FC236}">
                <a16:creationId xmlns:a16="http://schemas.microsoft.com/office/drawing/2014/main" id="{1C25F170-ACD3-4EA7-A988-78BB6A8BE324}"/>
              </a:ext>
            </a:extLst>
          </p:cNvPr>
          <p:cNvSpPr>
            <a:spLocks noGrp="1"/>
          </p:cNvSpPr>
          <p:nvPr>
            <p:ph type="body" sz="quarter" idx="16" hasCustomPrompt="1"/>
          </p:nvPr>
        </p:nvSpPr>
        <p:spPr>
          <a:xfrm>
            <a:off x="8063514" y="1811339"/>
            <a:ext cx="3458263" cy="277512"/>
          </a:xfrm>
          <a:prstGeom prst="rect">
            <a:avLst/>
          </a:prstGeom>
        </p:spPr>
        <p:txBody>
          <a:bodyPr wrap="square" lIns="0" tIns="0" rIns="0" bIns="0">
            <a:noAutofit/>
          </a:bodyPr>
          <a:lstStyle>
            <a:lvl1pPr marL="0" indent="0">
              <a:lnSpc>
                <a:spcPts val="2400"/>
              </a:lnSpc>
              <a:spcBef>
                <a:spcPts val="0"/>
              </a:spcBef>
              <a:buFontTx/>
              <a:buNone/>
              <a:defRPr sz="1600" b="1">
                <a:solidFill>
                  <a:schemeClr val="accent1"/>
                </a:solidFill>
                <a:latin typeface="Arial" panose="020B0604020202020204" pitchFamily="34" charset="0"/>
                <a:cs typeface="Arial" panose="020B0604020202020204" pitchFamily="34" charset="0"/>
              </a:defRPr>
            </a:lvl1pPr>
          </a:lstStyle>
          <a:p>
            <a:pPr lvl="0"/>
            <a:r>
              <a:rPr lang="en-GB" dirty="0" err="1"/>
              <a:t>Firstname</a:t>
            </a:r>
            <a:r>
              <a:rPr lang="en-GB" dirty="0"/>
              <a:t> </a:t>
            </a:r>
            <a:r>
              <a:rPr lang="en-GB" dirty="0" err="1"/>
              <a:t>Lastname</a:t>
            </a:r>
            <a:endParaRPr lang="en-GB" dirty="0"/>
          </a:p>
        </p:txBody>
      </p:sp>
      <p:sp>
        <p:nvSpPr>
          <p:cNvPr id="8" name="Text Placeholder 17">
            <a:extLst>
              <a:ext uri="{FF2B5EF4-FFF2-40B4-BE49-F238E27FC236}">
                <a16:creationId xmlns:a16="http://schemas.microsoft.com/office/drawing/2014/main" id="{55B3C7AC-3DD4-468D-B769-D7F95B1E3AD0}"/>
              </a:ext>
            </a:extLst>
          </p:cNvPr>
          <p:cNvSpPr>
            <a:spLocks noGrp="1"/>
          </p:cNvSpPr>
          <p:nvPr>
            <p:ph type="body" sz="quarter" idx="17" hasCustomPrompt="1"/>
          </p:nvPr>
        </p:nvSpPr>
        <p:spPr>
          <a:xfrm>
            <a:off x="8063514" y="2148378"/>
            <a:ext cx="3458263" cy="246221"/>
          </a:xfrm>
          <a:prstGeom prst="rect">
            <a:avLst/>
          </a:prstGeom>
        </p:spPr>
        <p:txBody>
          <a:bodyPr wrap="square" lIns="0" tIns="0" rIns="0" bIns="0">
            <a:noAutofit/>
          </a:bodyPr>
          <a:lstStyle>
            <a:lvl1pPr marL="0" indent="0">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en-GB" dirty="0"/>
              <a:t>Position title</a:t>
            </a:r>
          </a:p>
        </p:txBody>
      </p:sp>
      <p:sp>
        <p:nvSpPr>
          <p:cNvPr id="9" name="Text Placeholder 17">
            <a:extLst>
              <a:ext uri="{FF2B5EF4-FFF2-40B4-BE49-F238E27FC236}">
                <a16:creationId xmlns:a16="http://schemas.microsoft.com/office/drawing/2014/main" id="{F8BB41CC-EE94-463A-A774-E299849F3949}"/>
              </a:ext>
            </a:extLst>
          </p:cNvPr>
          <p:cNvSpPr>
            <a:spLocks noGrp="1"/>
          </p:cNvSpPr>
          <p:nvPr>
            <p:ph type="body" sz="quarter" idx="18" hasCustomPrompt="1"/>
          </p:nvPr>
        </p:nvSpPr>
        <p:spPr>
          <a:xfrm>
            <a:off x="8063514" y="2506171"/>
            <a:ext cx="3458263" cy="921600"/>
          </a:xfrm>
          <a:prstGeom prst="rect">
            <a:avLst/>
          </a:prstGeom>
        </p:spPr>
        <p:txBody>
          <a:bodyPr wrap="square" lIns="0" tIns="0" rIns="0" bIns="0">
            <a:noAutofit/>
          </a:bodyPr>
          <a:lstStyle>
            <a:lvl1pPr marL="0" indent="0">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en-GB" dirty="0"/>
              <a:t>16pt Supporting copy, 25 words</a:t>
            </a:r>
          </a:p>
        </p:txBody>
      </p:sp>
      <p:sp>
        <p:nvSpPr>
          <p:cNvPr id="14" name="Picture Placeholder 2">
            <a:extLst>
              <a:ext uri="{FF2B5EF4-FFF2-40B4-BE49-F238E27FC236}">
                <a16:creationId xmlns:a16="http://schemas.microsoft.com/office/drawing/2014/main" id="{25CE8B50-7BAD-4691-8EDC-DC0FCBBD3619}"/>
              </a:ext>
            </a:extLst>
          </p:cNvPr>
          <p:cNvSpPr>
            <a:spLocks noGrp="1"/>
          </p:cNvSpPr>
          <p:nvPr>
            <p:ph type="pic" sz="quarter" idx="23" hasCustomPrompt="1"/>
          </p:nvPr>
        </p:nvSpPr>
        <p:spPr>
          <a:xfrm>
            <a:off x="6215364" y="4048914"/>
            <a:ext cx="1609424" cy="1620837"/>
          </a:xfrm>
          <a:prstGeom prst="rect">
            <a:avLst/>
          </a:prstGeom>
          <a:solidFill>
            <a:schemeClr val="bg1">
              <a:lumMod val="95000"/>
            </a:schemeClr>
          </a:solidFill>
        </p:spPr>
        <p:txBody>
          <a:bodyPr tIns="504000" anchor="ctr" anchorCtr="0">
            <a:noAutofit/>
          </a:bodyPr>
          <a:lstStyle>
            <a:lvl1pPr marL="0" marR="0" indent="0" algn="ctr" defTabSz="914377" rtl="0" eaLnBrk="1" fontAlgn="auto" latinLnBrk="0" hangingPunct="1">
              <a:lnSpc>
                <a:spcPct val="90000"/>
              </a:lnSpc>
              <a:spcBef>
                <a:spcPts val="1000"/>
              </a:spcBef>
              <a:spcAft>
                <a:spcPts val="0"/>
              </a:spcAft>
              <a:buClrTx/>
              <a:buSzTx/>
              <a:buFontTx/>
              <a:buNone/>
              <a:tabLst/>
              <a:defRPr sz="1800"/>
            </a:lvl1pPr>
          </a:lstStyle>
          <a:p>
            <a:pPr marL="0" marR="0" lvl="0" indent="0" algn="ctr" defTabSz="914377" rtl="0" eaLnBrk="1" fontAlgn="auto" latinLnBrk="0" hangingPunct="1">
              <a:lnSpc>
                <a:spcPct val="90000"/>
              </a:lnSpc>
              <a:spcBef>
                <a:spcPts val="1000"/>
              </a:spcBef>
              <a:spcAft>
                <a:spcPts val="0"/>
              </a:spcAft>
              <a:buClrTx/>
              <a:buSzTx/>
              <a:buFontTx/>
              <a:buNone/>
              <a:tabLst/>
              <a:defRPr/>
            </a:pPr>
            <a:r>
              <a:rPr lang="en-GB" dirty="0"/>
              <a:t>Picture</a:t>
            </a:r>
          </a:p>
        </p:txBody>
      </p:sp>
      <p:sp>
        <p:nvSpPr>
          <p:cNvPr id="15" name="Text Placeholder 4">
            <a:extLst>
              <a:ext uri="{FF2B5EF4-FFF2-40B4-BE49-F238E27FC236}">
                <a16:creationId xmlns:a16="http://schemas.microsoft.com/office/drawing/2014/main" id="{9220FE3A-3350-471A-A650-93EB6EC4D5D6}"/>
              </a:ext>
            </a:extLst>
          </p:cNvPr>
          <p:cNvSpPr>
            <a:spLocks noGrp="1"/>
          </p:cNvSpPr>
          <p:nvPr>
            <p:ph type="body" sz="quarter" idx="24" hasCustomPrompt="1"/>
          </p:nvPr>
        </p:nvSpPr>
        <p:spPr>
          <a:xfrm>
            <a:off x="8063514" y="4046837"/>
            <a:ext cx="3458263" cy="277512"/>
          </a:xfrm>
          <a:prstGeom prst="rect">
            <a:avLst/>
          </a:prstGeom>
        </p:spPr>
        <p:txBody>
          <a:bodyPr wrap="square" lIns="0" tIns="0" rIns="0" bIns="0">
            <a:noAutofit/>
          </a:bodyPr>
          <a:lstStyle>
            <a:lvl1pPr marL="0" indent="0">
              <a:lnSpc>
                <a:spcPts val="2400"/>
              </a:lnSpc>
              <a:spcBef>
                <a:spcPts val="0"/>
              </a:spcBef>
              <a:buFontTx/>
              <a:buNone/>
              <a:defRPr sz="1600" b="1">
                <a:solidFill>
                  <a:schemeClr val="accent1"/>
                </a:solidFill>
                <a:latin typeface="Arial" panose="020B0604020202020204" pitchFamily="34" charset="0"/>
                <a:cs typeface="Arial" panose="020B0604020202020204" pitchFamily="34" charset="0"/>
              </a:defRPr>
            </a:lvl1pPr>
          </a:lstStyle>
          <a:p>
            <a:pPr lvl="0"/>
            <a:r>
              <a:rPr lang="en-GB" dirty="0" err="1"/>
              <a:t>Firstname</a:t>
            </a:r>
            <a:r>
              <a:rPr lang="en-GB" dirty="0"/>
              <a:t> </a:t>
            </a:r>
            <a:r>
              <a:rPr lang="en-GB" dirty="0" err="1"/>
              <a:t>Lastname</a:t>
            </a:r>
            <a:endParaRPr lang="en-GB" dirty="0"/>
          </a:p>
        </p:txBody>
      </p:sp>
      <p:sp>
        <p:nvSpPr>
          <p:cNvPr id="16" name="Text Placeholder 17">
            <a:extLst>
              <a:ext uri="{FF2B5EF4-FFF2-40B4-BE49-F238E27FC236}">
                <a16:creationId xmlns:a16="http://schemas.microsoft.com/office/drawing/2014/main" id="{EFDA7D31-4A3E-426B-98C5-ADB0C1B21E37}"/>
              </a:ext>
            </a:extLst>
          </p:cNvPr>
          <p:cNvSpPr>
            <a:spLocks noGrp="1"/>
          </p:cNvSpPr>
          <p:nvPr>
            <p:ph type="body" sz="quarter" idx="25" hasCustomPrompt="1"/>
          </p:nvPr>
        </p:nvSpPr>
        <p:spPr>
          <a:xfrm>
            <a:off x="8063514" y="4383240"/>
            <a:ext cx="3458263" cy="246221"/>
          </a:xfrm>
          <a:prstGeom prst="rect">
            <a:avLst/>
          </a:prstGeom>
        </p:spPr>
        <p:txBody>
          <a:bodyPr wrap="square" lIns="0" tIns="0" rIns="0" bIns="0">
            <a:noAutofit/>
          </a:bodyPr>
          <a:lstStyle>
            <a:lvl1pPr marL="0" indent="0">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en-GB" dirty="0"/>
              <a:t>Position title</a:t>
            </a:r>
          </a:p>
        </p:txBody>
      </p:sp>
      <p:sp>
        <p:nvSpPr>
          <p:cNvPr id="17" name="Text Placeholder 17">
            <a:extLst>
              <a:ext uri="{FF2B5EF4-FFF2-40B4-BE49-F238E27FC236}">
                <a16:creationId xmlns:a16="http://schemas.microsoft.com/office/drawing/2014/main" id="{5935079C-6EB7-4503-B5A5-1E4C1B6B7D04}"/>
              </a:ext>
            </a:extLst>
          </p:cNvPr>
          <p:cNvSpPr>
            <a:spLocks noGrp="1"/>
          </p:cNvSpPr>
          <p:nvPr>
            <p:ph type="body" sz="quarter" idx="26" hasCustomPrompt="1"/>
          </p:nvPr>
        </p:nvSpPr>
        <p:spPr>
          <a:xfrm>
            <a:off x="8063514" y="4746256"/>
            <a:ext cx="3458263" cy="921600"/>
          </a:xfrm>
          <a:prstGeom prst="rect">
            <a:avLst/>
          </a:prstGeom>
        </p:spPr>
        <p:txBody>
          <a:bodyPr wrap="square" lIns="0" tIns="0" rIns="0" bIns="0">
            <a:noAutofit/>
          </a:bodyPr>
          <a:lstStyle>
            <a:lvl1pPr marL="0" indent="0">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en-GB" dirty="0"/>
              <a:t>16pt Supporting copy, 25 words</a:t>
            </a:r>
          </a:p>
        </p:txBody>
      </p:sp>
      <p:sp>
        <p:nvSpPr>
          <p:cNvPr id="2" name="Footer Placeholder 1">
            <a:extLst>
              <a:ext uri="{FF2B5EF4-FFF2-40B4-BE49-F238E27FC236}">
                <a16:creationId xmlns:a16="http://schemas.microsoft.com/office/drawing/2014/main" id="{BF2FE0BB-1D09-4885-A8D3-0BAC93985B71}"/>
              </a:ext>
            </a:extLst>
          </p:cNvPr>
          <p:cNvSpPr>
            <a:spLocks noGrp="1"/>
          </p:cNvSpPr>
          <p:nvPr>
            <p:ph type="ftr" sz="quarter" idx="28"/>
          </p:nvPr>
        </p:nvSpPr>
        <p:spPr/>
        <p:txBody>
          <a:bodyPr/>
          <a:lstStyle/>
          <a:p>
            <a:endParaRPr lang="en-GB" dirty="0"/>
          </a:p>
        </p:txBody>
      </p:sp>
      <p:sp>
        <p:nvSpPr>
          <p:cNvPr id="18" name="Slide Number Placeholder 17">
            <a:extLst>
              <a:ext uri="{FF2B5EF4-FFF2-40B4-BE49-F238E27FC236}">
                <a16:creationId xmlns:a16="http://schemas.microsoft.com/office/drawing/2014/main" id="{87F26512-AFB7-4B55-AF32-599B7CB704D3}"/>
              </a:ext>
            </a:extLst>
          </p:cNvPr>
          <p:cNvSpPr>
            <a:spLocks noGrp="1"/>
          </p:cNvSpPr>
          <p:nvPr>
            <p:ph type="sldNum" sz="quarter" idx="29"/>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3464185853"/>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12 x Team Members">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91A6EFB-C03E-4005-AAF4-412354479622}"/>
              </a:ext>
            </a:extLst>
          </p:cNvPr>
          <p:cNvSpPr>
            <a:spLocks noGrp="1"/>
          </p:cNvSpPr>
          <p:nvPr>
            <p:ph type="title" hasCustomPrompt="1"/>
          </p:nvPr>
        </p:nvSpPr>
        <p:spPr>
          <a:xfrm>
            <a:off x="658811" y="657225"/>
            <a:ext cx="5319715" cy="532800"/>
          </a:xfrm>
        </p:spPr>
        <p:txBody>
          <a:bodyPr/>
          <a:lstStyle/>
          <a:p>
            <a:r>
              <a:rPr lang="en-GB" dirty="0"/>
              <a:t>Slide title</a:t>
            </a:r>
          </a:p>
        </p:txBody>
      </p:sp>
      <p:sp>
        <p:nvSpPr>
          <p:cNvPr id="41" name="Subtitle 2">
            <a:extLst>
              <a:ext uri="{FF2B5EF4-FFF2-40B4-BE49-F238E27FC236}">
                <a16:creationId xmlns:a16="http://schemas.microsoft.com/office/drawing/2014/main" id="{7E09B4CB-EF80-4A5E-B0DF-A4976B3C42DF}"/>
              </a:ext>
            </a:extLst>
          </p:cNvPr>
          <p:cNvSpPr>
            <a:spLocks noGrp="1"/>
          </p:cNvSpPr>
          <p:nvPr>
            <p:ph type="subTitle" idx="1" hasCustomPrompt="1"/>
          </p:nvPr>
        </p:nvSpPr>
        <p:spPr>
          <a:xfrm>
            <a:off x="658811" y="1306800"/>
            <a:ext cx="5319715"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marL="0" lvl="0" indent="0" algn="l" defTabSz="914377" rtl="0" eaLnBrk="1" latinLnBrk="0" hangingPunct="1">
              <a:lnSpc>
                <a:spcPct val="100000"/>
              </a:lnSpc>
              <a:spcBef>
                <a:spcPts val="1000"/>
              </a:spcBef>
              <a:buFontTx/>
              <a:buNone/>
            </a:pPr>
            <a:r>
              <a:rPr lang="en-GB" dirty="0"/>
              <a:t>Optional heading</a:t>
            </a:r>
          </a:p>
        </p:txBody>
      </p:sp>
      <p:sp>
        <p:nvSpPr>
          <p:cNvPr id="3" name="Picture Placeholder 2">
            <a:extLst>
              <a:ext uri="{FF2B5EF4-FFF2-40B4-BE49-F238E27FC236}">
                <a16:creationId xmlns:a16="http://schemas.microsoft.com/office/drawing/2014/main" id="{61453AFA-7E1E-465D-920B-606276C5AF3D}"/>
              </a:ext>
            </a:extLst>
          </p:cNvPr>
          <p:cNvSpPr>
            <a:spLocks noGrp="1"/>
          </p:cNvSpPr>
          <p:nvPr>
            <p:ph type="pic" sz="quarter" idx="11" hasCustomPrompt="1"/>
          </p:nvPr>
        </p:nvSpPr>
        <p:spPr>
          <a:xfrm>
            <a:off x="658814" y="1810801"/>
            <a:ext cx="1620837" cy="1295401"/>
          </a:xfrm>
          <a:prstGeom prst="rect">
            <a:avLst/>
          </a:prstGeom>
          <a:solidFill>
            <a:schemeClr val="bg1">
              <a:lumMod val="95000"/>
            </a:schemeClr>
          </a:solidFill>
        </p:spPr>
        <p:txBody>
          <a:bodyPr tIns="504000" anchor="ctr" anchorCtr="0">
            <a:normAutofit/>
          </a:bodyPr>
          <a:lstStyle>
            <a:lvl1pPr marL="0" indent="0" algn="ctr">
              <a:buFontTx/>
              <a:buNone/>
              <a:defRPr sz="1800"/>
            </a:lvl1pPr>
          </a:lstStyle>
          <a:p>
            <a:r>
              <a:rPr lang="en-GB" dirty="0"/>
              <a:t>Person</a:t>
            </a:r>
          </a:p>
        </p:txBody>
      </p:sp>
      <p:sp>
        <p:nvSpPr>
          <p:cNvPr id="19" name="Text Placeholder 17">
            <a:extLst>
              <a:ext uri="{FF2B5EF4-FFF2-40B4-BE49-F238E27FC236}">
                <a16:creationId xmlns:a16="http://schemas.microsoft.com/office/drawing/2014/main" id="{3AD7492D-0E64-45CC-A859-E7CE52A2AFC9}"/>
              </a:ext>
            </a:extLst>
          </p:cNvPr>
          <p:cNvSpPr>
            <a:spLocks noGrp="1"/>
          </p:cNvSpPr>
          <p:nvPr>
            <p:ph type="body" sz="quarter" idx="14" hasCustomPrompt="1"/>
          </p:nvPr>
        </p:nvSpPr>
        <p:spPr>
          <a:xfrm>
            <a:off x="658814" y="3202569"/>
            <a:ext cx="1620837" cy="362375"/>
          </a:xfrm>
          <a:prstGeom prst="rect">
            <a:avLst/>
          </a:prstGeom>
        </p:spPr>
        <p:txBody>
          <a:bodyPr lIns="0" tIns="0" rIns="0" bIns="0">
            <a:noAutofit/>
          </a:bodyPr>
          <a:lstStyle>
            <a:lvl1pPr marL="0" indent="0" algn="ctr">
              <a:lnSpc>
                <a:spcPct val="100000"/>
              </a:lnSpc>
              <a:spcBef>
                <a:spcPts val="0"/>
              </a:spcBef>
              <a:buFontTx/>
              <a:buNone/>
              <a:defRPr sz="1200">
                <a:solidFill>
                  <a:schemeClr val="accent1"/>
                </a:solidFill>
                <a:latin typeface="Times New Roman" panose="02020603050405020304" pitchFamily="18" charset="0"/>
                <a:cs typeface="Times New Roman" panose="02020603050405020304" pitchFamily="18" charset="0"/>
              </a:defRPr>
            </a:lvl1pPr>
          </a:lstStyle>
          <a:p>
            <a:pPr lvl="0"/>
            <a:r>
              <a:rPr lang="en-GB" dirty="0" err="1"/>
              <a:t>Firstname</a:t>
            </a:r>
            <a:r>
              <a:rPr lang="en-GB" dirty="0"/>
              <a:t> </a:t>
            </a:r>
            <a:r>
              <a:rPr lang="en-GB" dirty="0" err="1"/>
              <a:t>Lastname</a:t>
            </a:r>
            <a:endParaRPr lang="en-GB" dirty="0"/>
          </a:p>
        </p:txBody>
      </p:sp>
      <p:sp>
        <p:nvSpPr>
          <p:cNvPr id="18" name="Text Placeholder 17">
            <a:extLst>
              <a:ext uri="{FF2B5EF4-FFF2-40B4-BE49-F238E27FC236}">
                <a16:creationId xmlns:a16="http://schemas.microsoft.com/office/drawing/2014/main" id="{FA5D83A1-C6F6-46CC-8958-ABC1919A23FF}"/>
              </a:ext>
            </a:extLst>
          </p:cNvPr>
          <p:cNvSpPr>
            <a:spLocks noGrp="1"/>
          </p:cNvSpPr>
          <p:nvPr>
            <p:ph type="body" sz="quarter" idx="13" hasCustomPrompt="1"/>
          </p:nvPr>
        </p:nvSpPr>
        <p:spPr>
          <a:xfrm>
            <a:off x="658814" y="3432853"/>
            <a:ext cx="1620837" cy="362375"/>
          </a:xfrm>
          <a:prstGeom prst="rect">
            <a:avLst/>
          </a:prstGeom>
        </p:spPr>
        <p:txBody>
          <a:bodyPr lIns="0" tIns="0" rIns="0" bIns="0">
            <a:noAutofit/>
          </a:bodyPr>
          <a:lstStyle>
            <a:lvl1pPr marL="0" indent="0" algn="ctr">
              <a:lnSpc>
                <a:spcPct val="100000"/>
              </a:lnSpc>
              <a:spcBef>
                <a:spcPts val="0"/>
              </a:spcBef>
              <a:buFontTx/>
              <a:buNone/>
              <a:defRPr sz="1200">
                <a:solidFill>
                  <a:schemeClr val="tx1"/>
                </a:solidFill>
                <a:latin typeface="Times New Roman" panose="02020603050405020304" pitchFamily="18" charset="0"/>
                <a:cs typeface="Times New Roman" panose="02020603050405020304" pitchFamily="18" charset="0"/>
              </a:defRPr>
            </a:lvl1pPr>
          </a:lstStyle>
          <a:p>
            <a:pPr lvl="0"/>
            <a:r>
              <a:rPr lang="en-GB" dirty="0"/>
              <a:t>Position title</a:t>
            </a:r>
          </a:p>
        </p:txBody>
      </p:sp>
      <p:sp>
        <p:nvSpPr>
          <p:cNvPr id="45" name="Picture Placeholder 2">
            <a:extLst>
              <a:ext uri="{FF2B5EF4-FFF2-40B4-BE49-F238E27FC236}">
                <a16:creationId xmlns:a16="http://schemas.microsoft.com/office/drawing/2014/main" id="{E66B5CBD-8D6D-4BBC-9518-814944563D27}"/>
              </a:ext>
            </a:extLst>
          </p:cNvPr>
          <p:cNvSpPr>
            <a:spLocks noGrp="1"/>
          </p:cNvSpPr>
          <p:nvPr>
            <p:ph type="pic" sz="quarter" idx="41" hasCustomPrompt="1"/>
          </p:nvPr>
        </p:nvSpPr>
        <p:spPr>
          <a:xfrm>
            <a:off x="658814" y="4195082"/>
            <a:ext cx="1620837" cy="1295401"/>
          </a:xfrm>
          <a:prstGeom prst="rect">
            <a:avLst/>
          </a:prstGeom>
          <a:solidFill>
            <a:schemeClr val="bg1">
              <a:lumMod val="95000"/>
            </a:schemeClr>
          </a:solidFill>
        </p:spPr>
        <p:txBody>
          <a:bodyPr tIns="504000" anchor="ctr" anchorCtr="0">
            <a:normAutofit/>
          </a:bodyPr>
          <a:lstStyle>
            <a:lvl1pPr marL="0" marR="0" indent="0" algn="ctr" defTabSz="914377" rtl="0" eaLnBrk="1" fontAlgn="auto" latinLnBrk="0" hangingPunct="1">
              <a:lnSpc>
                <a:spcPct val="90000"/>
              </a:lnSpc>
              <a:spcBef>
                <a:spcPts val="1000"/>
              </a:spcBef>
              <a:spcAft>
                <a:spcPts val="0"/>
              </a:spcAft>
              <a:buClrTx/>
              <a:buSzTx/>
              <a:buFontTx/>
              <a:buNone/>
              <a:tabLst/>
              <a:defRPr sz="1800"/>
            </a:lvl1pPr>
          </a:lstStyle>
          <a:p>
            <a:pPr marL="0" marR="0" lvl="0" indent="0" algn="ctr" defTabSz="914377" rtl="0" eaLnBrk="1" fontAlgn="auto" latinLnBrk="0" hangingPunct="1">
              <a:lnSpc>
                <a:spcPct val="90000"/>
              </a:lnSpc>
              <a:spcBef>
                <a:spcPts val="1000"/>
              </a:spcBef>
              <a:spcAft>
                <a:spcPts val="0"/>
              </a:spcAft>
              <a:buClrTx/>
              <a:buSzTx/>
              <a:buFontTx/>
              <a:buNone/>
              <a:tabLst/>
              <a:defRPr/>
            </a:pPr>
            <a:r>
              <a:rPr lang="en-GB" dirty="0"/>
              <a:t>Person</a:t>
            </a:r>
          </a:p>
        </p:txBody>
      </p:sp>
      <p:sp>
        <p:nvSpPr>
          <p:cNvPr id="47" name="Text Placeholder 17">
            <a:extLst>
              <a:ext uri="{FF2B5EF4-FFF2-40B4-BE49-F238E27FC236}">
                <a16:creationId xmlns:a16="http://schemas.microsoft.com/office/drawing/2014/main" id="{10B892F0-8257-4FAD-85E3-B26408DF573F}"/>
              </a:ext>
            </a:extLst>
          </p:cNvPr>
          <p:cNvSpPr>
            <a:spLocks noGrp="1"/>
          </p:cNvSpPr>
          <p:nvPr>
            <p:ph type="body" sz="quarter" idx="43" hasCustomPrompt="1"/>
          </p:nvPr>
        </p:nvSpPr>
        <p:spPr>
          <a:xfrm>
            <a:off x="658814" y="5573263"/>
            <a:ext cx="1620837" cy="362375"/>
          </a:xfrm>
          <a:prstGeom prst="rect">
            <a:avLst/>
          </a:prstGeom>
        </p:spPr>
        <p:txBody>
          <a:bodyPr lIns="0" tIns="0" rIns="0" bIns="0">
            <a:noAutofit/>
          </a:bodyPr>
          <a:lstStyle>
            <a:lvl1pPr marL="0" indent="0" algn="ctr">
              <a:lnSpc>
                <a:spcPct val="100000"/>
              </a:lnSpc>
              <a:spcBef>
                <a:spcPts val="0"/>
              </a:spcBef>
              <a:buFontTx/>
              <a:buNone/>
              <a:defRPr sz="1200">
                <a:solidFill>
                  <a:schemeClr val="accent1"/>
                </a:solidFill>
                <a:latin typeface="Times New Roman" panose="02020603050405020304" pitchFamily="18" charset="0"/>
                <a:cs typeface="Times New Roman" panose="02020603050405020304" pitchFamily="18" charset="0"/>
              </a:defRPr>
            </a:lvl1pPr>
          </a:lstStyle>
          <a:p>
            <a:pPr lvl="0"/>
            <a:r>
              <a:rPr lang="en-GB" dirty="0" err="1"/>
              <a:t>Firstname</a:t>
            </a:r>
            <a:r>
              <a:rPr lang="en-GB" dirty="0"/>
              <a:t> </a:t>
            </a:r>
            <a:r>
              <a:rPr lang="en-GB" dirty="0" err="1"/>
              <a:t>Lastname</a:t>
            </a:r>
            <a:endParaRPr lang="en-GB" dirty="0"/>
          </a:p>
        </p:txBody>
      </p:sp>
      <p:sp>
        <p:nvSpPr>
          <p:cNvPr id="46" name="Text Placeholder 17">
            <a:extLst>
              <a:ext uri="{FF2B5EF4-FFF2-40B4-BE49-F238E27FC236}">
                <a16:creationId xmlns:a16="http://schemas.microsoft.com/office/drawing/2014/main" id="{21C404D7-5842-4DB4-BABE-B609B13B2F64}"/>
              </a:ext>
            </a:extLst>
          </p:cNvPr>
          <p:cNvSpPr>
            <a:spLocks noGrp="1"/>
          </p:cNvSpPr>
          <p:nvPr>
            <p:ph type="body" sz="quarter" idx="42" hasCustomPrompt="1"/>
          </p:nvPr>
        </p:nvSpPr>
        <p:spPr>
          <a:xfrm>
            <a:off x="658814" y="5803547"/>
            <a:ext cx="1620837" cy="362375"/>
          </a:xfrm>
          <a:prstGeom prst="rect">
            <a:avLst/>
          </a:prstGeom>
        </p:spPr>
        <p:txBody>
          <a:bodyPr lIns="0" tIns="0" rIns="0" bIns="0">
            <a:noAutofit/>
          </a:bodyPr>
          <a:lstStyle>
            <a:lvl1pPr marL="0" indent="0" algn="ctr">
              <a:lnSpc>
                <a:spcPct val="100000"/>
              </a:lnSpc>
              <a:spcBef>
                <a:spcPts val="0"/>
              </a:spcBef>
              <a:buFontTx/>
              <a:buNone/>
              <a:defRPr sz="1200">
                <a:solidFill>
                  <a:schemeClr val="tx1"/>
                </a:solidFill>
                <a:latin typeface="Times New Roman" panose="02020603050405020304" pitchFamily="18" charset="0"/>
                <a:cs typeface="Times New Roman" panose="02020603050405020304" pitchFamily="18" charset="0"/>
              </a:defRPr>
            </a:lvl1pPr>
          </a:lstStyle>
          <a:p>
            <a:pPr lvl="0"/>
            <a:r>
              <a:rPr lang="en-GB" dirty="0"/>
              <a:t>Position title</a:t>
            </a:r>
          </a:p>
        </p:txBody>
      </p:sp>
      <p:sp>
        <p:nvSpPr>
          <p:cNvPr id="95" name="Picture Placeholder 2">
            <a:extLst>
              <a:ext uri="{FF2B5EF4-FFF2-40B4-BE49-F238E27FC236}">
                <a16:creationId xmlns:a16="http://schemas.microsoft.com/office/drawing/2014/main" id="{35578B0A-D320-4721-8EA7-7524EFD0C2AA}"/>
              </a:ext>
            </a:extLst>
          </p:cNvPr>
          <p:cNvSpPr>
            <a:spLocks noGrp="1"/>
          </p:cNvSpPr>
          <p:nvPr>
            <p:ph type="pic" sz="quarter" idx="60" hasCustomPrompt="1"/>
          </p:nvPr>
        </p:nvSpPr>
        <p:spPr>
          <a:xfrm>
            <a:off x="2509839" y="1810801"/>
            <a:ext cx="1620837" cy="1295401"/>
          </a:xfrm>
          <a:prstGeom prst="rect">
            <a:avLst/>
          </a:prstGeom>
          <a:solidFill>
            <a:schemeClr val="bg1">
              <a:lumMod val="95000"/>
            </a:schemeClr>
          </a:solidFill>
        </p:spPr>
        <p:txBody>
          <a:bodyPr tIns="504000" anchor="ctr" anchorCtr="0">
            <a:normAutofit/>
          </a:bodyPr>
          <a:lstStyle>
            <a:lvl1pPr marL="0" indent="0" algn="ctr">
              <a:buFontTx/>
              <a:buNone/>
              <a:defRPr sz="1800"/>
            </a:lvl1pPr>
          </a:lstStyle>
          <a:p>
            <a:r>
              <a:rPr lang="en-GB" dirty="0"/>
              <a:t>Person</a:t>
            </a:r>
          </a:p>
        </p:txBody>
      </p:sp>
      <p:sp>
        <p:nvSpPr>
          <p:cNvPr id="97" name="Text Placeholder 17">
            <a:extLst>
              <a:ext uri="{FF2B5EF4-FFF2-40B4-BE49-F238E27FC236}">
                <a16:creationId xmlns:a16="http://schemas.microsoft.com/office/drawing/2014/main" id="{DE5402FE-B3D6-470A-9461-A16AF7B6BDF8}"/>
              </a:ext>
            </a:extLst>
          </p:cNvPr>
          <p:cNvSpPr>
            <a:spLocks noGrp="1"/>
          </p:cNvSpPr>
          <p:nvPr>
            <p:ph type="body" sz="quarter" idx="62" hasCustomPrompt="1"/>
          </p:nvPr>
        </p:nvSpPr>
        <p:spPr>
          <a:xfrm>
            <a:off x="2509839" y="3202569"/>
            <a:ext cx="1620837" cy="362375"/>
          </a:xfrm>
          <a:prstGeom prst="rect">
            <a:avLst/>
          </a:prstGeom>
        </p:spPr>
        <p:txBody>
          <a:bodyPr lIns="0" tIns="0" rIns="0" bIns="0">
            <a:noAutofit/>
          </a:bodyPr>
          <a:lstStyle>
            <a:lvl1pPr marL="0" indent="0" algn="ctr">
              <a:lnSpc>
                <a:spcPct val="100000"/>
              </a:lnSpc>
              <a:spcBef>
                <a:spcPts val="0"/>
              </a:spcBef>
              <a:buFontTx/>
              <a:buNone/>
              <a:defRPr sz="1200">
                <a:solidFill>
                  <a:schemeClr val="accent1"/>
                </a:solidFill>
                <a:latin typeface="Times New Roman" panose="02020603050405020304" pitchFamily="18" charset="0"/>
                <a:cs typeface="Times New Roman" panose="02020603050405020304" pitchFamily="18" charset="0"/>
              </a:defRPr>
            </a:lvl1pPr>
          </a:lstStyle>
          <a:p>
            <a:pPr lvl="0"/>
            <a:r>
              <a:rPr lang="en-GB" dirty="0" err="1"/>
              <a:t>Firstname</a:t>
            </a:r>
            <a:r>
              <a:rPr lang="en-GB" dirty="0"/>
              <a:t> </a:t>
            </a:r>
            <a:r>
              <a:rPr lang="en-GB" dirty="0" err="1"/>
              <a:t>Lastname</a:t>
            </a:r>
            <a:endParaRPr lang="en-GB" dirty="0"/>
          </a:p>
        </p:txBody>
      </p:sp>
      <p:sp>
        <p:nvSpPr>
          <p:cNvPr id="96" name="Text Placeholder 17">
            <a:extLst>
              <a:ext uri="{FF2B5EF4-FFF2-40B4-BE49-F238E27FC236}">
                <a16:creationId xmlns:a16="http://schemas.microsoft.com/office/drawing/2014/main" id="{05E1A72C-E82E-4E64-BAEC-CFF927BE746F}"/>
              </a:ext>
            </a:extLst>
          </p:cNvPr>
          <p:cNvSpPr>
            <a:spLocks noGrp="1"/>
          </p:cNvSpPr>
          <p:nvPr>
            <p:ph type="body" sz="quarter" idx="61" hasCustomPrompt="1"/>
          </p:nvPr>
        </p:nvSpPr>
        <p:spPr>
          <a:xfrm>
            <a:off x="2509839" y="3432853"/>
            <a:ext cx="1620837" cy="362375"/>
          </a:xfrm>
          <a:prstGeom prst="rect">
            <a:avLst/>
          </a:prstGeom>
        </p:spPr>
        <p:txBody>
          <a:bodyPr lIns="0" tIns="0" rIns="0" bIns="0">
            <a:noAutofit/>
          </a:bodyPr>
          <a:lstStyle>
            <a:lvl1pPr marL="0" indent="0" algn="ctr">
              <a:lnSpc>
                <a:spcPct val="100000"/>
              </a:lnSpc>
              <a:spcBef>
                <a:spcPts val="0"/>
              </a:spcBef>
              <a:buFontTx/>
              <a:buNone/>
              <a:defRPr sz="1200">
                <a:solidFill>
                  <a:schemeClr val="tx1"/>
                </a:solidFill>
                <a:latin typeface="Times New Roman" panose="02020603050405020304" pitchFamily="18" charset="0"/>
                <a:cs typeface="Times New Roman" panose="02020603050405020304" pitchFamily="18" charset="0"/>
              </a:defRPr>
            </a:lvl1pPr>
          </a:lstStyle>
          <a:p>
            <a:pPr lvl="0"/>
            <a:r>
              <a:rPr lang="en-GB" dirty="0"/>
              <a:t>Position title</a:t>
            </a:r>
          </a:p>
        </p:txBody>
      </p:sp>
      <p:sp>
        <p:nvSpPr>
          <p:cNvPr id="98" name="Picture Placeholder 2">
            <a:extLst>
              <a:ext uri="{FF2B5EF4-FFF2-40B4-BE49-F238E27FC236}">
                <a16:creationId xmlns:a16="http://schemas.microsoft.com/office/drawing/2014/main" id="{304BF809-0E6F-46AF-BA15-C829B7B79A58}"/>
              </a:ext>
            </a:extLst>
          </p:cNvPr>
          <p:cNvSpPr>
            <a:spLocks noGrp="1"/>
          </p:cNvSpPr>
          <p:nvPr>
            <p:ph type="pic" sz="quarter" idx="63" hasCustomPrompt="1"/>
          </p:nvPr>
        </p:nvSpPr>
        <p:spPr>
          <a:xfrm>
            <a:off x="2509839" y="4195082"/>
            <a:ext cx="1620837" cy="1295401"/>
          </a:xfrm>
          <a:prstGeom prst="rect">
            <a:avLst/>
          </a:prstGeom>
          <a:solidFill>
            <a:schemeClr val="bg1">
              <a:lumMod val="95000"/>
            </a:schemeClr>
          </a:solidFill>
        </p:spPr>
        <p:txBody>
          <a:bodyPr tIns="504000" anchor="ctr" anchorCtr="0">
            <a:normAutofit/>
          </a:bodyPr>
          <a:lstStyle>
            <a:lvl1pPr marL="0" marR="0" indent="0" algn="ctr" defTabSz="914377" rtl="0" eaLnBrk="1" fontAlgn="auto" latinLnBrk="0" hangingPunct="1">
              <a:lnSpc>
                <a:spcPct val="90000"/>
              </a:lnSpc>
              <a:spcBef>
                <a:spcPts val="1000"/>
              </a:spcBef>
              <a:spcAft>
                <a:spcPts val="0"/>
              </a:spcAft>
              <a:buClrTx/>
              <a:buSzTx/>
              <a:buFontTx/>
              <a:buNone/>
              <a:tabLst/>
              <a:defRPr sz="1800"/>
            </a:lvl1pPr>
          </a:lstStyle>
          <a:p>
            <a:pPr marL="0" marR="0" lvl="0" indent="0" algn="ctr" defTabSz="914377" rtl="0" eaLnBrk="1" fontAlgn="auto" latinLnBrk="0" hangingPunct="1">
              <a:lnSpc>
                <a:spcPct val="90000"/>
              </a:lnSpc>
              <a:spcBef>
                <a:spcPts val="1000"/>
              </a:spcBef>
              <a:spcAft>
                <a:spcPts val="0"/>
              </a:spcAft>
              <a:buClrTx/>
              <a:buSzTx/>
              <a:buFontTx/>
              <a:buNone/>
              <a:tabLst/>
              <a:defRPr/>
            </a:pPr>
            <a:r>
              <a:rPr lang="en-GB" dirty="0"/>
              <a:t>Person</a:t>
            </a:r>
          </a:p>
        </p:txBody>
      </p:sp>
      <p:sp>
        <p:nvSpPr>
          <p:cNvPr id="100" name="Text Placeholder 17">
            <a:extLst>
              <a:ext uri="{FF2B5EF4-FFF2-40B4-BE49-F238E27FC236}">
                <a16:creationId xmlns:a16="http://schemas.microsoft.com/office/drawing/2014/main" id="{0322F05F-A846-4F1D-8608-F25BAF958C5C}"/>
              </a:ext>
            </a:extLst>
          </p:cNvPr>
          <p:cNvSpPr>
            <a:spLocks noGrp="1"/>
          </p:cNvSpPr>
          <p:nvPr>
            <p:ph type="body" sz="quarter" idx="65" hasCustomPrompt="1"/>
          </p:nvPr>
        </p:nvSpPr>
        <p:spPr>
          <a:xfrm>
            <a:off x="2509839" y="5573263"/>
            <a:ext cx="1620837" cy="362375"/>
          </a:xfrm>
          <a:prstGeom prst="rect">
            <a:avLst/>
          </a:prstGeom>
        </p:spPr>
        <p:txBody>
          <a:bodyPr lIns="0" tIns="0" rIns="0" bIns="0">
            <a:noAutofit/>
          </a:bodyPr>
          <a:lstStyle>
            <a:lvl1pPr marL="0" indent="0" algn="ctr">
              <a:lnSpc>
                <a:spcPct val="100000"/>
              </a:lnSpc>
              <a:spcBef>
                <a:spcPts val="0"/>
              </a:spcBef>
              <a:buFontTx/>
              <a:buNone/>
              <a:defRPr sz="1200">
                <a:solidFill>
                  <a:schemeClr val="accent1"/>
                </a:solidFill>
                <a:latin typeface="Times New Roman" panose="02020603050405020304" pitchFamily="18" charset="0"/>
                <a:cs typeface="Times New Roman" panose="02020603050405020304" pitchFamily="18" charset="0"/>
              </a:defRPr>
            </a:lvl1pPr>
          </a:lstStyle>
          <a:p>
            <a:pPr lvl="0"/>
            <a:r>
              <a:rPr lang="en-GB" dirty="0" err="1"/>
              <a:t>Firstname</a:t>
            </a:r>
            <a:r>
              <a:rPr lang="en-GB" dirty="0"/>
              <a:t> </a:t>
            </a:r>
            <a:r>
              <a:rPr lang="en-GB" dirty="0" err="1"/>
              <a:t>Lastname</a:t>
            </a:r>
            <a:endParaRPr lang="en-GB" dirty="0"/>
          </a:p>
        </p:txBody>
      </p:sp>
      <p:sp>
        <p:nvSpPr>
          <p:cNvPr id="99" name="Text Placeholder 17">
            <a:extLst>
              <a:ext uri="{FF2B5EF4-FFF2-40B4-BE49-F238E27FC236}">
                <a16:creationId xmlns:a16="http://schemas.microsoft.com/office/drawing/2014/main" id="{6B6ECB26-DA92-4B85-8AC8-467B27BE162C}"/>
              </a:ext>
            </a:extLst>
          </p:cNvPr>
          <p:cNvSpPr>
            <a:spLocks noGrp="1"/>
          </p:cNvSpPr>
          <p:nvPr>
            <p:ph type="body" sz="quarter" idx="64" hasCustomPrompt="1"/>
          </p:nvPr>
        </p:nvSpPr>
        <p:spPr>
          <a:xfrm>
            <a:off x="2509839" y="5803547"/>
            <a:ext cx="1620837" cy="362375"/>
          </a:xfrm>
          <a:prstGeom prst="rect">
            <a:avLst/>
          </a:prstGeom>
        </p:spPr>
        <p:txBody>
          <a:bodyPr lIns="0" tIns="0" rIns="0" bIns="0">
            <a:noAutofit/>
          </a:bodyPr>
          <a:lstStyle>
            <a:lvl1pPr marL="0" indent="0" algn="ctr">
              <a:lnSpc>
                <a:spcPct val="100000"/>
              </a:lnSpc>
              <a:spcBef>
                <a:spcPts val="0"/>
              </a:spcBef>
              <a:buFontTx/>
              <a:buNone/>
              <a:defRPr sz="1200">
                <a:solidFill>
                  <a:schemeClr val="tx1"/>
                </a:solidFill>
                <a:latin typeface="Times New Roman" panose="02020603050405020304" pitchFamily="18" charset="0"/>
                <a:cs typeface="Times New Roman" panose="02020603050405020304" pitchFamily="18" charset="0"/>
              </a:defRPr>
            </a:lvl1pPr>
          </a:lstStyle>
          <a:p>
            <a:pPr lvl="0"/>
            <a:r>
              <a:rPr lang="en-GB" dirty="0"/>
              <a:t>Position title</a:t>
            </a:r>
          </a:p>
        </p:txBody>
      </p:sp>
      <p:sp>
        <p:nvSpPr>
          <p:cNvPr id="101" name="Picture Placeholder 2">
            <a:extLst>
              <a:ext uri="{FF2B5EF4-FFF2-40B4-BE49-F238E27FC236}">
                <a16:creationId xmlns:a16="http://schemas.microsoft.com/office/drawing/2014/main" id="{13F823F4-043A-4B83-BE48-C6EEC0B1EA04}"/>
              </a:ext>
            </a:extLst>
          </p:cNvPr>
          <p:cNvSpPr>
            <a:spLocks noGrp="1"/>
          </p:cNvSpPr>
          <p:nvPr>
            <p:ph type="pic" sz="quarter" idx="66" hasCustomPrompt="1"/>
          </p:nvPr>
        </p:nvSpPr>
        <p:spPr>
          <a:xfrm>
            <a:off x="4360864" y="1810801"/>
            <a:ext cx="1620837" cy="1295401"/>
          </a:xfrm>
          <a:prstGeom prst="rect">
            <a:avLst/>
          </a:prstGeom>
          <a:solidFill>
            <a:schemeClr val="bg1">
              <a:lumMod val="95000"/>
            </a:schemeClr>
          </a:solidFill>
        </p:spPr>
        <p:txBody>
          <a:bodyPr tIns="504000" anchor="ctr" anchorCtr="0">
            <a:normAutofit/>
          </a:bodyPr>
          <a:lstStyle>
            <a:lvl1pPr marL="0" indent="0" algn="ctr">
              <a:buFontTx/>
              <a:buNone/>
              <a:defRPr sz="1800"/>
            </a:lvl1pPr>
          </a:lstStyle>
          <a:p>
            <a:r>
              <a:rPr lang="en-GB" dirty="0"/>
              <a:t>Person</a:t>
            </a:r>
          </a:p>
        </p:txBody>
      </p:sp>
      <p:sp>
        <p:nvSpPr>
          <p:cNvPr id="103" name="Text Placeholder 17">
            <a:extLst>
              <a:ext uri="{FF2B5EF4-FFF2-40B4-BE49-F238E27FC236}">
                <a16:creationId xmlns:a16="http://schemas.microsoft.com/office/drawing/2014/main" id="{D21DAC54-032F-4409-9C91-4215B6225A61}"/>
              </a:ext>
            </a:extLst>
          </p:cNvPr>
          <p:cNvSpPr>
            <a:spLocks noGrp="1"/>
          </p:cNvSpPr>
          <p:nvPr>
            <p:ph type="body" sz="quarter" idx="68" hasCustomPrompt="1"/>
          </p:nvPr>
        </p:nvSpPr>
        <p:spPr>
          <a:xfrm>
            <a:off x="4360864" y="3202569"/>
            <a:ext cx="1620837" cy="362375"/>
          </a:xfrm>
          <a:prstGeom prst="rect">
            <a:avLst/>
          </a:prstGeom>
        </p:spPr>
        <p:txBody>
          <a:bodyPr lIns="0" tIns="0" rIns="0" bIns="0">
            <a:noAutofit/>
          </a:bodyPr>
          <a:lstStyle>
            <a:lvl1pPr marL="0" indent="0" algn="ctr">
              <a:lnSpc>
                <a:spcPct val="100000"/>
              </a:lnSpc>
              <a:spcBef>
                <a:spcPts val="0"/>
              </a:spcBef>
              <a:buFontTx/>
              <a:buNone/>
              <a:defRPr sz="1200">
                <a:solidFill>
                  <a:schemeClr val="accent1"/>
                </a:solidFill>
                <a:latin typeface="Times New Roman" panose="02020603050405020304" pitchFamily="18" charset="0"/>
                <a:cs typeface="Times New Roman" panose="02020603050405020304" pitchFamily="18" charset="0"/>
              </a:defRPr>
            </a:lvl1pPr>
          </a:lstStyle>
          <a:p>
            <a:pPr lvl="0"/>
            <a:r>
              <a:rPr lang="en-GB" dirty="0" err="1"/>
              <a:t>Firstname</a:t>
            </a:r>
            <a:r>
              <a:rPr lang="en-GB" dirty="0"/>
              <a:t> </a:t>
            </a:r>
            <a:r>
              <a:rPr lang="en-GB" dirty="0" err="1"/>
              <a:t>Lastname</a:t>
            </a:r>
            <a:endParaRPr lang="en-GB" dirty="0"/>
          </a:p>
        </p:txBody>
      </p:sp>
      <p:sp>
        <p:nvSpPr>
          <p:cNvPr id="102" name="Text Placeholder 17">
            <a:extLst>
              <a:ext uri="{FF2B5EF4-FFF2-40B4-BE49-F238E27FC236}">
                <a16:creationId xmlns:a16="http://schemas.microsoft.com/office/drawing/2014/main" id="{BD9BE25C-4B0F-4BFB-A979-101E2CF07758}"/>
              </a:ext>
            </a:extLst>
          </p:cNvPr>
          <p:cNvSpPr>
            <a:spLocks noGrp="1"/>
          </p:cNvSpPr>
          <p:nvPr>
            <p:ph type="body" sz="quarter" idx="67" hasCustomPrompt="1"/>
          </p:nvPr>
        </p:nvSpPr>
        <p:spPr>
          <a:xfrm>
            <a:off x="4360864" y="3432853"/>
            <a:ext cx="1620837" cy="362375"/>
          </a:xfrm>
          <a:prstGeom prst="rect">
            <a:avLst/>
          </a:prstGeom>
        </p:spPr>
        <p:txBody>
          <a:bodyPr lIns="0" tIns="0" rIns="0" bIns="0">
            <a:noAutofit/>
          </a:bodyPr>
          <a:lstStyle>
            <a:lvl1pPr marL="0" indent="0" algn="ctr">
              <a:lnSpc>
                <a:spcPct val="100000"/>
              </a:lnSpc>
              <a:spcBef>
                <a:spcPts val="0"/>
              </a:spcBef>
              <a:buFontTx/>
              <a:buNone/>
              <a:defRPr sz="1200">
                <a:solidFill>
                  <a:schemeClr val="tx1"/>
                </a:solidFill>
                <a:latin typeface="Times New Roman" panose="02020603050405020304" pitchFamily="18" charset="0"/>
                <a:cs typeface="Times New Roman" panose="02020603050405020304" pitchFamily="18" charset="0"/>
              </a:defRPr>
            </a:lvl1pPr>
          </a:lstStyle>
          <a:p>
            <a:pPr lvl="0"/>
            <a:r>
              <a:rPr lang="en-GB" dirty="0"/>
              <a:t>Position title</a:t>
            </a:r>
          </a:p>
        </p:txBody>
      </p:sp>
      <p:sp>
        <p:nvSpPr>
          <p:cNvPr id="104" name="Picture Placeholder 2">
            <a:extLst>
              <a:ext uri="{FF2B5EF4-FFF2-40B4-BE49-F238E27FC236}">
                <a16:creationId xmlns:a16="http://schemas.microsoft.com/office/drawing/2014/main" id="{007065A7-D341-4447-AE6B-A91CE548048E}"/>
              </a:ext>
            </a:extLst>
          </p:cNvPr>
          <p:cNvSpPr>
            <a:spLocks noGrp="1"/>
          </p:cNvSpPr>
          <p:nvPr>
            <p:ph type="pic" sz="quarter" idx="69" hasCustomPrompt="1"/>
          </p:nvPr>
        </p:nvSpPr>
        <p:spPr>
          <a:xfrm>
            <a:off x="4360864" y="4195082"/>
            <a:ext cx="1620837" cy="1295401"/>
          </a:xfrm>
          <a:prstGeom prst="rect">
            <a:avLst/>
          </a:prstGeom>
          <a:solidFill>
            <a:schemeClr val="bg1">
              <a:lumMod val="95000"/>
            </a:schemeClr>
          </a:solidFill>
        </p:spPr>
        <p:txBody>
          <a:bodyPr tIns="504000" anchor="ctr" anchorCtr="0">
            <a:normAutofit/>
          </a:bodyPr>
          <a:lstStyle>
            <a:lvl1pPr marL="0" marR="0" indent="0" algn="ctr" defTabSz="914377" rtl="0" eaLnBrk="1" fontAlgn="auto" latinLnBrk="0" hangingPunct="1">
              <a:lnSpc>
                <a:spcPct val="90000"/>
              </a:lnSpc>
              <a:spcBef>
                <a:spcPts val="1000"/>
              </a:spcBef>
              <a:spcAft>
                <a:spcPts val="0"/>
              </a:spcAft>
              <a:buClrTx/>
              <a:buSzTx/>
              <a:buFontTx/>
              <a:buNone/>
              <a:tabLst/>
              <a:defRPr sz="1800"/>
            </a:lvl1pPr>
          </a:lstStyle>
          <a:p>
            <a:pPr marL="0" marR="0" lvl="0" indent="0" algn="ctr" defTabSz="914377" rtl="0" eaLnBrk="1" fontAlgn="auto" latinLnBrk="0" hangingPunct="1">
              <a:lnSpc>
                <a:spcPct val="90000"/>
              </a:lnSpc>
              <a:spcBef>
                <a:spcPts val="1000"/>
              </a:spcBef>
              <a:spcAft>
                <a:spcPts val="0"/>
              </a:spcAft>
              <a:buClrTx/>
              <a:buSzTx/>
              <a:buFontTx/>
              <a:buNone/>
              <a:tabLst/>
              <a:defRPr/>
            </a:pPr>
            <a:r>
              <a:rPr lang="en-GB" dirty="0"/>
              <a:t>Person</a:t>
            </a:r>
          </a:p>
        </p:txBody>
      </p:sp>
      <p:sp>
        <p:nvSpPr>
          <p:cNvPr id="106" name="Text Placeholder 17">
            <a:extLst>
              <a:ext uri="{FF2B5EF4-FFF2-40B4-BE49-F238E27FC236}">
                <a16:creationId xmlns:a16="http://schemas.microsoft.com/office/drawing/2014/main" id="{538F1C9B-5191-46A7-9988-721C27A19C0F}"/>
              </a:ext>
            </a:extLst>
          </p:cNvPr>
          <p:cNvSpPr>
            <a:spLocks noGrp="1"/>
          </p:cNvSpPr>
          <p:nvPr>
            <p:ph type="body" sz="quarter" idx="71" hasCustomPrompt="1"/>
          </p:nvPr>
        </p:nvSpPr>
        <p:spPr>
          <a:xfrm>
            <a:off x="4360864" y="5573263"/>
            <a:ext cx="1620837" cy="362375"/>
          </a:xfrm>
          <a:prstGeom prst="rect">
            <a:avLst/>
          </a:prstGeom>
        </p:spPr>
        <p:txBody>
          <a:bodyPr lIns="0" tIns="0" rIns="0" bIns="0">
            <a:noAutofit/>
          </a:bodyPr>
          <a:lstStyle>
            <a:lvl1pPr marL="0" indent="0" algn="ctr">
              <a:lnSpc>
                <a:spcPct val="100000"/>
              </a:lnSpc>
              <a:spcBef>
                <a:spcPts val="0"/>
              </a:spcBef>
              <a:buFontTx/>
              <a:buNone/>
              <a:defRPr sz="1200">
                <a:solidFill>
                  <a:schemeClr val="accent1"/>
                </a:solidFill>
                <a:latin typeface="Times New Roman" panose="02020603050405020304" pitchFamily="18" charset="0"/>
                <a:cs typeface="Times New Roman" panose="02020603050405020304" pitchFamily="18" charset="0"/>
              </a:defRPr>
            </a:lvl1pPr>
          </a:lstStyle>
          <a:p>
            <a:pPr lvl="0"/>
            <a:r>
              <a:rPr lang="en-GB" dirty="0" err="1"/>
              <a:t>Firstname</a:t>
            </a:r>
            <a:r>
              <a:rPr lang="en-GB" dirty="0"/>
              <a:t> </a:t>
            </a:r>
            <a:r>
              <a:rPr lang="en-GB" dirty="0" err="1"/>
              <a:t>Lastname</a:t>
            </a:r>
            <a:endParaRPr lang="en-GB" dirty="0"/>
          </a:p>
        </p:txBody>
      </p:sp>
      <p:sp>
        <p:nvSpPr>
          <p:cNvPr id="105" name="Text Placeholder 17">
            <a:extLst>
              <a:ext uri="{FF2B5EF4-FFF2-40B4-BE49-F238E27FC236}">
                <a16:creationId xmlns:a16="http://schemas.microsoft.com/office/drawing/2014/main" id="{2F155F4B-6C77-4B10-82CF-87AB808A21A3}"/>
              </a:ext>
            </a:extLst>
          </p:cNvPr>
          <p:cNvSpPr>
            <a:spLocks noGrp="1"/>
          </p:cNvSpPr>
          <p:nvPr>
            <p:ph type="body" sz="quarter" idx="70" hasCustomPrompt="1"/>
          </p:nvPr>
        </p:nvSpPr>
        <p:spPr>
          <a:xfrm>
            <a:off x="4360864" y="5803547"/>
            <a:ext cx="1620837" cy="362375"/>
          </a:xfrm>
          <a:prstGeom prst="rect">
            <a:avLst/>
          </a:prstGeom>
        </p:spPr>
        <p:txBody>
          <a:bodyPr lIns="0" tIns="0" rIns="0" bIns="0">
            <a:noAutofit/>
          </a:bodyPr>
          <a:lstStyle>
            <a:lvl1pPr marL="0" indent="0" algn="ctr">
              <a:lnSpc>
                <a:spcPct val="100000"/>
              </a:lnSpc>
              <a:spcBef>
                <a:spcPts val="0"/>
              </a:spcBef>
              <a:buFontTx/>
              <a:buNone/>
              <a:defRPr sz="1200">
                <a:solidFill>
                  <a:schemeClr val="tx1"/>
                </a:solidFill>
                <a:latin typeface="Times New Roman" panose="02020603050405020304" pitchFamily="18" charset="0"/>
                <a:cs typeface="Times New Roman" panose="02020603050405020304" pitchFamily="18" charset="0"/>
              </a:defRPr>
            </a:lvl1pPr>
          </a:lstStyle>
          <a:p>
            <a:pPr lvl="0"/>
            <a:r>
              <a:rPr lang="en-GB" dirty="0"/>
              <a:t>Position title</a:t>
            </a:r>
          </a:p>
        </p:txBody>
      </p:sp>
      <p:sp>
        <p:nvSpPr>
          <p:cNvPr id="107" name="Picture Placeholder 2">
            <a:extLst>
              <a:ext uri="{FF2B5EF4-FFF2-40B4-BE49-F238E27FC236}">
                <a16:creationId xmlns:a16="http://schemas.microsoft.com/office/drawing/2014/main" id="{9D67B676-0169-4E1D-B485-5732B38992AE}"/>
              </a:ext>
            </a:extLst>
          </p:cNvPr>
          <p:cNvSpPr>
            <a:spLocks noGrp="1"/>
          </p:cNvSpPr>
          <p:nvPr>
            <p:ph type="pic" sz="quarter" idx="72" hasCustomPrompt="1"/>
          </p:nvPr>
        </p:nvSpPr>
        <p:spPr>
          <a:xfrm>
            <a:off x="6211888" y="1810801"/>
            <a:ext cx="1620837" cy="1295401"/>
          </a:xfrm>
          <a:prstGeom prst="rect">
            <a:avLst/>
          </a:prstGeom>
          <a:solidFill>
            <a:schemeClr val="bg1">
              <a:lumMod val="95000"/>
            </a:schemeClr>
          </a:solidFill>
        </p:spPr>
        <p:txBody>
          <a:bodyPr tIns="504000" anchor="ctr" anchorCtr="0">
            <a:normAutofit/>
          </a:bodyPr>
          <a:lstStyle>
            <a:lvl1pPr marL="0" indent="0" algn="ctr">
              <a:buFontTx/>
              <a:buNone/>
              <a:defRPr sz="1800"/>
            </a:lvl1pPr>
          </a:lstStyle>
          <a:p>
            <a:r>
              <a:rPr lang="en-GB" dirty="0"/>
              <a:t>Person</a:t>
            </a:r>
          </a:p>
        </p:txBody>
      </p:sp>
      <p:sp>
        <p:nvSpPr>
          <p:cNvPr id="109" name="Text Placeholder 17">
            <a:extLst>
              <a:ext uri="{FF2B5EF4-FFF2-40B4-BE49-F238E27FC236}">
                <a16:creationId xmlns:a16="http://schemas.microsoft.com/office/drawing/2014/main" id="{E2A5260C-8898-438D-B353-AD58CE7F051E}"/>
              </a:ext>
            </a:extLst>
          </p:cNvPr>
          <p:cNvSpPr>
            <a:spLocks noGrp="1"/>
          </p:cNvSpPr>
          <p:nvPr>
            <p:ph type="body" sz="quarter" idx="74" hasCustomPrompt="1"/>
          </p:nvPr>
        </p:nvSpPr>
        <p:spPr>
          <a:xfrm>
            <a:off x="6211888" y="3202569"/>
            <a:ext cx="1620837" cy="362375"/>
          </a:xfrm>
          <a:prstGeom prst="rect">
            <a:avLst/>
          </a:prstGeom>
        </p:spPr>
        <p:txBody>
          <a:bodyPr lIns="0" tIns="0" rIns="0" bIns="0">
            <a:noAutofit/>
          </a:bodyPr>
          <a:lstStyle>
            <a:lvl1pPr marL="0" indent="0" algn="ctr">
              <a:lnSpc>
                <a:spcPct val="100000"/>
              </a:lnSpc>
              <a:spcBef>
                <a:spcPts val="0"/>
              </a:spcBef>
              <a:buFontTx/>
              <a:buNone/>
              <a:defRPr sz="1200">
                <a:solidFill>
                  <a:schemeClr val="accent1"/>
                </a:solidFill>
                <a:latin typeface="Times New Roman" panose="02020603050405020304" pitchFamily="18" charset="0"/>
                <a:cs typeface="Times New Roman" panose="02020603050405020304" pitchFamily="18" charset="0"/>
              </a:defRPr>
            </a:lvl1pPr>
          </a:lstStyle>
          <a:p>
            <a:pPr lvl="0"/>
            <a:r>
              <a:rPr lang="en-GB" dirty="0" err="1"/>
              <a:t>Firstname</a:t>
            </a:r>
            <a:r>
              <a:rPr lang="en-GB" dirty="0"/>
              <a:t> </a:t>
            </a:r>
            <a:r>
              <a:rPr lang="en-GB" dirty="0" err="1"/>
              <a:t>Lastname</a:t>
            </a:r>
            <a:endParaRPr lang="en-GB" dirty="0"/>
          </a:p>
        </p:txBody>
      </p:sp>
      <p:sp>
        <p:nvSpPr>
          <p:cNvPr id="108" name="Text Placeholder 17">
            <a:extLst>
              <a:ext uri="{FF2B5EF4-FFF2-40B4-BE49-F238E27FC236}">
                <a16:creationId xmlns:a16="http://schemas.microsoft.com/office/drawing/2014/main" id="{5A64AB6E-B6C5-437A-BC9D-1E3CA90B9354}"/>
              </a:ext>
            </a:extLst>
          </p:cNvPr>
          <p:cNvSpPr>
            <a:spLocks noGrp="1"/>
          </p:cNvSpPr>
          <p:nvPr>
            <p:ph type="body" sz="quarter" idx="73" hasCustomPrompt="1"/>
          </p:nvPr>
        </p:nvSpPr>
        <p:spPr>
          <a:xfrm>
            <a:off x="6211888" y="3432853"/>
            <a:ext cx="1620837" cy="362375"/>
          </a:xfrm>
          <a:prstGeom prst="rect">
            <a:avLst/>
          </a:prstGeom>
        </p:spPr>
        <p:txBody>
          <a:bodyPr lIns="0" tIns="0" rIns="0" bIns="0">
            <a:noAutofit/>
          </a:bodyPr>
          <a:lstStyle>
            <a:lvl1pPr marL="0" indent="0" algn="ctr">
              <a:lnSpc>
                <a:spcPct val="100000"/>
              </a:lnSpc>
              <a:spcBef>
                <a:spcPts val="0"/>
              </a:spcBef>
              <a:buFontTx/>
              <a:buNone/>
              <a:defRPr sz="1200">
                <a:solidFill>
                  <a:schemeClr val="tx1"/>
                </a:solidFill>
                <a:latin typeface="Times New Roman" panose="02020603050405020304" pitchFamily="18" charset="0"/>
                <a:cs typeface="Times New Roman" panose="02020603050405020304" pitchFamily="18" charset="0"/>
              </a:defRPr>
            </a:lvl1pPr>
          </a:lstStyle>
          <a:p>
            <a:pPr lvl="0"/>
            <a:r>
              <a:rPr lang="en-GB" dirty="0"/>
              <a:t>Position title</a:t>
            </a:r>
          </a:p>
        </p:txBody>
      </p:sp>
      <p:sp>
        <p:nvSpPr>
          <p:cNvPr id="110" name="Picture Placeholder 2">
            <a:extLst>
              <a:ext uri="{FF2B5EF4-FFF2-40B4-BE49-F238E27FC236}">
                <a16:creationId xmlns:a16="http://schemas.microsoft.com/office/drawing/2014/main" id="{9952C130-25CE-45D7-BD81-95E1DCE8C11A}"/>
              </a:ext>
            </a:extLst>
          </p:cNvPr>
          <p:cNvSpPr>
            <a:spLocks noGrp="1"/>
          </p:cNvSpPr>
          <p:nvPr>
            <p:ph type="pic" sz="quarter" idx="75" hasCustomPrompt="1"/>
          </p:nvPr>
        </p:nvSpPr>
        <p:spPr>
          <a:xfrm>
            <a:off x="6211888" y="4195082"/>
            <a:ext cx="1620837" cy="1295401"/>
          </a:xfrm>
          <a:prstGeom prst="rect">
            <a:avLst/>
          </a:prstGeom>
          <a:solidFill>
            <a:schemeClr val="bg1">
              <a:lumMod val="95000"/>
            </a:schemeClr>
          </a:solidFill>
        </p:spPr>
        <p:txBody>
          <a:bodyPr tIns="504000" anchor="ctr" anchorCtr="0">
            <a:normAutofit/>
          </a:bodyPr>
          <a:lstStyle>
            <a:lvl1pPr marL="0" marR="0" indent="0" algn="ctr" defTabSz="914377" rtl="0" eaLnBrk="1" fontAlgn="auto" latinLnBrk="0" hangingPunct="1">
              <a:lnSpc>
                <a:spcPct val="90000"/>
              </a:lnSpc>
              <a:spcBef>
                <a:spcPts val="1000"/>
              </a:spcBef>
              <a:spcAft>
                <a:spcPts val="0"/>
              </a:spcAft>
              <a:buClrTx/>
              <a:buSzTx/>
              <a:buFontTx/>
              <a:buNone/>
              <a:tabLst/>
              <a:defRPr sz="1800"/>
            </a:lvl1pPr>
          </a:lstStyle>
          <a:p>
            <a:pPr marL="0" marR="0" lvl="0" indent="0" algn="ctr" defTabSz="914377" rtl="0" eaLnBrk="1" fontAlgn="auto" latinLnBrk="0" hangingPunct="1">
              <a:lnSpc>
                <a:spcPct val="90000"/>
              </a:lnSpc>
              <a:spcBef>
                <a:spcPts val="1000"/>
              </a:spcBef>
              <a:spcAft>
                <a:spcPts val="0"/>
              </a:spcAft>
              <a:buClrTx/>
              <a:buSzTx/>
              <a:buFontTx/>
              <a:buNone/>
              <a:tabLst/>
              <a:defRPr/>
            </a:pPr>
            <a:r>
              <a:rPr lang="en-GB" dirty="0"/>
              <a:t>Person</a:t>
            </a:r>
          </a:p>
        </p:txBody>
      </p:sp>
      <p:sp>
        <p:nvSpPr>
          <p:cNvPr id="112" name="Text Placeholder 17">
            <a:extLst>
              <a:ext uri="{FF2B5EF4-FFF2-40B4-BE49-F238E27FC236}">
                <a16:creationId xmlns:a16="http://schemas.microsoft.com/office/drawing/2014/main" id="{D4751E6E-E50B-47BB-B845-1A9F2628A2B9}"/>
              </a:ext>
            </a:extLst>
          </p:cNvPr>
          <p:cNvSpPr>
            <a:spLocks noGrp="1"/>
          </p:cNvSpPr>
          <p:nvPr>
            <p:ph type="body" sz="quarter" idx="77" hasCustomPrompt="1"/>
          </p:nvPr>
        </p:nvSpPr>
        <p:spPr>
          <a:xfrm>
            <a:off x="6211888" y="5573263"/>
            <a:ext cx="1620837" cy="362375"/>
          </a:xfrm>
          <a:prstGeom prst="rect">
            <a:avLst/>
          </a:prstGeom>
        </p:spPr>
        <p:txBody>
          <a:bodyPr lIns="0" tIns="0" rIns="0" bIns="0">
            <a:noAutofit/>
          </a:bodyPr>
          <a:lstStyle>
            <a:lvl1pPr marL="0" indent="0" algn="ctr">
              <a:lnSpc>
                <a:spcPct val="100000"/>
              </a:lnSpc>
              <a:spcBef>
                <a:spcPts val="0"/>
              </a:spcBef>
              <a:buFontTx/>
              <a:buNone/>
              <a:defRPr sz="1200">
                <a:solidFill>
                  <a:schemeClr val="accent1"/>
                </a:solidFill>
                <a:latin typeface="Times New Roman" panose="02020603050405020304" pitchFamily="18" charset="0"/>
                <a:cs typeface="Times New Roman" panose="02020603050405020304" pitchFamily="18" charset="0"/>
              </a:defRPr>
            </a:lvl1pPr>
          </a:lstStyle>
          <a:p>
            <a:pPr lvl="0"/>
            <a:r>
              <a:rPr lang="en-GB" dirty="0" err="1"/>
              <a:t>Firstname</a:t>
            </a:r>
            <a:r>
              <a:rPr lang="en-GB" dirty="0"/>
              <a:t> </a:t>
            </a:r>
            <a:r>
              <a:rPr lang="en-GB" dirty="0" err="1"/>
              <a:t>Lastname</a:t>
            </a:r>
            <a:endParaRPr lang="en-GB" dirty="0"/>
          </a:p>
        </p:txBody>
      </p:sp>
      <p:sp>
        <p:nvSpPr>
          <p:cNvPr id="111" name="Text Placeholder 17">
            <a:extLst>
              <a:ext uri="{FF2B5EF4-FFF2-40B4-BE49-F238E27FC236}">
                <a16:creationId xmlns:a16="http://schemas.microsoft.com/office/drawing/2014/main" id="{975635CB-AC22-40BF-A843-11EE49D41478}"/>
              </a:ext>
            </a:extLst>
          </p:cNvPr>
          <p:cNvSpPr>
            <a:spLocks noGrp="1"/>
          </p:cNvSpPr>
          <p:nvPr>
            <p:ph type="body" sz="quarter" idx="76" hasCustomPrompt="1"/>
          </p:nvPr>
        </p:nvSpPr>
        <p:spPr>
          <a:xfrm>
            <a:off x="6211888" y="5803547"/>
            <a:ext cx="1620837" cy="362375"/>
          </a:xfrm>
          <a:prstGeom prst="rect">
            <a:avLst/>
          </a:prstGeom>
        </p:spPr>
        <p:txBody>
          <a:bodyPr lIns="0" tIns="0" rIns="0" bIns="0">
            <a:noAutofit/>
          </a:bodyPr>
          <a:lstStyle>
            <a:lvl1pPr marL="0" indent="0" algn="ctr">
              <a:lnSpc>
                <a:spcPct val="100000"/>
              </a:lnSpc>
              <a:spcBef>
                <a:spcPts val="0"/>
              </a:spcBef>
              <a:buFontTx/>
              <a:buNone/>
              <a:defRPr sz="1200">
                <a:solidFill>
                  <a:schemeClr val="tx1"/>
                </a:solidFill>
                <a:latin typeface="Times New Roman" panose="02020603050405020304" pitchFamily="18" charset="0"/>
                <a:cs typeface="Times New Roman" panose="02020603050405020304" pitchFamily="18" charset="0"/>
              </a:defRPr>
            </a:lvl1pPr>
          </a:lstStyle>
          <a:p>
            <a:pPr lvl="0"/>
            <a:r>
              <a:rPr lang="en-GB" dirty="0"/>
              <a:t>Position title</a:t>
            </a:r>
          </a:p>
        </p:txBody>
      </p:sp>
      <p:sp>
        <p:nvSpPr>
          <p:cNvPr id="113" name="Picture Placeholder 2">
            <a:extLst>
              <a:ext uri="{FF2B5EF4-FFF2-40B4-BE49-F238E27FC236}">
                <a16:creationId xmlns:a16="http://schemas.microsoft.com/office/drawing/2014/main" id="{B6D5C63C-F0A7-431C-A34F-D630302AA90C}"/>
              </a:ext>
            </a:extLst>
          </p:cNvPr>
          <p:cNvSpPr>
            <a:spLocks noGrp="1"/>
          </p:cNvSpPr>
          <p:nvPr>
            <p:ph type="pic" sz="quarter" idx="78" hasCustomPrompt="1"/>
          </p:nvPr>
        </p:nvSpPr>
        <p:spPr>
          <a:xfrm>
            <a:off x="8059739" y="1810801"/>
            <a:ext cx="1620837" cy="1295401"/>
          </a:xfrm>
          <a:prstGeom prst="rect">
            <a:avLst/>
          </a:prstGeom>
          <a:solidFill>
            <a:schemeClr val="bg1">
              <a:lumMod val="95000"/>
            </a:schemeClr>
          </a:solidFill>
        </p:spPr>
        <p:txBody>
          <a:bodyPr tIns="504000" anchor="ctr" anchorCtr="0">
            <a:normAutofit/>
          </a:bodyPr>
          <a:lstStyle>
            <a:lvl1pPr marL="0" indent="0" algn="ctr">
              <a:buFontTx/>
              <a:buNone/>
              <a:defRPr sz="1800"/>
            </a:lvl1pPr>
          </a:lstStyle>
          <a:p>
            <a:r>
              <a:rPr lang="en-GB" dirty="0"/>
              <a:t>Person</a:t>
            </a:r>
          </a:p>
        </p:txBody>
      </p:sp>
      <p:sp>
        <p:nvSpPr>
          <p:cNvPr id="115" name="Text Placeholder 17">
            <a:extLst>
              <a:ext uri="{FF2B5EF4-FFF2-40B4-BE49-F238E27FC236}">
                <a16:creationId xmlns:a16="http://schemas.microsoft.com/office/drawing/2014/main" id="{5B08EEF1-2090-4FAE-AC3E-FFAC897FCEA8}"/>
              </a:ext>
            </a:extLst>
          </p:cNvPr>
          <p:cNvSpPr>
            <a:spLocks noGrp="1"/>
          </p:cNvSpPr>
          <p:nvPr>
            <p:ph type="body" sz="quarter" idx="80" hasCustomPrompt="1"/>
          </p:nvPr>
        </p:nvSpPr>
        <p:spPr>
          <a:xfrm>
            <a:off x="8059739" y="3202569"/>
            <a:ext cx="1620837" cy="362375"/>
          </a:xfrm>
          <a:prstGeom prst="rect">
            <a:avLst/>
          </a:prstGeom>
        </p:spPr>
        <p:txBody>
          <a:bodyPr lIns="0" tIns="0" rIns="0" bIns="0">
            <a:noAutofit/>
          </a:bodyPr>
          <a:lstStyle>
            <a:lvl1pPr marL="0" indent="0" algn="ctr">
              <a:lnSpc>
                <a:spcPct val="100000"/>
              </a:lnSpc>
              <a:spcBef>
                <a:spcPts val="0"/>
              </a:spcBef>
              <a:buFontTx/>
              <a:buNone/>
              <a:defRPr sz="1200">
                <a:solidFill>
                  <a:schemeClr val="accent1"/>
                </a:solidFill>
                <a:latin typeface="Times New Roman" panose="02020603050405020304" pitchFamily="18" charset="0"/>
                <a:cs typeface="Times New Roman" panose="02020603050405020304" pitchFamily="18" charset="0"/>
              </a:defRPr>
            </a:lvl1pPr>
          </a:lstStyle>
          <a:p>
            <a:pPr lvl="0"/>
            <a:r>
              <a:rPr lang="en-GB" dirty="0" err="1"/>
              <a:t>Firstname</a:t>
            </a:r>
            <a:r>
              <a:rPr lang="en-GB" dirty="0"/>
              <a:t> </a:t>
            </a:r>
            <a:r>
              <a:rPr lang="en-GB" dirty="0" err="1"/>
              <a:t>Lastname</a:t>
            </a:r>
            <a:endParaRPr lang="en-GB" dirty="0"/>
          </a:p>
        </p:txBody>
      </p:sp>
      <p:sp>
        <p:nvSpPr>
          <p:cNvPr id="114" name="Text Placeholder 17">
            <a:extLst>
              <a:ext uri="{FF2B5EF4-FFF2-40B4-BE49-F238E27FC236}">
                <a16:creationId xmlns:a16="http://schemas.microsoft.com/office/drawing/2014/main" id="{3C08BCDD-2691-4AF7-A41E-E91D54C11EA4}"/>
              </a:ext>
            </a:extLst>
          </p:cNvPr>
          <p:cNvSpPr>
            <a:spLocks noGrp="1"/>
          </p:cNvSpPr>
          <p:nvPr>
            <p:ph type="body" sz="quarter" idx="79" hasCustomPrompt="1"/>
          </p:nvPr>
        </p:nvSpPr>
        <p:spPr>
          <a:xfrm>
            <a:off x="8059739" y="3432853"/>
            <a:ext cx="1620837" cy="362375"/>
          </a:xfrm>
          <a:prstGeom prst="rect">
            <a:avLst/>
          </a:prstGeom>
        </p:spPr>
        <p:txBody>
          <a:bodyPr lIns="0" tIns="0" rIns="0" bIns="0">
            <a:noAutofit/>
          </a:bodyPr>
          <a:lstStyle>
            <a:lvl1pPr marL="0" indent="0" algn="ctr">
              <a:lnSpc>
                <a:spcPct val="100000"/>
              </a:lnSpc>
              <a:spcBef>
                <a:spcPts val="0"/>
              </a:spcBef>
              <a:buFontTx/>
              <a:buNone/>
              <a:defRPr sz="1200">
                <a:solidFill>
                  <a:schemeClr val="tx1"/>
                </a:solidFill>
                <a:latin typeface="Times New Roman" panose="02020603050405020304" pitchFamily="18" charset="0"/>
                <a:cs typeface="Times New Roman" panose="02020603050405020304" pitchFamily="18" charset="0"/>
              </a:defRPr>
            </a:lvl1pPr>
          </a:lstStyle>
          <a:p>
            <a:pPr lvl="0"/>
            <a:r>
              <a:rPr lang="en-GB" dirty="0"/>
              <a:t>Position title</a:t>
            </a:r>
          </a:p>
        </p:txBody>
      </p:sp>
      <p:sp>
        <p:nvSpPr>
          <p:cNvPr id="116" name="Picture Placeholder 2">
            <a:extLst>
              <a:ext uri="{FF2B5EF4-FFF2-40B4-BE49-F238E27FC236}">
                <a16:creationId xmlns:a16="http://schemas.microsoft.com/office/drawing/2014/main" id="{9CB52F2D-7A68-4FFC-9178-804A881AE302}"/>
              </a:ext>
            </a:extLst>
          </p:cNvPr>
          <p:cNvSpPr>
            <a:spLocks noGrp="1"/>
          </p:cNvSpPr>
          <p:nvPr>
            <p:ph type="pic" sz="quarter" idx="81" hasCustomPrompt="1"/>
          </p:nvPr>
        </p:nvSpPr>
        <p:spPr>
          <a:xfrm>
            <a:off x="8059739" y="4195082"/>
            <a:ext cx="1620837" cy="1295401"/>
          </a:xfrm>
          <a:prstGeom prst="rect">
            <a:avLst/>
          </a:prstGeom>
          <a:solidFill>
            <a:schemeClr val="bg1">
              <a:lumMod val="95000"/>
            </a:schemeClr>
          </a:solidFill>
        </p:spPr>
        <p:txBody>
          <a:bodyPr tIns="504000" anchor="ctr" anchorCtr="0">
            <a:normAutofit/>
          </a:bodyPr>
          <a:lstStyle>
            <a:lvl1pPr marL="0" marR="0" indent="0" algn="ctr" defTabSz="914377" rtl="0" eaLnBrk="1" fontAlgn="auto" latinLnBrk="0" hangingPunct="1">
              <a:lnSpc>
                <a:spcPct val="90000"/>
              </a:lnSpc>
              <a:spcBef>
                <a:spcPts val="1000"/>
              </a:spcBef>
              <a:spcAft>
                <a:spcPts val="0"/>
              </a:spcAft>
              <a:buClrTx/>
              <a:buSzTx/>
              <a:buFontTx/>
              <a:buNone/>
              <a:tabLst/>
              <a:defRPr sz="1800"/>
            </a:lvl1pPr>
          </a:lstStyle>
          <a:p>
            <a:pPr marL="0" marR="0" lvl="0" indent="0" algn="ctr" defTabSz="914377" rtl="0" eaLnBrk="1" fontAlgn="auto" latinLnBrk="0" hangingPunct="1">
              <a:lnSpc>
                <a:spcPct val="90000"/>
              </a:lnSpc>
              <a:spcBef>
                <a:spcPts val="1000"/>
              </a:spcBef>
              <a:spcAft>
                <a:spcPts val="0"/>
              </a:spcAft>
              <a:buClrTx/>
              <a:buSzTx/>
              <a:buFontTx/>
              <a:buNone/>
              <a:tabLst/>
              <a:defRPr/>
            </a:pPr>
            <a:r>
              <a:rPr lang="en-GB" dirty="0"/>
              <a:t>Person</a:t>
            </a:r>
          </a:p>
        </p:txBody>
      </p:sp>
      <p:sp>
        <p:nvSpPr>
          <p:cNvPr id="118" name="Text Placeholder 17">
            <a:extLst>
              <a:ext uri="{FF2B5EF4-FFF2-40B4-BE49-F238E27FC236}">
                <a16:creationId xmlns:a16="http://schemas.microsoft.com/office/drawing/2014/main" id="{5397A6B8-13D3-476E-955F-CC207462FDF5}"/>
              </a:ext>
            </a:extLst>
          </p:cNvPr>
          <p:cNvSpPr>
            <a:spLocks noGrp="1"/>
          </p:cNvSpPr>
          <p:nvPr>
            <p:ph type="body" sz="quarter" idx="83" hasCustomPrompt="1"/>
          </p:nvPr>
        </p:nvSpPr>
        <p:spPr>
          <a:xfrm>
            <a:off x="8059739" y="5573263"/>
            <a:ext cx="1620837" cy="362375"/>
          </a:xfrm>
          <a:prstGeom prst="rect">
            <a:avLst/>
          </a:prstGeom>
        </p:spPr>
        <p:txBody>
          <a:bodyPr lIns="0" tIns="0" rIns="0" bIns="0">
            <a:noAutofit/>
          </a:bodyPr>
          <a:lstStyle>
            <a:lvl1pPr marL="0" indent="0" algn="ctr">
              <a:lnSpc>
                <a:spcPct val="100000"/>
              </a:lnSpc>
              <a:spcBef>
                <a:spcPts val="0"/>
              </a:spcBef>
              <a:buFontTx/>
              <a:buNone/>
              <a:defRPr sz="1200">
                <a:solidFill>
                  <a:schemeClr val="accent1"/>
                </a:solidFill>
                <a:latin typeface="Times New Roman" panose="02020603050405020304" pitchFamily="18" charset="0"/>
                <a:cs typeface="Times New Roman" panose="02020603050405020304" pitchFamily="18" charset="0"/>
              </a:defRPr>
            </a:lvl1pPr>
          </a:lstStyle>
          <a:p>
            <a:pPr lvl="0"/>
            <a:r>
              <a:rPr lang="en-GB" dirty="0" err="1"/>
              <a:t>Firstname</a:t>
            </a:r>
            <a:r>
              <a:rPr lang="en-GB" dirty="0"/>
              <a:t> </a:t>
            </a:r>
            <a:r>
              <a:rPr lang="en-GB" dirty="0" err="1"/>
              <a:t>Lastname</a:t>
            </a:r>
            <a:endParaRPr lang="en-GB" dirty="0"/>
          </a:p>
        </p:txBody>
      </p:sp>
      <p:sp>
        <p:nvSpPr>
          <p:cNvPr id="117" name="Text Placeholder 17">
            <a:extLst>
              <a:ext uri="{FF2B5EF4-FFF2-40B4-BE49-F238E27FC236}">
                <a16:creationId xmlns:a16="http://schemas.microsoft.com/office/drawing/2014/main" id="{1E422504-E303-4775-96E5-CDFBC2296ACE}"/>
              </a:ext>
            </a:extLst>
          </p:cNvPr>
          <p:cNvSpPr>
            <a:spLocks noGrp="1"/>
          </p:cNvSpPr>
          <p:nvPr>
            <p:ph type="body" sz="quarter" idx="82" hasCustomPrompt="1"/>
          </p:nvPr>
        </p:nvSpPr>
        <p:spPr>
          <a:xfrm>
            <a:off x="8059739" y="5803547"/>
            <a:ext cx="1620837" cy="362375"/>
          </a:xfrm>
          <a:prstGeom prst="rect">
            <a:avLst/>
          </a:prstGeom>
        </p:spPr>
        <p:txBody>
          <a:bodyPr lIns="0" tIns="0" rIns="0" bIns="0">
            <a:noAutofit/>
          </a:bodyPr>
          <a:lstStyle>
            <a:lvl1pPr marL="0" indent="0" algn="ctr">
              <a:lnSpc>
                <a:spcPct val="100000"/>
              </a:lnSpc>
              <a:spcBef>
                <a:spcPts val="0"/>
              </a:spcBef>
              <a:buFontTx/>
              <a:buNone/>
              <a:defRPr sz="1200">
                <a:solidFill>
                  <a:schemeClr val="tx1"/>
                </a:solidFill>
                <a:latin typeface="Times New Roman" panose="02020603050405020304" pitchFamily="18" charset="0"/>
                <a:cs typeface="Times New Roman" panose="02020603050405020304" pitchFamily="18" charset="0"/>
              </a:defRPr>
            </a:lvl1pPr>
          </a:lstStyle>
          <a:p>
            <a:pPr lvl="0"/>
            <a:r>
              <a:rPr lang="en-GB" dirty="0"/>
              <a:t>Position title</a:t>
            </a:r>
          </a:p>
        </p:txBody>
      </p:sp>
      <p:sp>
        <p:nvSpPr>
          <p:cNvPr id="119" name="Picture Placeholder 2">
            <a:extLst>
              <a:ext uri="{FF2B5EF4-FFF2-40B4-BE49-F238E27FC236}">
                <a16:creationId xmlns:a16="http://schemas.microsoft.com/office/drawing/2014/main" id="{402F2999-91E5-4B17-BBAD-6B3498DC38A4}"/>
              </a:ext>
            </a:extLst>
          </p:cNvPr>
          <p:cNvSpPr>
            <a:spLocks noGrp="1"/>
          </p:cNvSpPr>
          <p:nvPr>
            <p:ph type="pic" sz="quarter" idx="84" hasCustomPrompt="1"/>
          </p:nvPr>
        </p:nvSpPr>
        <p:spPr>
          <a:xfrm>
            <a:off x="9910764" y="1810801"/>
            <a:ext cx="1620837" cy="1295401"/>
          </a:xfrm>
          <a:prstGeom prst="rect">
            <a:avLst/>
          </a:prstGeom>
          <a:solidFill>
            <a:schemeClr val="bg1">
              <a:lumMod val="95000"/>
            </a:schemeClr>
          </a:solidFill>
        </p:spPr>
        <p:txBody>
          <a:bodyPr tIns="504000" anchor="ctr" anchorCtr="0">
            <a:normAutofit/>
          </a:bodyPr>
          <a:lstStyle>
            <a:lvl1pPr marL="0" indent="0" algn="ctr">
              <a:buFontTx/>
              <a:buNone/>
              <a:defRPr sz="1800"/>
            </a:lvl1pPr>
          </a:lstStyle>
          <a:p>
            <a:r>
              <a:rPr lang="en-GB" dirty="0"/>
              <a:t>Person</a:t>
            </a:r>
          </a:p>
        </p:txBody>
      </p:sp>
      <p:sp>
        <p:nvSpPr>
          <p:cNvPr id="121" name="Text Placeholder 17">
            <a:extLst>
              <a:ext uri="{FF2B5EF4-FFF2-40B4-BE49-F238E27FC236}">
                <a16:creationId xmlns:a16="http://schemas.microsoft.com/office/drawing/2014/main" id="{255BDC5E-237D-43C8-A260-67FBC77B0827}"/>
              </a:ext>
            </a:extLst>
          </p:cNvPr>
          <p:cNvSpPr>
            <a:spLocks noGrp="1"/>
          </p:cNvSpPr>
          <p:nvPr>
            <p:ph type="body" sz="quarter" idx="86" hasCustomPrompt="1"/>
          </p:nvPr>
        </p:nvSpPr>
        <p:spPr>
          <a:xfrm>
            <a:off x="9910764" y="3202569"/>
            <a:ext cx="1620837" cy="362375"/>
          </a:xfrm>
          <a:prstGeom prst="rect">
            <a:avLst/>
          </a:prstGeom>
        </p:spPr>
        <p:txBody>
          <a:bodyPr lIns="0" tIns="0" rIns="0" bIns="0">
            <a:noAutofit/>
          </a:bodyPr>
          <a:lstStyle>
            <a:lvl1pPr marL="0" indent="0" algn="ctr">
              <a:lnSpc>
                <a:spcPct val="100000"/>
              </a:lnSpc>
              <a:spcBef>
                <a:spcPts val="0"/>
              </a:spcBef>
              <a:buFontTx/>
              <a:buNone/>
              <a:defRPr sz="1200">
                <a:solidFill>
                  <a:schemeClr val="accent1"/>
                </a:solidFill>
                <a:latin typeface="Times New Roman" panose="02020603050405020304" pitchFamily="18" charset="0"/>
                <a:cs typeface="Times New Roman" panose="02020603050405020304" pitchFamily="18" charset="0"/>
              </a:defRPr>
            </a:lvl1pPr>
          </a:lstStyle>
          <a:p>
            <a:pPr lvl="0"/>
            <a:r>
              <a:rPr lang="en-GB" dirty="0" err="1"/>
              <a:t>Firstname</a:t>
            </a:r>
            <a:r>
              <a:rPr lang="en-GB" dirty="0"/>
              <a:t> </a:t>
            </a:r>
            <a:r>
              <a:rPr lang="en-GB" dirty="0" err="1"/>
              <a:t>Lastname</a:t>
            </a:r>
            <a:endParaRPr lang="en-GB" dirty="0"/>
          </a:p>
        </p:txBody>
      </p:sp>
      <p:sp>
        <p:nvSpPr>
          <p:cNvPr id="120" name="Text Placeholder 17">
            <a:extLst>
              <a:ext uri="{FF2B5EF4-FFF2-40B4-BE49-F238E27FC236}">
                <a16:creationId xmlns:a16="http://schemas.microsoft.com/office/drawing/2014/main" id="{78D758A1-4B6F-4B0F-B561-8A5C8AE2A7CD}"/>
              </a:ext>
            </a:extLst>
          </p:cNvPr>
          <p:cNvSpPr>
            <a:spLocks noGrp="1"/>
          </p:cNvSpPr>
          <p:nvPr>
            <p:ph type="body" sz="quarter" idx="85" hasCustomPrompt="1"/>
          </p:nvPr>
        </p:nvSpPr>
        <p:spPr>
          <a:xfrm>
            <a:off x="9910764" y="3432853"/>
            <a:ext cx="1620837" cy="362375"/>
          </a:xfrm>
          <a:prstGeom prst="rect">
            <a:avLst/>
          </a:prstGeom>
        </p:spPr>
        <p:txBody>
          <a:bodyPr lIns="0" tIns="0" rIns="0" bIns="0">
            <a:noAutofit/>
          </a:bodyPr>
          <a:lstStyle>
            <a:lvl1pPr marL="0" indent="0" algn="ctr">
              <a:lnSpc>
                <a:spcPct val="100000"/>
              </a:lnSpc>
              <a:spcBef>
                <a:spcPts val="0"/>
              </a:spcBef>
              <a:buFontTx/>
              <a:buNone/>
              <a:defRPr sz="1200">
                <a:solidFill>
                  <a:schemeClr val="tx1"/>
                </a:solidFill>
                <a:latin typeface="Times New Roman" panose="02020603050405020304" pitchFamily="18" charset="0"/>
                <a:cs typeface="Times New Roman" panose="02020603050405020304" pitchFamily="18" charset="0"/>
              </a:defRPr>
            </a:lvl1pPr>
          </a:lstStyle>
          <a:p>
            <a:pPr lvl="0"/>
            <a:r>
              <a:rPr lang="en-GB" dirty="0"/>
              <a:t>Position title</a:t>
            </a:r>
          </a:p>
        </p:txBody>
      </p:sp>
      <p:sp>
        <p:nvSpPr>
          <p:cNvPr id="122" name="Picture Placeholder 2">
            <a:extLst>
              <a:ext uri="{FF2B5EF4-FFF2-40B4-BE49-F238E27FC236}">
                <a16:creationId xmlns:a16="http://schemas.microsoft.com/office/drawing/2014/main" id="{82B0B00E-3F93-46FF-912B-59CB8675DE2A}"/>
              </a:ext>
            </a:extLst>
          </p:cNvPr>
          <p:cNvSpPr>
            <a:spLocks noGrp="1"/>
          </p:cNvSpPr>
          <p:nvPr>
            <p:ph type="pic" sz="quarter" idx="87" hasCustomPrompt="1"/>
          </p:nvPr>
        </p:nvSpPr>
        <p:spPr>
          <a:xfrm>
            <a:off x="9910764" y="4195082"/>
            <a:ext cx="1620837" cy="1295401"/>
          </a:xfrm>
          <a:prstGeom prst="rect">
            <a:avLst/>
          </a:prstGeom>
          <a:solidFill>
            <a:schemeClr val="bg1">
              <a:lumMod val="95000"/>
            </a:schemeClr>
          </a:solidFill>
        </p:spPr>
        <p:txBody>
          <a:bodyPr tIns="504000" anchor="ctr" anchorCtr="0">
            <a:normAutofit/>
          </a:bodyPr>
          <a:lstStyle>
            <a:lvl1pPr marL="0" marR="0" indent="0" algn="ctr" defTabSz="914377" rtl="0" eaLnBrk="1" fontAlgn="auto" latinLnBrk="0" hangingPunct="1">
              <a:lnSpc>
                <a:spcPct val="90000"/>
              </a:lnSpc>
              <a:spcBef>
                <a:spcPts val="1000"/>
              </a:spcBef>
              <a:spcAft>
                <a:spcPts val="0"/>
              </a:spcAft>
              <a:buClrTx/>
              <a:buSzTx/>
              <a:buFontTx/>
              <a:buNone/>
              <a:tabLst/>
              <a:defRPr sz="1800"/>
            </a:lvl1pPr>
          </a:lstStyle>
          <a:p>
            <a:pPr marL="0" marR="0" lvl="0" indent="0" algn="ctr" defTabSz="914377" rtl="0" eaLnBrk="1" fontAlgn="auto" latinLnBrk="0" hangingPunct="1">
              <a:lnSpc>
                <a:spcPct val="90000"/>
              </a:lnSpc>
              <a:spcBef>
                <a:spcPts val="1000"/>
              </a:spcBef>
              <a:spcAft>
                <a:spcPts val="0"/>
              </a:spcAft>
              <a:buClrTx/>
              <a:buSzTx/>
              <a:buFontTx/>
              <a:buNone/>
              <a:tabLst/>
              <a:defRPr/>
            </a:pPr>
            <a:r>
              <a:rPr lang="en-GB" dirty="0"/>
              <a:t>Person</a:t>
            </a:r>
          </a:p>
        </p:txBody>
      </p:sp>
      <p:sp>
        <p:nvSpPr>
          <p:cNvPr id="124" name="Text Placeholder 17">
            <a:extLst>
              <a:ext uri="{FF2B5EF4-FFF2-40B4-BE49-F238E27FC236}">
                <a16:creationId xmlns:a16="http://schemas.microsoft.com/office/drawing/2014/main" id="{7BAFC583-D5A0-4ABC-9964-5D972B3932B1}"/>
              </a:ext>
            </a:extLst>
          </p:cNvPr>
          <p:cNvSpPr>
            <a:spLocks noGrp="1"/>
          </p:cNvSpPr>
          <p:nvPr>
            <p:ph type="body" sz="quarter" idx="89" hasCustomPrompt="1"/>
          </p:nvPr>
        </p:nvSpPr>
        <p:spPr>
          <a:xfrm>
            <a:off x="9910764" y="5573263"/>
            <a:ext cx="1620837" cy="362375"/>
          </a:xfrm>
          <a:prstGeom prst="rect">
            <a:avLst/>
          </a:prstGeom>
        </p:spPr>
        <p:txBody>
          <a:bodyPr lIns="0" tIns="0" rIns="0" bIns="0">
            <a:noAutofit/>
          </a:bodyPr>
          <a:lstStyle>
            <a:lvl1pPr marL="0" indent="0" algn="ctr">
              <a:lnSpc>
                <a:spcPct val="100000"/>
              </a:lnSpc>
              <a:spcBef>
                <a:spcPts val="0"/>
              </a:spcBef>
              <a:buFontTx/>
              <a:buNone/>
              <a:defRPr sz="1200">
                <a:solidFill>
                  <a:schemeClr val="accent1"/>
                </a:solidFill>
                <a:latin typeface="Times New Roman" panose="02020603050405020304" pitchFamily="18" charset="0"/>
                <a:cs typeface="Times New Roman" panose="02020603050405020304" pitchFamily="18" charset="0"/>
              </a:defRPr>
            </a:lvl1pPr>
          </a:lstStyle>
          <a:p>
            <a:pPr lvl="0"/>
            <a:r>
              <a:rPr lang="en-GB" dirty="0" err="1"/>
              <a:t>Firstname</a:t>
            </a:r>
            <a:r>
              <a:rPr lang="en-GB" dirty="0"/>
              <a:t> </a:t>
            </a:r>
            <a:r>
              <a:rPr lang="en-GB" dirty="0" err="1"/>
              <a:t>Lastname</a:t>
            </a:r>
            <a:endParaRPr lang="en-GB" dirty="0"/>
          </a:p>
        </p:txBody>
      </p:sp>
      <p:sp>
        <p:nvSpPr>
          <p:cNvPr id="123" name="Text Placeholder 17">
            <a:extLst>
              <a:ext uri="{FF2B5EF4-FFF2-40B4-BE49-F238E27FC236}">
                <a16:creationId xmlns:a16="http://schemas.microsoft.com/office/drawing/2014/main" id="{35BE1316-440D-4B2F-90B1-C60EC44F780A}"/>
              </a:ext>
            </a:extLst>
          </p:cNvPr>
          <p:cNvSpPr>
            <a:spLocks noGrp="1"/>
          </p:cNvSpPr>
          <p:nvPr>
            <p:ph type="body" sz="quarter" idx="88" hasCustomPrompt="1"/>
          </p:nvPr>
        </p:nvSpPr>
        <p:spPr>
          <a:xfrm>
            <a:off x="9910764" y="5803547"/>
            <a:ext cx="1620837" cy="362375"/>
          </a:xfrm>
          <a:prstGeom prst="rect">
            <a:avLst/>
          </a:prstGeom>
        </p:spPr>
        <p:txBody>
          <a:bodyPr lIns="0" tIns="0" rIns="0" bIns="0">
            <a:noAutofit/>
          </a:bodyPr>
          <a:lstStyle>
            <a:lvl1pPr marL="0" indent="0" algn="ctr">
              <a:lnSpc>
                <a:spcPct val="100000"/>
              </a:lnSpc>
              <a:spcBef>
                <a:spcPts val="0"/>
              </a:spcBef>
              <a:buFontTx/>
              <a:buNone/>
              <a:defRPr sz="1200">
                <a:solidFill>
                  <a:schemeClr val="tx1"/>
                </a:solidFill>
                <a:latin typeface="Times New Roman" panose="02020603050405020304" pitchFamily="18" charset="0"/>
                <a:cs typeface="Times New Roman" panose="02020603050405020304" pitchFamily="18" charset="0"/>
              </a:defRPr>
            </a:lvl1pPr>
          </a:lstStyle>
          <a:p>
            <a:pPr lvl="0"/>
            <a:r>
              <a:rPr lang="en-GB" dirty="0"/>
              <a:t>Position title</a:t>
            </a:r>
          </a:p>
        </p:txBody>
      </p:sp>
      <p:sp>
        <p:nvSpPr>
          <p:cNvPr id="2" name="Footer Placeholder 1">
            <a:extLst>
              <a:ext uri="{FF2B5EF4-FFF2-40B4-BE49-F238E27FC236}">
                <a16:creationId xmlns:a16="http://schemas.microsoft.com/office/drawing/2014/main" id="{CBE32424-F879-449B-B586-2980530ED3EA}"/>
              </a:ext>
            </a:extLst>
          </p:cNvPr>
          <p:cNvSpPr>
            <a:spLocks noGrp="1"/>
          </p:cNvSpPr>
          <p:nvPr>
            <p:ph type="ftr" sz="quarter" idx="90"/>
          </p:nvPr>
        </p:nvSpPr>
        <p:spPr/>
        <p:txBody>
          <a:bodyPr/>
          <a:lstStyle/>
          <a:p>
            <a:endParaRPr lang="en-GB" dirty="0"/>
          </a:p>
        </p:txBody>
      </p:sp>
      <p:sp>
        <p:nvSpPr>
          <p:cNvPr id="4" name="Slide Number Placeholder 3">
            <a:extLst>
              <a:ext uri="{FF2B5EF4-FFF2-40B4-BE49-F238E27FC236}">
                <a16:creationId xmlns:a16="http://schemas.microsoft.com/office/drawing/2014/main" id="{D9E5C7A6-CA92-47C5-A090-A1AA6411F840}"/>
              </a:ext>
            </a:extLst>
          </p:cNvPr>
          <p:cNvSpPr>
            <a:spLocks noGrp="1"/>
          </p:cNvSpPr>
          <p:nvPr>
            <p:ph type="sldNum" sz="quarter" idx="91"/>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3396818981"/>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12 x Logos">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91A6EFB-C03E-4005-AAF4-412354479622}"/>
              </a:ext>
            </a:extLst>
          </p:cNvPr>
          <p:cNvSpPr>
            <a:spLocks noGrp="1"/>
          </p:cNvSpPr>
          <p:nvPr>
            <p:ph type="title" hasCustomPrompt="1"/>
          </p:nvPr>
        </p:nvSpPr>
        <p:spPr>
          <a:xfrm>
            <a:off x="658811" y="657225"/>
            <a:ext cx="5319715" cy="532800"/>
          </a:xfrm>
        </p:spPr>
        <p:txBody>
          <a:bodyPr/>
          <a:lstStyle/>
          <a:p>
            <a:r>
              <a:rPr lang="en-GB" dirty="0"/>
              <a:t>Slide title</a:t>
            </a:r>
          </a:p>
        </p:txBody>
      </p:sp>
      <p:sp>
        <p:nvSpPr>
          <p:cNvPr id="41" name="Subtitle 2">
            <a:extLst>
              <a:ext uri="{FF2B5EF4-FFF2-40B4-BE49-F238E27FC236}">
                <a16:creationId xmlns:a16="http://schemas.microsoft.com/office/drawing/2014/main" id="{7E09B4CB-EF80-4A5E-B0DF-A4976B3C42DF}"/>
              </a:ext>
            </a:extLst>
          </p:cNvPr>
          <p:cNvSpPr>
            <a:spLocks noGrp="1"/>
          </p:cNvSpPr>
          <p:nvPr>
            <p:ph type="subTitle" idx="1" hasCustomPrompt="1"/>
          </p:nvPr>
        </p:nvSpPr>
        <p:spPr>
          <a:xfrm>
            <a:off x="658811" y="1306800"/>
            <a:ext cx="5319715"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marL="0" lvl="0" indent="0" algn="l" defTabSz="914377" rtl="0" eaLnBrk="1" latinLnBrk="0" hangingPunct="1">
              <a:lnSpc>
                <a:spcPct val="100000"/>
              </a:lnSpc>
              <a:spcBef>
                <a:spcPts val="1000"/>
              </a:spcBef>
              <a:buFontTx/>
              <a:buNone/>
            </a:pPr>
            <a:r>
              <a:rPr lang="en-GB" dirty="0"/>
              <a:t>Optional heading</a:t>
            </a:r>
          </a:p>
        </p:txBody>
      </p:sp>
      <p:sp>
        <p:nvSpPr>
          <p:cNvPr id="3" name="Picture Placeholder 2">
            <a:extLst>
              <a:ext uri="{FF2B5EF4-FFF2-40B4-BE49-F238E27FC236}">
                <a16:creationId xmlns:a16="http://schemas.microsoft.com/office/drawing/2014/main" id="{61453AFA-7E1E-465D-920B-606276C5AF3D}"/>
              </a:ext>
            </a:extLst>
          </p:cNvPr>
          <p:cNvSpPr>
            <a:spLocks noGrp="1"/>
          </p:cNvSpPr>
          <p:nvPr>
            <p:ph type="pic" sz="quarter" idx="11" hasCustomPrompt="1"/>
          </p:nvPr>
        </p:nvSpPr>
        <p:spPr>
          <a:xfrm>
            <a:off x="658813" y="2277976"/>
            <a:ext cx="1620839" cy="1296000"/>
          </a:xfrm>
          <a:prstGeom prst="rect">
            <a:avLst/>
          </a:prstGeom>
          <a:solidFill>
            <a:schemeClr val="bg1">
              <a:lumMod val="95000"/>
            </a:schemeClr>
          </a:solidFill>
        </p:spPr>
        <p:txBody>
          <a:bodyPr tIns="504000" anchor="ctr" anchorCtr="0">
            <a:normAutofit/>
          </a:bodyPr>
          <a:lstStyle>
            <a:lvl1pPr marL="0" indent="0" algn="ctr">
              <a:buFontTx/>
              <a:buNone/>
              <a:defRPr sz="1800"/>
            </a:lvl1pPr>
          </a:lstStyle>
          <a:p>
            <a:r>
              <a:rPr lang="en-GB" dirty="0"/>
              <a:t>Logo</a:t>
            </a:r>
          </a:p>
        </p:txBody>
      </p:sp>
      <p:sp>
        <p:nvSpPr>
          <p:cNvPr id="45" name="Picture Placeholder 2">
            <a:extLst>
              <a:ext uri="{FF2B5EF4-FFF2-40B4-BE49-F238E27FC236}">
                <a16:creationId xmlns:a16="http://schemas.microsoft.com/office/drawing/2014/main" id="{E66B5CBD-8D6D-4BBC-9518-814944563D27}"/>
              </a:ext>
            </a:extLst>
          </p:cNvPr>
          <p:cNvSpPr>
            <a:spLocks noGrp="1"/>
          </p:cNvSpPr>
          <p:nvPr>
            <p:ph type="pic" sz="quarter" idx="41" hasCustomPrompt="1"/>
          </p:nvPr>
        </p:nvSpPr>
        <p:spPr>
          <a:xfrm>
            <a:off x="2509839" y="3812205"/>
            <a:ext cx="1620000" cy="1296000"/>
          </a:xfrm>
          <a:prstGeom prst="rect">
            <a:avLst/>
          </a:prstGeom>
          <a:solidFill>
            <a:schemeClr val="bg1">
              <a:lumMod val="95000"/>
            </a:schemeClr>
          </a:solidFill>
        </p:spPr>
        <p:txBody>
          <a:bodyPr tIns="504000" anchor="ctr" anchorCtr="0">
            <a:normAutofit/>
          </a:bodyPr>
          <a:lstStyle>
            <a:lvl1pPr marL="0" marR="0" indent="0" algn="ctr" defTabSz="914377" rtl="0" eaLnBrk="1" fontAlgn="auto" latinLnBrk="0" hangingPunct="1">
              <a:lnSpc>
                <a:spcPct val="90000"/>
              </a:lnSpc>
              <a:spcBef>
                <a:spcPts val="1000"/>
              </a:spcBef>
              <a:spcAft>
                <a:spcPts val="0"/>
              </a:spcAft>
              <a:buClrTx/>
              <a:buSzTx/>
              <a:buFontTx/>
              <a:buNone/>
              <a:tabLst/>
              <a:defRPr sz="1800"/>
            </a:lvl1pPr>
          </a:lstStyle>
          <a:p>
            <a:r>
              <a:rPr lang="en-GB" dirty="0"/>
              <a:t>Logo</a:t>
            </a:r>
          </a:p>
        </p:txBody>
      </p:sp>
      <p:sp>
        <p:nvSpPr>
          <p:cNvPr id="95" name="Picture Placeholder 2">
            <a:extLst>
              <a:ext uri="{FF2B5EF4-FFF2-40B4-BE49-F238E27FC236}">
                <a16:creationId xmlns:a16="http://schemas.microsoft.com/office/drawing/2014/main" id="{35578B0A-D320-4721-8EA7-7524EFD0C2AA}"/>
              </a:ext>
            </a:extLst>
          </p:cNvPr>
          <p:cNvSpPr>
            <a:spLocks noGrp="1"/>
          </p:cNvSpPr>
          <p:nvPr>
            <p:ph type="pic" sz="quarter" idx="60" hasCustomPrompt="1"/>
          </p:nvPr>
        </p:nvSpPr>
        <p:spPr>
          <a:xfrm>
            <a:off x="2509839" y="2277976"/>
            <a:ext cx="1620000" cy="1296000"/>
          </a:xfrm>
          <a:prstGeom prst="rect">
            <a:avLst/>
          </a:prstGeom>
          <a:solidFill>
            <a:schemeClr val="bg1">
              <a:lumMod val="95000"/>
            </a:schemeClr>
          </a:solidFill>
        </p:spPr>
        <p:txBody>
          <a:bodyPr tIns="504000" anchor="ctr" anchorCtr="0">
            <a:normAutofit/>
          </a:bodyPr>
          <a:lstStyle>
            <a:lvl1pPr marL="0" indent="0" algn="ctr">
              <a:buFontTx/>
              <a:buNone/>
              <a:defRPr sz="1800"/>
            </a:lvl1pPr>
          </a:lstStyle>
          <a:p>
            <a:r>
              <a:rPr lang="en-GB" dirty="0"/>
              <a:t>Logo</a:t>
            </a:r>
          </a:p>
        </p:txBody>
      </p:sp>
      <p:sp>
        <p:nvSpPr>
          <p:cNvPr id="98" name="Picture Placeholder 2">
            <a:extLst>
              <a:ext uri="{FF2B5EF4-FFF2-40B4-BE49-F238E27FC236}">
                <a16:creationId xmlns:a16="http://schemas.microsoft.com/office/drawing/2014/main" id="{304BF809-0E6F-46AF-BA15-C829B7B79A58}"/>
              </a:ext>
            </a:extLst>
          </p:cNvPr>
          <p:cNvSpPr>
            <a:spLocks noGrp="1"/>
          </p:cNvSpPr>
          <p:nvPr>
            <p:ph type="pic" sz="quarter" idx="63" hasCustomPrompt="1"/>
          </p:nvPr>
        </p:nvSpPr>
        <p:spPr>
          <a:xfrm>
            <a:off x="4361699" y="3812205"/>
            <a:ext cx="1620000" cy="1296000"/>
          </a:xfrm>
          <a:prstGeom prst="rect">
            <a:avLst/>
          </a:prstGeom>
          <a:solidFill>
            <a:schemeClr val="bg1">
              <a:lumMod val="95000"/>
            </a:schemeClr>
          </a:solidFill>
        </p:spPr>
        <p:txBody>
          <a:bodyPr tIns="504000" anchor="ctr" anchorCtr="0">
            <a:normAutofit/>
          </a:bodyPr>
          <a:lstStyle>
            <a:lvl1pPr marL="0" marR="0" indent="0" algn="ctr" defTabSz="914377" rtl="0" eaLnBrk="1" fontAlgn="auto" latinLnBrk="0" hangingPunct="1">
              <a:lnSpc>
                <a:spcPct val="90000"/>
              </a:lnSpc>
              <a:spcBef>
                <a:spcPts val="1000"/>
              </a:spcBef>
              <a:spcAft>
                <a:spcPts val="0"/>
              </a:spcAft>
              <a:buClrTx/>
              <a:buSzTx/>
              <a:buFontTx/>
              <a:buNone/>
              <a:tabLst/>
              <a:defRPr sz="1800"/>
            </a:lvl1pPr>
          </a:lstStyle>
          <a:p>
            <a:r>
              <a:rPr lang="en-GB" dirty="0"/>
              <a:t>Logo</a:t>
            </a:r>
          </a:p>
        </p:txBody>
      </p:sp>
      <p:sp>
        <p:nvSpPr>
          <p:cNvPr id="101" name="Picture Placeholder 2">
            <a:extLst>
              <a:ext uri="{FF2B5EF4-FFF2-40B4-BE49-F238E27FC236}">
                <a16:creationId xmlns:a16="http://schemas.microsoft.com/office/drawing/2014/main" id="{13F823F4-043A-4B83-BE48-C6EEC0B1EA04}"/>
              </a:ext>
            </a:extLst>
          </p:cNvPr>
          <p:cNvSpPr>
            <a:spLocks noGrp="1"/>
          </p:cNvSpPr>
          <p:nvPr>
            <p:ph type="pic" sz="quarter" idx="66" hasCustomPrompt="1"/>
          </p:nvPr>
        </p:nvSpPr>
        <p:spPr>
          <a:xfrm>
            <a:off x="4357688" y="2277976"/>
            <a:ext cx="1620000" cy="1296000"/>
          </a:xfrm>
          <a:prstGeom prst="rect">
            <a:avLst/>
          </a:prstGeom>
          <a:solidFill>
            <a:schemeClr val="bg1">
              <a:lumMod val="95000"/>
            </a:schemeClr>
          </a:solidFill>
        </p:spPr>
        <p:txBody>
          <a:bodyPr tIns="504000" anchor="ctr" anchorCtr="0">
            <a:normAutofit/>
          </a:bodyPr>
          <a:lstStyle>
            <a:lvl1pPr marL="0" indent="0" algn="ctr">
              <a:buFontTx/>
              <a:buNone/>
              <a:defRPr sz="1800"/>
            </a:lvl1pPr>
          </a:lstStyle>
          <a:p>
            <a:r>
              <a:rPr lang="en-GB" dirty="0"/>
              <a:t>Logo</a:t>
            </a:r>
          </a:p>
        </p:txBody>
      </p:sp>
      <p:sp>
        <p:nvSpPr>
          <p:cNvPr id="104" name="Picture Placeholder 2">
            <a:extLst>
              <a:ext uri="{FF2B5EF4-FFF2-40B4-BE49-F238E27FC236}">
                <a16:creationId xmlns:a16="http://schemas.microsoft.com/office/drawing/2014/main" id="{007065A7-D341-4447-AE6B-A91CE548048E}"/>
              </a:ext>
            </a:extLst>
          </p:cNvPr>
          <p:cNvSpPr>
            <a:spLocks noGrp="1"/>
          </p:cNvSpPr>
          <p:nvPr>
            <p:ph type="pic" sz="quarter" idx="69" hasCustomPrompt="1"/>
          </p:nvPr>
        </p:nvSpPr>
        <p:spPr>
          <a:xfrm>
            <a:off x="6218323" y="3812205"/>
            <a:ext cx="1620000" cy="1296000"/>
          </a:xfrm>
          <a:prstGeom prst="rect">
            <a:avLst/>
          </a:prstGeom>
          <a:solidFill>
            <a:schemeClr val="bg1">
              <a:lumMod val="95000"/>
            </a:schemeClr>
          </a:solidFill>
        </p:spPr>
        <p:txBody>
          <a:bodyPr tIns="504000" anchor="ctr" anchorCtr="0">
            <a:normAutofit/>
          </a:bodyPr>
          <a:lstStyle>
            <a:lvl1pPr marL="0" marR="0" indent="0" algn="ctr" defTabSz="914377" rtl="0" eaLnBrk="1" fontAlgn="auto" latinLnBrk="0" hangingPunct="1">
              <a:lnSpc>
                <a:spcPct val="90000"/>
              </a:lnSpc>
              <a:spcBef>
                <a:spcPts val="1000"/>
              </a:spcBef>
              <a:spcAft>
                <a:spcPts val="0"/>
              </a:spcAft>
              <a:buClrTx/>
              <a:buSzTx/>
              <a:buFontTx/>
              <a:buNone/>
              <a:tabLst/>
              <a:defRPr sz="1800"/>
            </a:lvl1pPr>
          </a:lstStyle>
          <a:p>
            <a:r>
              <a:rPr lang="en-GB" dirty="0"/>
              <a:t>Logo</a:t>
            </a:r>
          </a:p>
        </p:txBody>
      </p:sp>
      <p:sp>
        <p:nvSpPr>
          <p:cNvPr id="107" name="Picture Placeholder 2">
            <a:extLst>
              <a:ext uri="{FF2B5EF4-FFF2-40B4-BE49-F238E27FC236}">
                <a16:creationId xmlns:a16="http://schemas.microsoft.com/office/drawing/2014/main" id="{9D67B676-0169-4E1D-B485-5732B38992AE}"/>
              </a:ext>
            </a:extLst>
          </p:cNvPr>
          <p:cNvSpPr>
            <a:spLocks noGrp="1"/>
          </p:cNvSpPr>
          <p:nvPr>
            <p:ph type="pic" sz="quarter" idx="72" hasCustomPrompt="1"/>
          </p:nvPr>
        </p:nvSpPr>
        <p:spPr>
          <a:xfrm>
            <a:off x="6218323" y="2277976"/>
            <a:ext cx="1620000" cy="1296000"/>
          </a:xfrm>
          <a:prstGeom prst="rect">
            <a:avLst/>
          </a:prstGeom>
          <a:solidFill>
            <a:schemeClr val="bg1">
              <a:lumMod val="95000"/>
            </a:schemeClr>
          </a:solidFill>
        </p:spPr>
        <p:txBody>
          <a:bodyPr tIns="504000" anchor="ctr" anchorCtr="0">
            <a:normAutofit/>
          </a:bodyPr>
          <a:lstStyle>
            <a:lvl1pPr marL="0" indent="0" algn="ctr">
              <a:buFontTx/>
              <a:buNone/>
              <a:defRPr sz="1800"/>
            </a:lvl1pPr>
          </a:lstStyle>
          <a:p>
            <a:r>
              <a:rPr lang="en-GB" dirty="0"/>
              <a:t>Logo</a:t>
            </a:r>
          </a:p>
        </p:txBody>
      </p:sp>
      <p:sp>
        <p:nvSpPr>
          <p:cNvPr id="110" name="Picture Placeholder 2">
            <a:extLst>
              <a:ext uri="{FF2B5EF4-FFF2-40B4-BE49-F238E27FC236}">
                <a16:creationId xmlns:a16="http://schemas.microsoft.com/office/drawing/2014/main" id="{9952C130-25CE-45D7-BD81-95E1DCE8C11A}"/>
              </a:ext>
            </a:extLst>
          </p:cNvPr>
          <p:cNvSpPr>
            <a:spLocks noGrp="1"/>
          </p:cNvSpPr>
          <p:nvPr>
            <p:ph type="pic" sz="quarter" idx="75" hasCustomPrompt="1"/>
          </p:nvPr>
        </p:nvSpPr>
        <p:spPr>
          <a:xfrm>
            <a:off x="8062164" y="3812205"/>
            <a:ext cx="1620000" cy="1296000"/>
          </a:xfrm>
          <a:prstGeom prst="rect">
            <a:avLst/>
          </a:prstGeom>
          <a:solidFill>
            <a:schemeClr val="bg1">
              <a:lumMod val="95000"/>
            </a:schemeClr>
          </a:solidFill>
        </p:spPr>
        <p:txBody>
          <a:bodyPr tIns="504000" anchor="ctr" anchorCtr="0">
            <a:normAutofit/>
          </a:bodyPr>
          <a:lstStyle>
            <a:lvl1pPr marL="0" marR="0" indent="0" algn="ctr" defTabSz="914377" rtl="0" eaLnBrk="1" fontAlgn="auto" latinLnBrk="0" hangingPunct="1">
              <a:lnSpc>
                <a:spcPct val="90000"/>
              </a:lnSpc>
              <a:spcBef>
                <a:spcPts val="1000"/>
              </a:spcBef>
              <a:spcAft>
                <a:spcPts val="0"/>
              </a:spcAft>
              <a:buClrTx/>
              <a:buSzTx/>
              <a:buFontTx/>
              <a:buNone/>
              <a:tabLst/>
              <a:defRPr sz="1800"/>
            </a:lvl1pPr>
          </a:lstStyle>
          <a:p>
            <a:r>
              <a:rPr lang="en-GB" dirty="0"/>
              <a:t>Logo</a:t>
            </a:r>
          </a:p>
        </p:txBody>
      </p:sp>
      <p:sp>
        <p:nvSpPr>
          <p:cNvPr id="113" name="Picture Placeholder 2">
            <a:extLst>
              <a:ext uri="{FF2B5EF4-FFF2-40B4-BE49-F238E27FC236}">
                <a16:creationId xmlns:a16="http://schemas.microsoft.com/office/drawing/2014/main" id="{B6D5C63C-F0A7-431C-A34F-D630302AA90C}"/>
              </a:ext>
            </a:extLst>
          </p:cNvPr>
          <p:cNvSpPr>
            <a:spLocks noGrp="1"/>
          </p:cNvSpPr>
          <p:nvPr>
            <p:ph type="pic" sz="quarter" idx="78" hasCustomPrompt="1"/>
          </p:nvPr>
        </p:nvSpPr>
        <p:spPr>
          <a:xfrm>
            <a:off x="8062164" y="2277976"/>
            <a:ext cx="1620000" cy="1296000"/>
          </a:xfrm>
          <a:prstGeom prst="rect">
            <a:avLst/>
          </a:prstGeom>
          <a:solidFill>
            <a:schemeClr val="bg1">
              <a:lumMod val="95000"/>
            </a:schemeClr>
          </a:solidFill>
        </p:spPr>
        <p:txBody>
          <a:bodyPr tIns="504000" anchor="ctr" anchorCtr="0">
            <a:normAutofit/>
          </a:bodyPr>
          <a:lstStyle>
            <a:lvl1pPr marL="0" indent="0" algn="ctr">
              <a:buFontTx/>
              <a:buNone/>
              <a:defRPr sz="1800"/>
            </a:lvl1pPr>
          </a:lstStyle>
          <a:p>
            <a:r>
              <a:rPr lang="en-GB" dirty="0"/>
              <a:t>Logo</a:t>
            </a:r>
          </a:p>
        </p:txBody>
      </p:sp>
      <p:sp>
        <p:nvSpPr>
          <p:cNvPr id="119" name="Picture Placeholder 2">
            <a:extLst>
              <a:ext uri="{FF2B5EF4-FFF2-40B4-BE49-F238E27FC236}">
                <a16:creationId xmlns:a16="http://schemas.microsoft.com/office/drawing/2014/main" id="{402F2999-91E5-4B17-BBAD-6B3498DC38A4}"/>
              </a:ext>
            </a:extLst>
          </p:cNvPr>
          <p:cNvSpPr>
            <a:spLocks noGrp="1"/>
          </p:cNvSpPr>
          <p:nvPr>
            <p:ph type="pic" sz="quarter" idx="84" hasCustomPrompt="1"/>
          </p:nvPr>
        </p:nvSpPr>
        <p:spPr>
          <a:xfrm>
            <a:off x="658813" y="3812205"/>
            <a:ext cx="1620839" cy="1296000"/>
          </a:xfrm>
          <a:prstGeom prst="rect">
            <a:avLst/>
          </a:prstGeom>
          <a:solidFill>
            <a:schemeClr val="bg1">
              <a:lumMod val="95000"/>
            </a:schemeClr>
          </a:solidFill>
        </p:spPr>
        <p:txBody>
          <a:bodyPr tIns="504000" anchor="ctr" anchorCtr="0">
            <a:normAutofit/>
          </a:bodyPr>
          <a:lstStyle>
            <a:lvl1pPr marL="0" indent="0" algn="ctr">
              <a:buFontTx/>
              <a:buNone/>
              <a:defRPr sz="1800"/>
            </a:lvl1pPr>
          </a:lstStyle>
          <a:p>
            <a:r>
              <a:rPr lang="en-GB" dirty="0"/>
              <a:t>Logo</a:t>
            </a:r>
          </a:p>
        </p:txBody>
      </p:sp>
      <p:sp>
        <p:nvSpPr>
          <p:cNvPr id="2" name="Footer Placeholder 1">
            <a:extLst>
              <a:ext uri="{FF2B5EF4-FFF2-40B4-BE49-F238E27FC236}">
                <a16:creationId xmlns:a16="http://schemas.microsoft.com/office/drawing/2014/main" id="{CBE32424-F879-449B-B586-2980530ED3EA}"/>
              </a:ext>
            </a:extLst>
          </p:cNvPr>
          <p:cNvSpPr>
            <a:spLocks noGrp="1"/>
          </p:cNvSpPr>
          <p:nvPr>
            <p:ph type="ftr" sz="quarter" idx="90"/>
          </p:nvPr>
        </p:nvSpPr>
        <p:spPr/>
        <p:txBody>
          <a:bodyPr/>
          <a:lstStyle/>
          <a:p>
            <a:endParaRPr lang="en-GB" dirty="0"/>
          </a:p>
        </p:txBody>
      </p:sp>
      <p:sp>
        <p:nvSpPr>
          <p:cNvPr id="4" name="Slide Number Placeholder 3">
            <a:extLst>
              <a:ext uri="{FF2B5EF4-FFF2-40B4-BE49-F238E27FC236}">
                <a16:creationId xmlns:a16="http://schemas.microsoft.com/office/drawing/2014/main" id="{D9E5C7A6-CA92-47C5-A090-A1AA6411F840}"/>
              </a:ext>
            </a:extLst>
          </p:cNvPr>
          <p:cNvSpPr>
            <a:spLocks noGrp="1"/>
          </p:cNvSpPr>
          <p:nvPr>
            <p:ph type="sldNum" sz="quarter" idx="91"/>
          </p:nvPr>
        </p:nvSpPr>
        <p:spPr/>
        <p:txBody>
          <a:bodyPr/>
          <a:lstStyle/>
          <a:p>
            <a:fld id="{1BE232AB-0B06-425F-9ADD-32A9A3D01189}" type="slidenum">
              <a:rPr lang="en-GB" smtClean="0"/>
              <a:pPr/>
              <a:t>‹#›</a:t>
            </a:fld>
            <a:endParaRPr lang="en-GB" dirty="0"/>
          </a:p>
        </p:txBody>
      </p:sp>
      <p:sp>
        <p:nvSpPr>
          <p:cNvPr id="16" name="Picture Placeholder 2">
            <a:extLst>
              <a:ext uri="{FF2B5EF4-FFF2-40B4-BE49-F238E27FC236}">
                <a16:creationId xmlns:a16="http://schemas.microsoft.com/office/drawing/2014/main" id="{4E5F37FC-1E52-4ADB-9749-D7275817B623}"/>
              </a:ext>
            </a:extLst>
          </p:cNvPr>
          <p:cNvSpPr>
            <a:spLocks noGrp="1"/>
          </p:cNvSpPr>
          <p:nvPr>
            <p:ph type="pic" sz="quarter" idx="92" hasCustomPrompt="1"/>
          </p:nvPr>
        </p:nvSpPr>
        <p:spPr>
          <a:xfrm>
            <a:off x="9906007" y="3812205"/>
            <a:ext cx="1620000" cy="1296000"/>
          </a:xfrm>
          <a:prstGeom prst="rect">
            <a:avLst/>
          </a:prstGeom>
          <a:solidFill>
            <a:schemeClr val="bg1">
              <a:lumMod val="95000"/>
            </a:schemeClr>
          </a:solidFill>
        </p:spPr>
        <p:txBody>
          <a:bodyPr tIns="504000" anchor="ctr" anchorCtr="0">
            <a:normAutofit/>
          </a:bodyPr>
          <a:lstStyle>
            <a:lvl1pPr marL="0" marR="0" indent="0" algn="ctr" defTabSz="914377" rtl="0" eaLnBrk="1" fontAlgn="auto" latinLnBrk="0" hangingPunct="1">
              <a:lnSpc>
                <a:spcPct val="90000"/>
              </a:lnSpc>
              <a:spcBef>
                <a:spcPts val="1000"/>
              </a:spcBef>
              <a:spcAft>
                <a:spcPts val="0"/>
              </a:spcAft>
              <a:buClrTx/>
              <a:buSzTx/>
              <a:buFontTx/>
              <a:buNone/>
              <a:tabLst/>
              <a:defRPr sz="1800"/>
            </a:lvl1pPr>
          </a:lstStyle>
          <a:p>
            <a:r>
              <a:rPr lang="en-GB" dirty="0"/>
              <a:t>Logo</a:t>
            </a:r>
          </a:p>
        </p:txBody>
      </p:sp>
      <p:sp>
        <p:nvSpPr>
          <p:cNvPr id="17" name="Picture Placeholder 2">
            <a:extLst>
              <a:ext uri="{FF2B5EF4-FFF2-40B4-BE49-F238E27FC236}">
                <a16:creationId xmlns:a16="http://schemas.microsoft.com/office/drawing/2014/main" id="{1CD22332-EF6C-44AE-82B5-52E7D5618C89}"/>
              </a:ext>
            </a:extLst>
          </p:cNvPr>
          <p:cNvSpPr>
            <a:spLocks noGrp="1"/>
          </p:cNvSpPr>
          <p:nvPr>
            <p:ph type="pic" sz="quarter" idx="93" hasCustomPrompt="1"/>
          </p:nvPr>
        </p:nvSpPr>
        <p:spPr>
          <a:xfrm>
            <a:off x="9906007" y="2277976"/>
            <a:ext cx="1620000" cy="1296000"/>
          </a:xfrm>
          <a:prstGeom prst="rect">
            <a:avLst/>
          </a:prstGeom>
          <a:solidFill>
            <a:schemeClr val="bg1">
              <a:lumMod val="95000"/>
            </a:schemeClr>
          </a:solidFill>
        </p:spPr>
        <p:txBody>
          <a:bodyPr tIns="504000" anchor="ctr" anchorCtr="0">
            <a:normAutofit/>
          </a:bodyPr>
          <a:lstStyle>
            <a:lvl1pPr marL="0" indent="0" algn="ctr">
              <a:buFontTx/>
              <a:buNone/>
              <a:defRPr sz="1800"/>
            </a:lvl1pPr>
          </a:lstStyle>
          <a:p>
            <a:r>
              <a:rPr lang="en-GB" dirty="0"/>
              <a:t>Logo</a:t>
            </a:r>
          </a:p>
        </p:txBody>
      </p:sp>
    </p:spTree>
    <p:extLst>
      <p:ext uri="{BB962C8B-B14F-4D97-AF65-F5344CB8AC3E}">
        <p14:creationId xmlns:p14="http://schemas.microsoft.com/office/powerpoint/2010/main" val="2512526370"/>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2 x images + caption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35EABB-8A76-47B7-8380-C074F1F48FE0}"/>
              </a:ext>
            </a:extLst>
          </p:cNvPr>
          <p:cNvSpPr>
            <a:spLocks noGrp="1"/>
          </p:cNvSpPr>
          <p:nvPr>
            <p:ph type="title" hasCustomPrompt="1"/>
          </p:nvPr>
        </p:nvSpPr>
        <p:spPr>
          <a:xfrm>
            <a:off x="658811" y="657225"/>
            <a:ext cx="5319715" cy="532800"/>
          </a:xfrm>
        </p:spPr>
        <p:txBody>
          <a:bodyPr/>
          <a:lstStyle/>
          <a:p>
            <a:r>
              <a:rPr lang="en-GB" dirty="0"/>
              <a:t>Slide title</a:t>
            </a:r>
          </a:p>
        </p:txBody>
      </p:sp>
      <p:sp>
        <p:nvSpPr>
          <p:cNvPr id="11" name="Picture Placeholder 16">
            <a:extLst>
              <a:ext uri="{FF2B5EF4-FFF2-40B4-BE49-F238E27FC236}">
                <a16:creationId xmlns:a16="http://schemas.microsoft.com/office/drawing/2014/main" id="{3B17FFEE-D7A4-4855-A18E-9969456E643B}"/>
              </a:ext>
            </a:extLst>
          </p:cNvPr>
          <p:cNvSpPr>
            <a:spLocks noGrp="1"/>
          </p:cNvSpPr>
          <p:nvPr>
            <p:ph type="pic" sz="quarter" idx="13" hasCustomPrompt="1"/>
          </p:nvPr>
        </p:nvSpPr>
        <p:spPr>
          <a:xfrm>
            <a:off x="658799" y="1810800"/>
            <a:ext cx="5320800" cy="3024000"/>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8" name="Picture Placeholder 16">
            <a:extLst>
              <a:ext uri="{FF2B5EF4-FFF2-40B4-BE49-F238E27FC236}">
                <a16:creationId xmlns:a16="http://schemas.microsoft.com/office/drawing/2014/main" id="{7CB25805-C566-44A1-98AB-CECD25417C63}"/>
              </a:ext>
            </a:extLst>
          </p:cNvPr>
          <p:cNvSpPr>
            <a:spLocks noGrp="1"/>
          </p:cNvSpPr>
          <p:nvPr>
            <p:ph type="pic" sz="quarter" idx="15" hasCustomPrompt="1"/>
          </p:nvPr>
        </p:nvSpPr>
        <p:spPr>
          <a:xfrm>
            <a:off x="6210300" y="1810800"/>
            <a:ext cx="5320800" cy="3024000"/>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6" name="Text Placeholder 2">
            <a:extLst>
              <a:ext uri="{FF2B5EF4-FFF2-40B4-BE49-F238E27FC236}">
                <a16:creationId xmlns:a16="http://schemas.microsoft.com/office/drawing/2014/main" id="{E11E1F46-CF8D-41E7-86DC-F12934ACC219}"/>
              </a:ext>
            </a:extLst>
          </p:cNvPr>
          <p:cNvSpPr>
            <a:spLocks noGrp="1"/>
          </p:cNvSpPr>
          <p:nvPr>
            <p:ph type="body" sz="quarter" idx="24" hasCustomPrompt="1"/>
          </p:nvPr>
        </p:nvSpPr>
        <p:spPr>
          <a:xfrm rot="16200000">
            <a:off x="10918246" y="4231657"/>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17" name="Text Placeholder 2">
            <a:extLst>
              <a:ext uri="{FF2B5EF4-FFF2-40B4-BE49-F238E27FC236}">
                <a16:creationId xmlns:a16="http://schemas.microsoft.com/office/drawing/2014/main" id="{E6CB9AF1-5D82-4D25-9A96-CEE597A2C4C9}"/>
              </a:ext>
            </a:extLst>
          </p:cNvPr>
          <p:cNvSpPr>
            <a:spLocks noGrp="1"/>
          </p:cNvSpPr>
          <p:nvPr>
            <p:ph type="body" sz="quarter" idx="25" hasCustomPrompt="1"/>
          </p:nvPr>
        </p:nvSpPr>
        <p:spPr>
          <a:xfrm rot="16200000">
            <a:off x="5366744" y="4231657"/>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2" name="Footer Placeholder 1">
            <a:extLst>
              <a:ext uri="{FF2B5EF4-FFF2-40B4-BE49-F238E27FC236}">
                <a16:creationId xmlns:a16="http://schemas.microsoft.com/office/drawing/2014/main" id="{6674055C-F3A6-40AD-8C7B-A449B8CB9671}"/>
              </a:ext>
            </a:extLst>
          </p:cNvPr>
          <p:cNvSpPr>
            <a:spLocks noGrp="1"/>
          </p:cNvSpPr>
          <p:nvPr>
            <p:ph type="ftr" sz="quarter" idx="27"/>
          </p:nvPr>
        </p:nvSpPr>
        <p:spPr/>
        <p:txBody>
          <a:bodyPr/>
          <a:lstStyle/>
          <a:p>
            <a:endParaRPr lang="en-GB" dirty="0"/>
          </a:p>
        </p:txBody>
      </p:sp>
      <p:sp>
        <p:nvSpPr>
          <p:cNvPr id="3" name="Slide Number Placeholder 2">
            <a:extLst>
              <a:ext uri="{FF2B5EF4-FFF2-40B4-BE49-F238E27FC236}">
                <a16:creationId xmlns:a16="http://schemas.microsoft.com/office/drawing/2014/main" id="{B14FD4DE-7E00-4C85-8E46-386DA1F1C929}"/>
              </a:ext>
            </a:extLst>
          </p:cNvPr>
          <p:cNvSpPr>
            <a:spLocks noGrp="1"/>
          </p:cNvSpPr>
          <p:nvPr>
            <p:ph type="sldNum" sz="quarter" idx="28"/>
          </p:nvPr>
        </p:nvSpPr>
        <p:spPr/>
        <p:txBody>
          <a:bodyPr/>
          <a:lstStyle/>
          <a:p>
            <a:fld id="{1BE232AB-0B06-425F-9ADD-32A9A3D01189}" type="slidenum">
              <a:rPr lang="en-GB" smtClean="0"/>
              <a:pPr/>
              <a:t>‹#›</a:t>
            </a:fld>
            <a:endParaRPr lang="en-GB" dirty="0"/>
          </a:p>
        </p:txBody>
      </p:sp>
      <p:sp>
        <p:nvSpPr>
          <p:cNvPr id="9" name="Text Placeholder 8">
            <a:extLst>
              <a:ext uri="{FF2B5EF4-FFF2-40B4-BE49-F238E27FC236}">
                <a16:creationId xmlns:a16="http://schemas.microsoft.com/office/drawing/2014/main" id="{383B3D30-F395-4C26-848C-CFE4BEE5ECD3}"/>
              </a:ext>
            </a:extLst>
          </p:cNvPr>
          <p:cNvSpPr>
            <a:spLocks noGrp="1"/>
          </p:cNvSpPr>
          <p:nvPr>
            <p:ph type="body" sz="quarter" idx="59" hasCustomPrompt="1"/>
          </p:nvPr>
        </p:nvSpPr>
        <p:spPr>
          <a:xfrm>
            <a:off x="658814" y="5040000"/>
            <a:ext cx="5317087" cy="244800"/>
          </a:xfrm>
        </p:spPr>
        <p:txBody>
          <a:bodyPr/>
          <a:lstStyle>
            <a:lvl1pPr>
              <a:buNone/>
              <a:defRPr sz="1600" b="1">
                <a:solidFill>
                  <a:schemeClr val="accent1"/>
                </a:solidFill>
                <a:latin typeface="Arial" panose="020B0604020202020204" pitchFamily="34" charset="0"/>
                <a:cs typeface="Arial" panose="020B0604020202020204" pitchFamily="34" charset="0"/>
              </a:defRPr>
            </a:lvl1pPr>
          </a:lstStyle>
          <a:p>
            <a:pPr lvl="0"/>
            <a:r>
              <a:rPr lang="en-GB" dirty="0"/>
              <a:t>Optional heading</a:t>
            </a:r>
          </a:p>
        </p:txBody>
      </p:sp>
      <p:sp>
        <p:nvSpPr>
          <p:cNvPr id="12" name="Text Placeholder 11">
            <a:extLst>
              <a:ext uri="{FF2B5EF4-FFF2-40B4-BE49-F238E27FC236}">
                <a16:creationId xmlns:a16="http://schemas.microsoft.com/office/drawing/2014/main" id="{DE530581-03A9-48E4-9AAF-E37B29393474}"/>
              </a:ext>
            </a:extLst>
          </p:cNvPr>
          <p:cNvSpPr>
            <a:spLocks noGrp="1"/>
          </p:cNvSpPr>
          <p:nvPr>
            <p:ph type="body" sz="quarter" idx="60" hasCustomPrompt="1"/>
          </p:nvPr>
        </p:nvSpPr>
        <p:spPr>
          <a:xfrm>
            <a:off x="6227241" y="5040000"/>
            <a:ext cx="5305947" cy="244800"/>
          </a:xfrm>
        </p:spPr>
        <p:txBody>
          <a:bodyPr/>
          <a:lstStyle>
            <a:lvl1pPr>
              <a:buNone/>
              <a:defRPr sz="1600" b="1">
                <a:solidFill>
                  <a:schemeClr val="accent1"/>
                </a:solidFill>
                <a:latin typeface="Arial" panose="020B0604020202020204" pitchFamily="34" charset="0"/>
                <a:cs typeface="Arial" panose="020B0604020202020204" pitchFamily="34" charset="0"/>
              </a:defRPr>
            </a:lvl1pPr>
          </a:lstStyle>
          <a:p>
            <a:pPr lvl="0"/>
            <a:r>
              <a:rPr lang="en-GB" dirty="0"/>
              <a:t>Optional heading</a:t>
            </a:r>
          </a:p>
        </p:txBody>
      </p:sp>
      <p:sp>
        <p:nvSpPr>
          <p:cNvPr id="20" name="Subtitle 2">
            <a:extLst>
              <a:ext uri="{FF2B5EF4-FFF2-40B4-BE49-F238E27FC236}">
                <a16:creationId xmlns:a16="http://schemas.microsoft.com/office/drawing/2014/main" id="{A70D1E54-FE93-45E6-8BEA-11333E53EF82}"/>
              </a:ext>
            </a:extLst>
          </p:cNvPr>
          <p:cNvSpPr>
            <a:spLocks noGrp="1"/>
          </p:cNvSpPr>
          <p:nvPr>
            <p:ph type="subTitle" idx="1" hasCustomPrompt="1"/>
          </p:nvPr>
        </p:nvSpPr>
        <p:spPr>
          <a:xfrm>
            <a:off x="658811" y="1306800"/>
            <a:ext cx="5319715"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marL="0" lvl="0" indent="0" algn="l" defTabSz="914377" rtl="0" eaLnBrk="1" latinLnBrk="0" hangingPunct="1">
              <a:lnSpc>
                <a:spcPct val="100000"/>
              </a:lnSpc>
              <a:spcBef>
                <a:spcPts val="1000"/>
              </a:spcBef>
              <a:buFontTx/>
              <a:buNone/>
            </a:pPr>
            <a:r>
              <a:rPr lang="en-GB" dirty="0"/>
              <a:t>Optional heading</a:t>
            </a:r>
          </a:p>
        </p:txBody>
      </p:sp>
      <p:sp>
        <p:nvSpPr>
          <p:cNvPr id="7" name="Text Placeholder 6">
            <a:extLst>
              <a:ext uri="{FF2B5EF4-FFF2-40B4-BE49-F238E27FC236}">
                <a16:creationId xmlns:a16="http://schemas.microsoft.com/office/drawing/2014/main" id="{F08F2C19-994C-4A54-B085-4E6DE5A98924}"/>
              </a:ext>
            </a:extLst>
          </p:cNvPr>
          <p:cNvSpPr>
            <a:spLocks noGrp="1"/>
          </p:cNvSpPr>
          <p:nvPr>
            <p:ph type="body" sz="quarter" idx="62" hasCustomPrompt="1"/>
          </p:nvPr>
        </p:nvSpPr>
        <p:spPr>
          <a:xfrm>
            <a:off x="658814" y="5544001"/>
            <a:ext cx="5317087" cy="619903"/>
          </a:xfrm>
        </p:spPr>
        <p:txBody>
          <a:bodyPr/>
          <a:lstStyle>
            <a:lvl1pPr>
              <a:defRPr sz="1600"/>
            </a:lvl1pPr>
            <a:lvl2pPr>
              <a:defRPr sz="1600"/>
            </a:lvl2pPr>
            <a:lvl3pPr>
              <a:defRPr sz="1600"/>
            </a:lvl3pPr>
            <a:lvl4pPr>
              <a:defRPr sz="1600"/>
            </a:lvl4pPr>
            <a:lvl5pPr>
              <a:defRPr sz="2400"/>
            </a:lvl5pPr>
          </a:lstStyle>
          <a:p>
            <a:pPr lvl="0"/>
            <a:r>
              <a:rPr lang="en-GB" dirty="0"/>
              <a:t>16pt supporting copy approx. 25 words</a:t>
            </a:r>
          </a:p>
        </p:txBody>
      </p:sp>
      <p:sp>
        <p:nvSpPr>
          <p:cNvPr id="13" name="Text Placeholder 12">
            <a:extLst>
              <a:ext uri="{FF2B5EF4-FFF2-40B4-BE49-F238E27FC236}">
                <a16:creationId xmlns:a16="http://schemas.microsoft.com/office/drawing/2014/main" id="{6D25AD45-561D-4EBF-98EE-F40FC34DD068}"/>
              </a:ext>
            </a:extLst>
          </p:cNvPr>
          <p:cNvSpPr>
            <a:spLocks noGrp="1"/>
          </p:cNvSpPr>
          <p:nvPr>
            <p:ph type="body" sz="quarter" idx="63" hasCustomPrompt="1"/>
          </p:nvPr>
        </p:nvSpPr>
        <p:spPr>
          <a:xfrm>
            <a:off x="6211271" y="5544000"/>
            <a:ext cx="5321917" cy="621851"/>
          </a:xfrm>
        </p:spPr>
        <p:txBody>
          <a:bodyPr/>
          <a:lstStyle>
            <a:lvl1pPr>
              <a:defRPr sz="1600"/>
            </a:lvl1pPr>
            <a:lvl2pPr>
              <a:defRPr sz="1600"/>
            </a:lvl2pPr>
            <a:lvl3pPr>
              <a:defRPr sz="1600"/>
            </a:lvl3pPr>
            <a:lvl4pPr>
              <a:defRPr sz="1600"/>
            </a:lvl4pPr>
            <a:lvl5pPr>
              <a:defRPr sz="2400"/>
            </a:lvl5pPr>
          </a:lstStyle>
          <a:p>
            <a:pPr lvl="0"/>
            <a:r>
              <a:rPr lang="en-GB" dirty="0"/>
              <a:t>16pt supporting copy approx. 25 words</a:t>
            </a:r>
          </a:p>
        </p:txBody>
      </p:sp>
    </p:spTree>
    <p:extLst>
      <p:ext uri="{BB962C8B-B14F-4D97-AF65-F5344CB8AC3E}">
        <p14:creationId xmlns:p14="http://schemas.microsoft.com/office/powerpoint/2010/main" val="2372415903"/>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3 x images + caption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35EABB-8A76-47B7-8380-C074F1F48FE0}"/>
              </a:ext>
            </a:extLst>
          </p:cNvPr>
          <p:cNvSpPr>
            <a:spLocks noGrp="1"/>
          </p:cNvSpPr>
          <p:nvPr>
            <p:ph type="title" hasCustomPrompt="1"/>
          </p:nvPr>
        </p:nvSpPr>
        <p:spPr>
          <a:xfrm>
            <a:off x="658811" y="657225"/>
            <a:ext cx="5319715" cy="532800"/>
          </a:xfrm>
        </p:spPr>
        <p:txBody>
          <a:bodyPr/>
          <a:lstStyle/>
          <a:p>
            <a:r>
              <a:rPr lang="en-GB" dirty="0"/>
              <a:t>Slide title</a:t>
            </a:r>
          </a:p>
        </p:txBody>
      </p:sp>
      <p:sp>
        <p:nvSpPr>
          <p:cNvPr id="11" name="Picture Placeholder 16">
            <a:extLst>
              <a:ext uri="{FF2B5EF4-FFF2-40B4-BE49-F238E27FC236}">
                <a16:creationId xmlns:a16="http://schemas.microsoft.com/office/drawing/2014/main" id="{3B17FFEE-D7A4-4855-A18E-9969456E643B}"/>
              </a:ext>
            </a:extLst>
          </p:cNvPr>
          <p:cNvSpPr>
            <a:spLocks noGrp="1"/>
          </p:cNvSpPr>
          <p:nvPr>
            <p:ph type="pic" sz="quarter" idx="13" hasCustomPrompt="1"/>
          </p:nvPr>
        </p:nvSpPr>
        <p:spPr>
          <a:xfrm>
            <a:off x="658800" y="1811339"/>
            <a:ext cx="3470400" cy="2160000"/>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8" name="Picture Placeholder 16">
            <a:extLst>
              <a:ext uri="{FF2B5EF4-FFF2-40B4-BE49-F238E27FC236}">
                <a16:creationId xmlns:a16="http://schemas.microsoft.com/office/drawing/2014/main" id="{7CB25805-C566-44A1-98AB-CECD25417C63}"/>
              </a:ext>
            </a:extLst>
          </p:cNvPr>
          <p:cNvSpPr>
            <a:spLocks noGrp="1"/>
          </p:cNvSpPr>
          <p:nvPr>
            <p:ph type="pic" sz="quarter" idx="15" hasCustomPrompt="1"/>
          </p:nvPr>
        </p:nvSpPr>
        <p:spPr>
          <a:xfrm>
            <a:off x="4359213" y="1811339"/>
            <a:ext cx="3471987" cy="2160000"/>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6" name="Text Placeholder 2">
            <a:extLst>
              <a:ext uri="{FF2B5EF4-FFF2-40B4-BE49-F238E27FC236}">
                <a16:creationId xmlns:a16="http://schemas.microsoft.com/office/drawing/2014/main" id="{E11E1F46-CF8D-41E7-86DC-F12934ACC219}"/>
              </a:ext>
            </a:extLst>
          </p:cNvPr>
          <p:cNvSpPr>
            <a:spLocks noGrp="1"/>
          </p:cNvSpPr>
          <p:nvPr>
            <p:ph type="body" sz="quarter" idx="24" hasCustomPrompt="1"/>
          </p:nvPr>
        </p:nvSpPr>
        <p:spPr>
          <a:xfrm rot="16200000">
            <a:off x="7218345" y="3358483"/>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17" name="Text Placeholder 2">
            <a:extLst>
              <a:ext uri="{FF2B5EF4-FFF2-40B4-BE49-F238E27FC236}">
                <a16:creationId xmlns:a16="http://schemas.microsoft.com/office/drawing/2014/main" id="{E6CB9AF1-5D82-4D25-9A96-CEE597A2C4C9}"/>
              </a:ext>
            </a:extLst>
          </p:cNvPr>
          <p:cNvSpPr>
            <a:spLocks noGrp="1"/>
          </p:cNvSpPr>
          <p:nvPr>
            <p:ph type="body" sz="quarter" idx="25" hasCustomPrompt="1"/>
          </p:nvPr>
        </p:nvSpPr>
        <p:spPr>
          <a:xfrm rot="16200000">
            <a:off x="3514646" y="3358483"/>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2" name="Footer Placeholder 1">
            <a:extLst>
              <a:ext uri="{FF2B5EF4-FFF2-40B4-BE49-F238E27FC236}">
                <a16:creationId xmlns:a16="http://schemas.microsoft.com/office/drawing/2014/main" id="{6674055C-F3A6-40AD-8C7B-A449B8CB9671}"/>
              </a:ext>
            </a:extLst>
          </p:cNvPr>
          <p:cNvSpPr>
            <a:spLocks noGrp="1"/>
          </p:cNvSpPr>
          <p:nvPr>
            <p:ph type="ftr" sz="quarter" idx="27"/>
          </p:nvPr>
        </p:nvSpPr>
        <p:spPr/>
        <p:txBody>
          <a:bodyPr/>
          <a:lstStyle/>
          <a:p>
            <a:endParaRPr lang="en-GB" dirty="0"/>
          </a:p>
        </p:txBody>
      </p:sp>
      <p:sp>
        <p:nvSpPr>
          <p:cNvPr id="3" name="Slide Number Placeholder 2">
            <a:extLst>
              <a:ext uri="{FF2B5EF4-FFF2-40B4-BE49-F238E27FC236}">
                <a16:creationId xmlns:a16="http://schemas.microsoft.com/office/drawing/2014/main" id="{B14FD4DE-7E00-4C85-8E46-386DA1F1C929}"/>
              </a:ext>
            </a:extLst>
          </p:cNvPr>
          <p:cNvSpPr>
            <a:spLocks noGrp="1"/>
          </p:cNvSpPr>
          <p:nvPr>
            <p:ph type="sldNum" sz="quarter" idx="28"/>
          </p:nvPr>
        </p:nvSpPr>
        <p:spPr/>
        <p:txBody>
          <a:bodyPr/>
          <a:lstStyle/>
          <a:p>
            <a:fld id="{1BE232AB-0B06-425F-9ADD-32A9A3D01189}" type="slidenum">
              <a:rPr lang="en-GB" smtClean="0"/>
              <a:pPr/>
              <a:t>‹#›</a:t>
            </a:fld>
            <a:endParaRPr lang="en-GB" dirty="0"/>
          </a:p>
        </p:txBody>
      </p:sp>
      <p:sp>
        <p:nvSpPr>
          <p:cNvPr id="6" name="Picture Placeholder 5">
            <a:extLst>
              <a:ext uri="{FF2B5EF4-FFF2-40B4-BE49-F238E27FC236}">
                <a16:creationId xmlns:a16="http://schemas.microsoft.com/office/drawing/2014/main" id="{5A16D669-4A5E-45DD-9A09-E41F19F2233C}"/>
              </a:ext>
            </a:extLst>
          </p:cNvPr>
          <p:cNvSpPr>
            <a:spLocks noGrp="1"/>
          </p:cNvSpPr>
          <p:nvPr>
            <p:ph type="pic" sz="quarter" idx="29" hasCustomPrompt="1"/>
          </p:nvPr>
        </p:nvSpPr>
        <p:spPr>
          <a:xfrm>
            <a:off x="8062913" y="1811339"/>
            <a:ext cx="3470275" cy="2160000"/>
          </a:xfrm>
          <a:solidFill>
            <a:schemeClr val="bg1">
              <a:lumMod val="95000"/>
            </a:schemeClr>
          </a:solidFill>
        </p:spPr>
        <p:txBody>
          <a:bodyPr tIns="504000" anchor="ctr"/>
          <a:lstStyle>
            <a:lvl1pPr algn="ctr">
              <a:lnSpc>
                <a:spcPct val="80000"/>
              </a:lnSpc>
              <a:spcAft>
                <a:spcPts val="0"/>
              </a:spcAf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5" name="Text Placeholder 2">
            <a:extLst>
              <a:ext uri="{FF2B5EF4-FFF2-40B4-BE49-F238E27FC236}">
                <a16:creationId xmlns:a16="http://schemas.microsoft.com/office/drawing/2014/main" id="{5782A684-0F9A-4735-B34D-E98848E835B0}"/>
              </a:ext>
            </a:extLst>
          </p:cNvPr>
          <p:cNvSpPr>
            <a:spLocks noGrp="1"/>
          </p:cNvSpPr>
          <p:nvPr>
            <p:ph type="body" sz="quarter" idx="58" hasCustomPrompt="1"/>
          </p:nvPr>
        </p:nvSpPr>
        <p:spPr>
          <a:xfrm rot="16200000">
            <a:off x="10921277" y="3359339"/>
            <a:ext cx="810000" cy="414000"/>
          </a:xfrm>
          <a:prstGeom prst="rect">
            <a:avLst/>
          </a:prstGeom>
        </p:spPr>
        <p:txBody>
          <a:bodyPr wrap="none" lIns="72000" tIns="72000" rIns="72000" bIns="72000" anchor="ctr">
            <a:noAutofit/>
          </a:bodyPr>
          <a:lstStyle>
            <a:lvl1pPr marL="0" indent="0">
              <a:buNone/>
              <a:defRPr sz="800"/>
            </a:lvl1pPr>
          </a:lstStyle>
          <a:p>
            <a:r>
              <a:rPr lang="en-GB" dirty="0"/>
              <a:t>© Copyright</a:t>
            </a:r>
          </a:p>
        </p:txBody>
      </p:sp>
      <p:sp>
        <p:nvSpPr>
          <p:cNvPr id="9" name="Text Placeholder 8">
            <a:extLst>
              <a:ext uri="{FF2B5EF4-FFF2-40B4-BE49-F238E27FC236}">
                <a16:creationId xmlns:a16="http://schemas.microsoft.com/office/drawing/2014/main" id="{383B3D30-F395-4C26-848C-CFE4BEE5ECD3}"/>
              </a:ext>
            </a:extLst>
          </p:cNvPr>
          <p:cNvSpPr>
            <a:spLocks noGrp="1"/>
          </p:cNvSpPr>
          <p:nvPr>
            <p:ph type="body" sz="quarter" idx="59" hasCustomPrompt="1"/>
          </p:nvPr>
        </p:nvSpPr>
        <p:spPr>
          <a:xfrm>
            <a:off x="658814" y="4176000"/>
            <a:ext cx="3468687" cy="244800"/>
          </a:xfrm>
        </p:spPr>
        <p:txBody>
          <a:bodyPr/>
          <a:lstStyle>
            <a:lvl1pPr>
              <a:buNone/>
              <a:defRPr sz="1600" b="1">
                <a:solidFill>
                  <a:schemeClr val="accent1"/>
                </a:solidFill>
                <a:latin typeface="Arial" panose="020B0604020202020204" pitchFamily="34" charset="0"/>
                <a:cs typeface="Arial" panose="020B0604020202020204" pitchFamily="34" charset="0"/>
              </a:defRPr>
            </a:lvl1pPr>
          </a:lstStyle>
          <a:p>
            <a:pPr lvl="0"/>
            <a:r>
              <a:rPr lang="en-GB" dirty="0"/>
              <a:t>Optional heading</a:t>
            </a:r>
          </a:p>
        </p:txBody>
      </p:sp>
      <p:sp>
        <p:nvSpPr>
          <p:cNvPr id="12" name="Text Placeholder 11">
            <a:extLst>
              <a:ext uri="{FF2B5EF4-FFF2-40B4-BE49-F238E27FC236}">
                <a16:creationId xmlns:a16="http://schemas.microsoft.com/office/drawing/2014/main" id="{DE530581-03A9-48E4-9AAF-E37B29393474}"/>
              </a:ext>
            </a:extLst>
          </p:cNvPr>
          <p:cNvSpPr>
            <a:spLocks noGrp="1"/>
          </p:cNvSpPr>
          <p:nvPr>
            <p:ph type="body" sz="quarter" idx="60" hasCustomPrompt="1"/>
          </p:nvPr>
        </p:nvSpPr>
        <p:spPr>
          <a:xfrm>
            <a:off x="4359152" y="4176000"/>
            <a:ext cx="3471987" cy="244800"/>
          </a:xfrm>
        </p:spPr>
        <p:txBody>
          <a:bodyPr/>
          <a:lstStyle>
            <a:lvl1pPr>
              <a:buNone/>
              <a:defRPr sz="1600" b="1">
                <a:solidFill>
                  <a:schemeClr val="accent1"/>
                </a:solidFill>
                <a:latin typeface="Arial" panose="020B0604020202020204" pitchFamily="34" charset="0"/>
                <a:cs typeface="Arial" panose="020B0604020202020204" pitchFamily="34" charset="0"/>
              </a:defRPr>
            </a:lvl1pPr>
          </a:lstStyle>
          <a:p>
            <a:pPr lvl="0"/>
            <a:r>
              <a:rPr lang="en-GB" dirty="0"/>
              <a:t>Optional heading</a:t>
            </a:r>
          </a:p>
        </p:txBody>
      </p:sp>
      <p:sp>
        <p:nvSpPr>
          <p:cNvPr id="19" name="Text Placeholder 18">
            <a:extLst>
              <a:ext uri="{FF2B5EF4-FFF2-40B4-BE49-F238E27FC236}">
                <a16:creationId xmlns:a16="http://schemas.microsoft.com/office/drawing/2014/main" id="{C09E325F-4F07-4809-BB43-50F8B0E4233E}"/>
              </a:ext>
            </a:extLst>
          </p:cNvPr>
          <p:cNvSpPr>
            <a:spLocks noGrp="1"/>
          </p:cNvSpPr>
          <p:nvPr>
            <p:ph type="body" sz="quarter" idx="61" hasCustomPrompt="1"/>
          </p:nvPr>
        </p:nvSpPr>
        <p:spPr>
          <a:xfrm>
            <a:off x="8062914" y="4176001"/>
            <a:ext cx="3468687" cy="296863"/>
          </a:xfrm>
        </p:spPr>
        <p:txBody>
          <a:bodyPr/>
          <a:lstStyle>
            <a:lvl1pPr>
              <a:buNone/>
              <a:defRPr sz="1600" b="1">
                <a:solidFill>
                  <a:schemeClr val="accent1"/>
                </a:solidFill>
                <a:latin typeface="Arial" panose="020B0604020202020204" pitchFamily="34" charset="0"/>
                <a:cs typeface="Arial" panose="020B0604020202020204" pitchFamily="34" charset="0"/>
              </a:defRPr>
            </a:lvl1pPr>
          </a:lstStyle>
          <a:p>
            <a:pPr lvl="0"/>
            <a:r>
              <a:rPr lang="en-GB" dirty="0"/>
              <a:t>Optional heading</a:t>
            </a:r>
          </a:p>
        </p:txBody>
      </p:sp>
      <p:sp>
        <p:nvSpPr>
          <p:cNvPr id="20" name="Subtitle 2">
            <a:extLst>
              <a:ext uri="{FF2B5EF4-FFF2-40B4-BE49-F238E27FC236}">
                <a16:creationId xmlns:a16="http://schemas.microsoft.com/office/drawing/2014/main" id="{A70D1E54-FE93-45E6-8BEA-11333E53EF82}"/>
              </a:ext>
            </a:extLst>
          </p:cNvPr>
          <p:cNvSpPr>
            <a:spLocks noGrp="1"/>
          </p:cNvSpPr>
          <p:nvPr>
            <p:ph type="subTitle" idx="1" hasCustomPrompt="1"/>
          </p:nvPr>
        </p:nvSpPr>
        <p:spPr>
          <a:xfrm>
            <a:off x="658811" y="1306800"/>
            <a:ext cx="5319715"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marL="0" lvl="0" indent="0" algn="l" defTabSz="914377" rtl="0" eaLnBrk="1" latinLnBrk="0" hangingPunct="1">
              <a:lnSpc>
                <a:spcPct val="100000"/>
              </a:lnSpc>
              <a:spcBef>
                <a:spcPts val="1000"/>
              </a:spcBef>
              <a:buFontTx/>
              <a:buNone/>
            </a:pPr>
            <a:r>
              <a:rPr lang="en-GB" dirty="0"/>
              <a:t>Optional heading</a:t>
            </a:r>
          </a:p>
        </p:txBody>
      </p:sp>
      <p:sp>
        <p:nvSpPr>
          <p:cNvPr id="7" name="Text Placeholder 6">
            <a:extLst>
              <a:ext uri="{FF2B5EF4-FFF2-40B4-BE49-F238E27FC236}">
                <a16:creationId xmlns:a16="http://schemas.microsoft.com/office/drawing/2014/main" id="{F08F2C19-994C-4A54-B085-4E6DE5A98924}"/>
              </a:ext>
            </a:extLst>
          </p:cNvPr>
          <p:cNvSpPr>
            <a:spLocks noGrp="1"/>
          </p:cNvSpPr>
          <p:nvPr>
            <p:ph type="body" sz="quarter" idx="62" hasCustomPrompt="1"/>
          </p:nvPr>
        </p:nvSpPr>
        <p:spPr>
          <a:xfrm>
            <a:off x="658814" y="4680002"/>
            <a:ext cx="3468687" cy="1481193"/>
          </a:xfrm>
        </p:spPr>
        <p:txBody>
          <a:bodyPr/>
          <a:lstStyle>
            <a:lvl1pPr>
              <a:defRPr sz="1600"/>
            </a:lvl1pPr>
            <a:lvl2pPr>
              <a:defRPr sz="1600"/>
            </a:lvl2pPr>
            <a:lvl3pPr>
              <a:defRPr sz="1600"/>
            </a:lvl3pPr>
            <a:lvl4pPr>
              <a:defRPr sz="1600">
                <a:solidFill>
                  <a:schemeClr val="accent1"/>
                </a:solidFill>
              </a:defRPr>
            </a:lvl4pPr>
            <a:lvl5pPr>
              <a:defRPr sz="2400"/>
            </a:lvl5pPr>
          </a:lstStyle>
          <a:p>
            <a:pPr lvl="0"/>
            <a:r>
              <a:rPr lang="en-GB" dirty="0"/>
              <a:t>16pt supporting copy approx. 25 words</a:t>
            </a:r>
          </a:p>
        </p:txBody>
      </p:sp>
      <p:sp>
        <p:nvSpPr>
          <p:cNvPr id="13" name="Text Placeholder 12">
            <a:extLst>
              <a:ext uri="{FF2B5EF4-FFF2-40B4-BE49-F238E27FC236}">
                <a16:creationId xmlns:a16="http://schemas.microsoft.com/office/drawing/2014/main" id="{6D25AD45-561D-4EBF-98EE-F40FC34DD068}"/>
              </a:ext>
            </a:extLst>
          </p:cNvPr>
          <p:cNvSpPr>
            <a:spLocks noGrp="1"/>
          </p:cNvSpPr>
          <p:nvPr>
            <p:ph type="body" sz="quarter" idx="63" hasCustomPrompt="1"/>
          </p:nvPr>
        </p:nvSpPr>
        <p:spPr>
          <a:xfrm>
            <a:off x="4356101" y="4680001"/>
            <a:ext cx="3473451" cy="1485849"/>
          </a:xfrm>
        </p:spPr>
        <p:txBody>
          <a:bodyPr/>
          <a:lstStyle>
            <a:lvl1pPr>
              <a:defRPr sz="1600"/>
            </a:lvl1pPr>
            <a:lvl2pPr>
              <a:defRPr sz="1600"/>
            </a:lvl2pPr>
            <a:lvl3pPr>
              <a:defRPr sz="1600"/>
            </a:lvl3pPr>
            <a:lvl4pPr>
              <a:defRPr sz="1600">
                <a:solidFill>
                  <a:schemeClr val="accent1"/>
                </a:solidFill>
              </a:defRPr>
            </a:lvl4pPr>
            <a:lvl5pPr>
              <a:defRPr sz="2400"/>
            </a:lvl5pPr>
          </a:lstStyle>
          <a:p>
            <a:pPr lvl="0"/>
            <a:r>
              <a:rPr lang="en-GB" dirty="0"/>
              <a:t>16pt supporting copy approx. 25 words</a:t>
            </a:r>
          </a:p>
        </p:txBody>
      </p:sp>
      <p:sp>
        <p:nvSpPr>
          <p:cNvPr id="18" name="Text Placeholder 17">
            <a:extLst>
              <a:ext uri="{FF2B5EF4-FFF2-40B4-BE49-F238E27FC236}">
                <a16:creationId xmlns:a16="http://schemas.microsoft.com/office/drawing/2014/main" id="{320FCD5C-2603-45AC-B9CD-4E151FE012BD}"/>
              </a:ext>
            </a:extLst>
          </p:cNvPr>
          <p:cNvSpPr>
            <a:spLocks noGrp="1"/>
          </p:cNvSpPr>
          <p:nvPr>
            <p:ph type="body" sz="quarter" idx="64" hasCustomPrompt="1"/>
          </p:nvPr>
        </p:nvSpPr>
        <p:spPr>
          <a:xfrm>
            <a:off x="8059737" y="4680000"/>
            <a:ext cx="3473451" cy="1485851"/>
          </a:xfrm>
        </p:spPr>
        <p:txBody>
          <a:bodyPr/>
          <a:lstStyle>
            <a:lvl1pPr>
              <a:defRPr sz="1600"/>
            </a:lvl1pPr>
            <a:lvl2pPr>
              <a:defRPr sz="1600"/>
            </a:lvl2pPr>
            <a:lvl3pPr>
              <a:defRPr sz="1600"/>
            </a:lvl3pPr>
            <a:lvl4pPr>
              <a:defRPr sz="1600">
                <a:solidFill>
                  <a:schemeClr val="accent1"/>
                </a:solidFill>
              </a:defRPr>
            </a:lvl4pPr>
            <a:lvl5pPr>
              <a:defRPr sz="2400"/>
            </a:lvl5pPr>
          </a:lstStyle>
          <a:p>
            <a:pPr lvl="0"/>
            <a:r>
              <a:rPr lang="en-GB" dirty="0"/>
              <a:t>16pt supporting copy approx. 25 words</a:t>
            </a:r>
          </a:p>
        </p:txBody>
      </p:sp>
    </p:spTree>
    <p:extLst>
      <p:ext uri="{BB962C8B-B14F-4D97-AF65-F5344CB8AC3E}">
        <p14:creationId xmlns:p14="http://schemas.microsoft.com/office/powerpoint/2010/main" val="24446410"/>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4 x images + caption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35EABB-8A76-47B7-8380-C074F1F48FE0}"/>
              </a:ext>
            </a:extLst>
          </p:cNvPr>
          <p:cNvSpPr>
            <a:spLocks noGrp="1"/>
          </p:cNvSpPr>
          <p:nvPr>
            <p:ph type="title" hasCustomPrompt="1"/>
          </p:nvPr>
        </p:nvSpPr>
        <p:spPr>
          <a:xfrm>
            <a:off x="658811" y="657225"/>
            <a:ext cx="5319715" cy="532800"/>
          </a:xfrm>
        </p:spPr>
        <p:txBody>
          <a:bodyPr/>
          <a:lstStyle/>
          <a:p>
            <a:r>
              <a:rPr lang="en-GB" dirty="0"/>
              <a:t>Slide title</a:t>
            </a:r>
          </a:p>
        </p:txBody>
      </p:sp>
      <p:sp>
        <p:nvSpPr>
          <p:cNvPr id="11" name="Picture Placeholder 16">
            <a:extLst>
              <a:ext uri="{FF2B5EF4-FFF2-40B4-BE49-F238E27FC236}">
                <a16:creationId xmlns:a16="http://schemas.microsoft.com/office/drawing/2014/main" id="{3B17FFEE-D7A4-4855-A18E-9969456E643B}"/>
              </a:ext>
            </a:extLst>
          </p:cNvPr>
          <p:cNvSpPr>
            <a:spLocks noGrp="1"/>
          </p:cNvSpPr>
          <p:nvPr>
            <p:ph type="pic" sz="quarter" idx="13" hasCustomPrompt="1"/>
          </p:nvPr>
        </p:nvSpPr>
        <p:spPr>
          <a:xfrm>
            <a:off x="658800" y="1811339"/>
            <a:ext cx="2520000" cy="2160000"/>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8" name="Picture Placeholder 16">
            <a:extLst>
              <a:ext uri="{FF2B5EF4-FFF2-40B4-BE49-F238E27FC236}">
                <a16:creationId xmlns:a16="http://schemas.microsoft.com/office/drawing/2014/main" id="{7CB25805-C566-44A1-98AB-CECD25417C63}"/>
              </a:ext>
            </a:extLst>
          </p:cNvPr>
          <p:cNvSpPr>
            <a:spLocks noGrp="1"/>
          </p:cNvSpPr>
          <p:nvPr>
            <p:ph type="pic" sz="quarter" idx="15" hasCustomPrompt="1"/>
          </p:nvPr>
        </p:nvSpPr>
        <p:spPr>
          <a:xfrm>
            <a:off x="3459600" y="1811339"/>
            <a:ext cx="2520000" cy="2160000"/>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6" name="Text Placeholder 2">
            <a:extLst>
              <a:ext uri="{FF2B5EF4-FFF2-40B4-BE49-F238E27FC236}">
                <a16:creationId xmlns:a16="http://schemas.microsoft.com/office/drawing/2014/main" id="{E11E1F46-CF8D-41E7-86DC-F12934ACC219}"/>
              </a:ext>
            </a:extLst>
          </p:cNvPr>
          <p:cNvSpPr>
            <a:spLocks noGrp="1"/>
          </p:cNvSpPr>
          <p:nvPr>
            <p:ph type="body" sz="quarter" idx="24" hasCustomPrompt="1"/>
          </p:nvPr>
        </p:nvSpPr>
        <p:spPr>
          <a:xfrm rot="16200000">
            <a:off x="5365671" y="3358483"/>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17" name="Text Placeholder 2">
            <a:extLst>
              <a:ext uri="{FF2B5EF4-FFF2-40B4-BE49-F238E27FC236}">
                <a16:creationId xmlns:a16="http://schemas.microsoft.com/office/drawing/2014/main" id="{E6CB9AF1-5D82-4D25-9A96-CEE597A2C4C9}"/>
              </a:ext>
            </a:extLst>
          </p:cNvPr>
          <p:cNvSpPr>
            <a:spLocks noGrp="1"/>
          </p:cNvSpPr>
          <p:nvPr>
            <p:ph type="body" sz="quarter" idx="25" hasCustomPrompt="1"/>
          </p:nvPr>
        </p:nvSpPr>
        <p:spPr>
          <a:xfrm rot="16200000">
            <a:off x="2565946" y="3358483"/>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2" name="Footer Placeholder 1">
            <a:extLst>
              <a:ext uri="{FF2B5EF4-FFF2-40B4-BE49-F238E27FC236}">
                <a16:creationId xmlns:a16="http://schemas.microsoft.com/office/drawing/2014/main" id="{6674055C-F3A6-40AD-8C7B-A449B8CB9671}"/>
              </a:ext>
            </a:extLst>
          </p:cNvPr>
          <p:cNvSpPr>
            <a:spLocks noGrp="1"/>
          </p:cNvSpPr>
          <p:nvPr>
            <p:ph type="ftr" sz="quarter" idx="27"/>
          </p:nvPr>
        </p:nvSpPr>
        <p:spPr/>
        <p:txBody>
          <a:bodyPr/>
          <a:lstStyle/>
          <a:p>
            <a:endParaRPr lang="en-GB" dirty="0"/>
          </a:p>
        </p:txBody>
      </p:sp>
      <p:sp>
        <p:nvSpPr>
          <p:cNvPr id="3" name="Slide Number Placeholder 2">
            <a:extLst>
              <a:ext uri="{FF2B5EF4-FFF2-40B4-BE49-F238E27FC236}">
                <a16:creationId xmlns:a16="http://schemas.microsoft.com/office/drawing/2014/main" id="{B14FD4DE-7E00-4C85-8E46-386DA1F1C929}"/>
              </a:ext>
            </a:extLst>
          </p:cNvPr>
          <p:cNvSpPr>
            <a:spLocks noGrp="1"/>
          </p:cNvSpPr>
          <p:nvPr>
            <p:ph type="sldNum" sz="quarter" idx="28"/>
          </p:nvPr>
        </p:nvSpPr>
        <p:spPr/>
        <p:txBody>
          <a:bodyPr/>
          <a:lstStyle/>
          <a:p>
            <a:fld id="{1BE232AB-0B06-425F-9ADD-32A9A3D01189}" type="slidenum">
              <a:rPr lang="en-GB" smtClean="0"/>
              <a:pPr/>
              <a:t>‹#›</a:t>
            </a:fld>
            <a:endParaRPr lang="en-GB" dirty="0"/>
          </a:p>
        </p:txBody>
      </p:sp>
      <p:sp>
        <p:nvSpPr>
          <p:cNvPr id="6" name="Picture Placeholder 5">
            <a:extLst>
              <a:ext uri="{FF2B5EF4-FFF2-40B4-BE49-F238E27FC236}">
                <a16:creationId xmlns:a16="http://schemas.microsoft.com/office/drawing/2014/main" id="{5A16D669-4A5E-45DD-9A09-E41F19F2233C}"/>
              </a:ext>
            </a:extLst>
          </p:cNvPr>
          <p:cNvSpPr>
            <a:spLocks noGrp="1"/>
          </p:cNvSpPr>
          <p:nvPr>
            <p:ph type="pic" sz="quarter" idx="29" hasCustomPrompt="1"/>
          </p:nvPr>
        </p:nvSpPr>
        <p:spPr>
          <a:xfrm>
            <a:off x="6212403" y="1811339"/>
            <a:ext cx="2520000" cy="2160000"/>
          </a:xfrm>
          <a:solidFill>
            <a:schemeClr val="bg1">
              <a:lumMod val="95000"/>
            </a:schemeClr>
          </a:solidFill>
        </p:spPr>
        <p:txBody>
          <a:bodyPr tIns="504000" anchor="ctr"/>
          <a:lstStyle>
            <a:lvl1pPr algn="ctr">
              <a:lnSpc>
                <a:spcPct val="80000"/>
              </a:lnSpc>
              <a:spcAft>
                <a:spcPts val="0"/>
              </a:spcAf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5" name="Text Placeholder 2">
            <a:extLst>
              <a:ext uri="{FF2B5EF4-FFF2-40B4-BE49-F238E27FC236}">
                <a16:creationId xmlns:a16="http://schemas.microsoft.com/office/drawing/2014/main" id="{5782A684-0F9A-4735-B34D-E98848E835B0}"/>
              </a:ext>
            </a:extLst>
          </p:cNvPr>
          <p:cNvSpPr>
            <a:spLocks noGrp="1"/>
          </p:cNvSpPr>
          <p:nvPr>
            <p:ph type="body" sz="quarter" idx="58" hasCustomPrompt="1"/>
          </p:nvPr>
        </p:nvSpPr>
        <p:spPr>
          <a:xfrm rot="16200000">
            <a:off x="8122067" y="3359339"/>
            <a:ext cx="810000" cy="414000"/>
          </a:xfrm>
          <a:prstGeom prst="rect">
            <a:avLst/>
          </a:prstGeom>
        </p:spPr>
        <p:txBody>
          <a:bodyPr wrap="none" lIns="72000" tIns="72000" rIns="72000" bIns="72000" anchor="ctr">
            <a:noAutofit/>
          </a:bodyPr>
          <a:lstStyle>
            <a:lvl1pPr marL="0" indent="0">
              <a:buNone/>
              <a:defRPr sz="800"/>
            </a:lvl1pPr>
          </a:lstStyle>
          <a:p>
            <a:r>
              <a:rPr lang="en-GB" dirty="0"/>
              <a:t>© Copyright</a:t>
            </a:r>
          </a:p>
        </p:txBody>
      </p:sp>
      <p:sp>
        <p:nvSpPr>
          <p:cNvPr id="9" name="Text Placeholder 8">
            <a:extLst>
              <a:ext uri="{FF2B5EF4-FFF2-40B4-BE49-F238E27FC236}">
                <a16:creationId xmlns:a16="http://schemas.microsoft.com/office/drawing/2014/main" id="{383B3D30-F395-4C26-848C-CFE4BEE5ECD3}"/>
              </a:ext>
            </a:extLst>
          </p:cNvPr>
          <p:cNvSpPr>
            <a:spLocks noGrp="1"/>
          </p:cNvSpPr>
          <p:nvPr>
            <p:ph type="body" sz="quarter" idx="59" hasCustomPrompt="1"/>
          </p:nvPr>
        </p:nvSpPr>
        <p:spPr>
          <a:xfrm>
            <a:off x="658812" y="4176000"/>
            <a:ext cx="2520000" cy="244800"/>
          </a:xfrm>
        </p:spPr>
        <p:txBody>
          <a:bodyPr/>
          <a:lstStyle>
            <a:lvl1pPr>
              <a:buNone/>
              <a:defRPr sz="1600" b="1">
                <a:solidFill>
                  <a:schemeClr val="accent1"/>
                </a:solidFill>
                <a:latin typeface="Arial" panose="020B0604020202020204" pitchFamily="34" charset="0"/>
                <a:cs typeface="Arial" panose="020B0604020202020204" pitchFamily="34" charset="0"/>
              </a:defRPr>
            </a:lvl1pPr>
          </a:lstStyle>
          <a:p>
            <a:pPr lvl="0"/>
            <a:r>
              <a:rPr lang="en-GB" dirty="0"/>
              <a:t>Optional heading</a:t>
            </a:r>
          </a:p>
        </p:txBody>
      </p:sp>
      <p:sp>
        <p:nvSpPr>
          <p:cNvPr id="12" name="Text Placeholder 11">
            <a:extLst>
              <a:ext uri="{FF2B5EF4-FFF2-40B4-BE49-F238E27FC236}">
                <a16:creationId xmlns:a16="http://schemas.microsoft.com/office/drawing/2014/main" id="{DE530581-03A9-48E4-9AAF-E37B29393474}"/>
              </a:ext>
            </a:extLst>
          </p:cNvPr>
          <p:cNvSpPr>
            <a:spLocks noGrp="1"/>
          </p:cNvSpPr>
          <p:nvPr>
            <p:ph type="body" sz="quarter" idx="60" hasCustomPrompt="1"/>
          </p:nvPr>
        </p:nvSpPr>
        <p:spPr>
          <a:xfrm>
            <a:off x="3459600" y="4176000"/>
            <a:ext cx="2520000" cy="244800"/>
          </a:xfrm>
        </p:spPr>
        <p:txBody>
          <a:bodyPr/>
          <a:lstStyle>
            <a:lvl1pPr>
              <a:buNone/>
              <a:defRPr sz="1600" b="1">
                <a:solidFill>
                  <a:schemeClr val="accent1"/>
                </a:solidFill>
                <a:latin typeface="Arial" panose="020B0604020202020204" pitchFamily="34" charset="0"/>
                <a:cs typeface="Arial" panose="020B0604020202020204" pitchFamily="34" charset="0"/>
              </a:defRPr>
            </a:lvl1pPr>
          </a:lstStyle>
          <a:p>
            <a:pPr lvl="0"/>
            <a:r>
              <a:rPr lang="en-GB" dirty="0"/>
              <a:t>Optional heading</a:t>
            </a:r>
          </a:p>
        </p:txBody>
      </p:sp>
      <p:sp>
        <p:nvSpPr>
          <p:cNvPr id="19" name="Text Placeholder 18">
            <a:extLst>
              <a:ext uri="{FF2B5EF4-FFF2-40B4-BE49-F238E27FC236}">
                <a16:creationId xmlns:a16="http://schemas.microsoft.com/office/drawing/2014/main" id="{C09E325F-4F07-4809-BB43-50F8B0E4233E}"/>
              </a:ext>
            </a:extLst>
          </p:cNvPr>
          <p:cNvSpPr>
            <a:spLocks noGrp="1"/>
          </p:cNvSpPr>
          <p:nvPr>
            <p:ph type="body" sz="quarter" idx="61" hasCustomPrompt="1"/>
          </p:nvPr>
        </p:nvSpPr>
        <p:spPr>
          <a:xfrm>
            <a:off x="6212403" y="4176001"/>
            <a:ext cx="2520000" cy="296863"/>
          </a:xfrm>
        </p:spPr>
        <p:txBody>
          <a:bodyPr/>
          <a:lstStyle>
            <a:lvl1pPr>
              <a:buNone/>
              <a:defRPr sz="1600" b="1">
                <a:solidFill>
                  <a:schemeClr val="accent1"/>
                </a:solidFill>
                <a:latin typeface="Arial" panose="020B0604020202020204" pitchFamily="34" charset="0"/>
                <a:cs typeface="Arial" panose="020B0604020202020204" pitchFamily="34" charset="0"/>
              </a:defRPr>
            </a:lvl1pPr>
          </a:lstStyle>
          <a:p>
            <a:pPr lvl="0"/>
            <a:r>
              <a:rPr lang="en-GB" dirty="0"/>
              <a:t>Optional heading</a:t>
            </a:r>
          </a:p>
        </p:txBody>
      </p:sp>
      <p:sp>
        <p:nvSpPr>
          <p:cNvPr id="20" name="Subtitle 2">
            <a:extLst>
              <a:ext uri="{FF2B5EF4-FFF2-40B4-BE49-F238E27FC236}">
                <a16:creationId xmlns:a16="http://schemas.microsoft.com/office/drawing/2014/main" id="{A70D1E54-FE93-45E6-8BEA-11333E53EF82}"/>
              </a:ext>
            </a:extLst>
          </p:cNvPr>
          <p:cNvSpPr>
            <a:spLocks noGrp="1"/>
          </p:cNvSpPr>
          <p:nvPr>
            <p:ph type="subTitle" idx="1" hasCustomPrompt="1"/>
          </p:nvPr>
        </p:nvSpPr>
        <p:spPr>
          <a:xfrm>
            <a:off x="658811" y="1306800"/>
            <a:ext cx="5319715"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marL="0" lvl="0" indent="0" algn="l" defTabSz="914377" rtl="0" eaLnBrk="1" latinLnBrk="0" hangingPunct="1">
              <a:lnSpc>
                <a:spcPct val="100000"/>
              </a:lnSpc>
              <a:spcBef>
                <a:spcPts val="1000"/>
              </a:spcBef>
              <a:buFontTx/>
              <a:buNone/>
            </a:pPr>
            <a:r>
              <a:rPr lang="en-GB" dirty="0"/>
              <a:t>Optional heading</a:t>
            </a:r>
          </a:p>
        </p:txBody>
      </p:sp>
      <p:sp>
        <p:nvSpPr>
          <p:cNvPr id="7" name="Text Placeholder 6">
            <a:extLst>
              <a:ext uri="{FF2B5EF4-FFF2-40B4-BE49-F238E27FC236}">
                <a16:creationId xmlns:a16="http://schemas.microsoft.com/office/drawing/2014/main" id="{F08F2C19-994C-4A54-B085-4E6DE5A98924}"/>
              </a:ext>
            </a:extLst>
          </p:cNvPr>
          <p:cNvSpPr>
            <a:spLocks noGrp="1"/>
          </p:cNvSpPr>
          <p:nvPr>
            <p:ph type="body" sz="quarter" idx="62" hasCustomPrompt="1"/>
          </p:nvPr>
        </p:nvSpPr>
        <p:spPr>
          <a:xfrm>
            <a:off x="658815" y="4680002"/>
            <a:ext cx="2520000" cy="1481193"/>
          </a:xfrm>
        </p:spPr>
        <p:txBody>
          <a:bodyPr/>
          <a:lstStyle>
            <a:lvl1pPr>
              <a:defRPr sz="1600"/>
            </a:lvl1pPr>
            <a:lvl2pPr>
              <a:defRPr sz="1600"/>
            </a:lvl2pPr>
            <a:lvl3pPr>
              <a:defRPr sz="1600"/>
            </a:lvl3pPr>
            <a:lvl4pPr>
              <a:defRPr sz="1600">
                <a:solidFill>
                  <a:schemeClr val="accent1"/>
                </a:solidFill>
              </a:defRPr>
            </a:lvl4pPr>
            <a:lvl5pPr>
              <a:defRPr sz="2400"/>
            </a:lvl5pPr>
          </a:lstStyle>
          <a:p>
            <a:pPr lvl="0"/>
            <a:r>
              <a:rPr lang="en-GB" dirty="0"/>
              <a:t>16pt supporting copy approx. 25 words</a:t>
            </a:r>
          </a:p>
        </p:txBody>
      </p:sp>
      <p:sp>
        <p:nvSpPr>
          <p:cNvPr id="13" name="Text Placeholder 12">
            <a:extLst>
              <a:ext uri="{FF2B5EF4-FFF2-40B4-BE49-F238E27FC236}">
                <a16:creationId xmlns:a16="http://schemas.microsoft.com/office/drawing/2014/main" id="{6D25AD45-561D-4EBF-98EE-F40FC34DD068}"/>
              </a:ext>
            </a:extLst>
          </p:cNvPr>
          <p:cNvSpPr>
            <a:spLocks noGrp="1"/>
          </p:cNvSpPr>
          <p:nvPr>
            <p:ph type="body" sz="quarter" idx="63" hasCustomPrompt="1"/>
          </p:nvPr>
        </p:nvSpPr>
        <p:spPr>
          <a:xfrm>
            <a:off x="3459600" y="4680001"/>
            <a:ext cx="2520000" cy="1485849"/>
          </a:xfrm>
        </p:spPr>
        <p:txBody>
          <a:bodyPr/>
          <a:lstStyle>
            <a:lvl1pPr>
              <a:defRPr sz="1600"/>
            </a:lvl1pPr>
            <a:lvl2pPr>
              <a:defRPr sz="1600"/>
            </a:lvl2pPr>
            <a:lvl3pPr>
              <a:defRPr sz="1600"/>
            </a:lvl3pPr>
            <a:lvl4pPr>
              <a:defRPr sz="1600">
                <a:solidFill>
                  <a:schemeClr val="accent1"/>
                </a:solidFill>
              </a:defRPr>
            </a:lvl4pPr>
            <a:lvl5pPr>
              <a:defRPr sz="2400"/>
            </a:lvl5pPr>
          </a:lstStyle>
          <a:p>
            <a:pPr lvl="0"/>
            <a:r>
              <a:rPr lang="en-GB" dirty="0"/>
              <a:t>16pt supporting copy approx. 25 words</a:t>
            </a:r>
          </a:p>
        </p:txBody>
      </p:sp>
      <p:sp>
        <p:nvSpPr>
          <p:cNvPr id="18" name="Text Placeholder 17">
            <a:extLst>
              <a:ext uri="{FF2B5EF4-FFF2-40B4-BE49-F238E27FC236}">
                <a16:creationId xmlns:a16="http://schemas.microsoft.com/office/drawing/2014/main" id="{320FCD5C-2603-45AC-B9CD-4E151FE012BD}"/>
              </a:ext>
            </a:extLst>
          </p:cNvPr>
          <p:cNvSpPr>
            <a:spLocks noGrp="1"/>
          </p:cNvSpPr>
          <p:nvPr>
            <p:ph type="body" sz="quarter" idx="64" hasCustomPrompt="1"/>
          </p:nvPr>
        </p:nvSpPr>
        <p:spPr>
          <a:xfrm>
            <a:off x="6209227" y="4680000"/>
            <a:ext cx="2520000" cy="1485851"/>
          </a:xfrm>
        </p:spPr>
        <p:txBody>
          <a:bodyPr/>
          <a:lstStyle>
            <a:lvl1pPr>
              <a:defRPr sz="1600"/>
            </a:lvl1pPr>
            <a:lvl2pPr>
              <a:defRPr sz="1600"/>
            </a:lvl2pPr>
            <a:lvl3pPr>
              <a:defRPr sz="1600"/>
            </a:lvl3pPr>
            <a:lvl4pPr>
              <a:defRPr sz="1600">
                <a:solidFill>
                  <a:schemeClr val="accent1"/>
                </a:solidFill>
              </a:defRPr>
            </a:lvl4pPr>
            <a:lvl5pPr>
              <a:defRPr sz="2400"/>
            </a:lvl5pPr>
          </a:lstStyle>
          <a:p>
            <a:pPr lvl="0"/>
            <a:r>
              <a:rPr lang="en-GB" dirty="0"/>
              <a:t>16pt supporting copy approx. 25 words</a:t>
            </a:r>
          </a:p>
        </p:txBody>
      </p:sp>
      <p:sp>
        <p:nvSpPr>
          <p:cNvPr id="22" name="Picture Placeholder 5">
            <a:extLst>
              <a:ext uri="{FF2B5EF4-FFF2-40B4-BE49-F238E27FC236}">
                <a16:creationId xmlns:a16="http://schemas.microsoft.com/office/drawing/2014/main" id="{28CE1F51-26D3-4AFF-AC64-50FE35F0F898}"/>
              </a:ext>
            </a:extLst>
          </p:cNvPr>
          <p:cNvSpPr>
            <a:spLocks noGrp="1"/>
          </p:cNvSpPr>
          <p:nvPr>
            <p:ph type="pic" sz="quarter" idx="65" hasCustomPrompt="1"/>
          </p:nvPr>
        </p:nvSpPr>
        <p:spPr>
          <a:xfrm>
            <a:off x="9013188" y="1811339"/>
            <a:ext cx="2520000" cy="2160000"/>
          </a:xfrm>
          <a:solidFill>
            <a:schemeClr val="bg1">
              <a:lumMod val="95000"/>
            </a:schemeClr>
          </a:solidFill>
        </p:spPr>
        <p:txBody>
          <a:bodyPr tIns="504000" anchor="ctr"/>
          <a:lstStyle>
            <a:lvl1pPr algn="ctr">
              <a:lnSpc>
                <a:spcPct val="80000"/>
              </a:lnSpc>
              <a:spcAft>
                <a:spcPts val="0"/>
              </a:spcAf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23" name="Text Placeholder 2">
            <a:extLst>
              <a:ext uri="{FF2B5EF4-FFF2-40B4-BE49-F238E27FC236}">
                <a16:creationId xmlns:a16="http://schemas.microsoft.com/office/drawing/2014/main" id="{35095BD3-426F-44D7-B129-1AA06A54217A}"/>
              </a:ext>
            </a:extLst>
          </p:cNvPr>
          <p:cNvSpPr>
            <a:spLocks noGrp="1"/>
          </p:cNvSpPr>
          <p:nvPr>
            <p:ph type="body" sz="quarter" idx="66" hasCustomPrompt="1"/>
          </p:nvPr>
        </p:nvSpPr>
        <p:spPr>
          <a:xfrm rot="16200000">
            <a:off x="10922852" y="3359339"/>
            <a:ext cx="810000" cy="414000"/>
          </a:xfrm>
          <a:prstGeom prst="rect">
            <a:avLst/>
          </a:prstGeom>
        </p:spPr>
        <p:txBody>
          <a:bodyPr wrap="none" lIns="72000" tIns="72000" rIns="72000" bIns="72000" anchor="ctr">
            <a:noAutofit/>
          </a:bodyPr>
          <a:lstStyle>
            <a:lvl1pPr marL="0" indent="0">
              <a:buNone/>
              <a:defRPr sz="800"/>
            </a:lvl1pPr>
          </a:lstStyle>
          <a:p>
            <a:r>
              <a:rPr lang="en-GB" dirty="0"/>
              <a:t>© Copyright</a:t>
            </a:r>
          </a:p>
        </p:txBody>
      </p:sp>
      <p:sp>
        <p:nvSpPr>
          <p:cNvPr id="24" name="Text Placeholder 18">
            <a:extLst>
              <a:ext uri="{FF2B5EF4-FFF2-40B4-BE49-F238E27FC236}">
                <a16:creationId xmlns:a16="http://schemas.microsoft.com/office/drawing/2014/main" id="{BBD421C5-4249-46AF-A7DF-D2B7BC25117C}"/>
              </a:ext>
            </a:extLst>
          </p:cNvPr>
          <p:cNvSpPr>
            <a:spLocks noGrp="1"/>
          </p:cNvSpPr>
          <p:nvPr>
            <p:ph type="body" sz="quarter" idx="67" hasCustomPrompt="1"/>
          </p:nvPr>
        </p:nvSpPr>
        <p:spPr>
          <a:xfrm>
            <a:off x="9013188" y="4176001"/>
            <a:ext cx="2520000" cy="296863"/>
          </a:xfrm>
        </p:spPr>
        <p:txBody>
          <a:bodyPr/>
          <a:lstStyle>
            <a:lvl1pPr>
              <a:buNone/>
              <a:defRPr sz="1600" b="1">
                <a:solidFill>
                  <a:schemeClr val="accent1"/>
                </a:solidFill>
                <a:latin typeface="Arial" panose="020B0604020202020204" pitchFamily="34" charset="0"/>
                <a:cs typeface="Arial" panose="020B0604020202020204" pitchFamily="34" charset="0"/>
              </a:defRPr>
            </a:lvl1pPr>
          </a:lstStyle>
          <a:p>
            <a:pPr lvl="0"/>
            <a:r>
              <a:rPr lang="en-GB" dirty="0"/>
              <a:t>Optional heading</a:t>
            </a:r>
          </a:p>
        </p:txBody>
      </p:sp>
      <p:sp>
        <p:nvSpPr>
          <p:cNvPr id="25" name="Text Placeholder 17">
            <a:extLst>
              <a:ext uri="{FF2B5EF4-FFF2-40B4-BE49-F238E27FC236}">
                <a16:creationId xmlns:a16="http://schemas.microsoft.com/office/drawing/2014/main" id="{F5A65D52-EABA-4531-B02D-B641D9A8B78E}"/>
              </a:ext>
            </a:extLst>
          </p:cNvPr>
          <p:cNvSpPr>
            <a:spLocks noGrp="1"/>
          </p:cNvSpPr>
          <p:nvPr>
            <p:ph type="body" sz="quarter" idx="68" hasCustomPrompt="1"/>
          </p:nvPr>
        </p:nvSpPr>
        <p:spPr>
          <a:xfrm>
            <a:off x="9010013" y="4680000"/>
            <a:ext cx="2520000" cy="1485851"/>
          </a:xfrm>
        </p:spPr>
        <p:txBody>
          <a:bodyPr/>
          <a:lstStyle>
            <a:lvl1pPr>
              <a:defRPr sz="1600"/>
            </a:lvl1pPr>
            <a:lvl2pPr>
              <a:defRPr sz="1600"/>
            </a:lvl2pPr>
            <a:lvl3pPr>
              <a:defRPr sz="1600"/>
            </a:lvl3pPr>
            <a:lvl4pPr>
              <a:defRPr sz="1600">
                <a:solidFill>
                  <a:schemeClr val="accent1"/>
                </a:solidFill>
              </a:defRPr>
            </a:lvl4pPr>
            <a:lvl5pPr>
              <a:defRPr sz="2400"/>
            </a:lvl5pPr>
          </a:lstStyle>
          <a:p>
            <a:pPr lvl="0"/>
            <a:r>
              <a:rPr lang="en-GB" dirty="0"/>
              <a:t>16pt supporting copy approx. 25 words</a:t>
            </a:r>
          </a:p>
        </p:txBody>
      </p:sp>
    </p:spTree>
    <p:extLst>
      <p:ext uri="{BB962C8B-B14F-4D97-AF65-F5344CB8AC3E}">
        <p14:creationId xmlns:p14="http://schemas.microsoft.com/office/powerpoint/2010/main" val="2968014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CFCE3-68D3-4834-B976-D4DBA50B06E5}"/>
              </a:ext>
            </a:extLst>
          </p:cNvPr>
          <p:cNvSpPr>
            <a:spLocks noGrp="1"/>
          </p:cNvSpPr>
          <p:nvPr>
            <p:ph type="title"/>
          </p:nvPr>
        </p:nvSpPr>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985B8C9-CBB9-4DC3-9A4A-5A607F19EC9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5">
            <a:extLst>
              <a:ext uri="{FF2B5EF4-FFF2-40B4-BE49-F238E27FC236}">
                <a16:creationId xmlns:a16="http://schemas.microsoft.com/office/drawing/2014/main" id="{2B8C9EA6-A796-4212-B88F-C0732EE87390}"/>
              </a:ext>
            </a:extLst>
          </p:cNvPr>
          <p:cNvSpPr>
            <a:spLocks noGrp="1"/>
          </p:cNvSpPr>
          <p:nvPr>
            <p:ph type="body" sz="quarter" idx="10" hasCustomPrompt="1"/>
          </p:nvPr>
        </p:nvSpPr>
        <p:spPr>
          <a:xfrm>
            <a:off x="328613" y="6299200"/>
            <a:ext cx="3165475" cy="382588"/>
          </a:xfrm>
        </p:spPr>
        <p:txBody>
          <a:bodyPr anchor="ctr">
            <a:normAutofit/>
          </a:bodyPr>
          <a:lstStyle>
            <a:lvl1pPr marL="0" indent="0" algn="l">
              <a:buNone/>
              <a:defRPr sz="1200">
                <a:solidFill>
                  <a:schemeClr val="bg1"/>
                </a:solidFill>
                <a:latin typeface="SansSerif" panose="00000400000000000000" pitchFamily="2" charset="2"/>
              </a:defRPr>
            </a:lvl1pPr>
          </a:lstStyle>
          <a:p>
            <a:pPr lvl="0"/>
            <a:r>
              <a:rPr lang="en-US" dirty="0"/>
              <a:t>Insert Date</a:t>
            </a:r>
            <a:endParaRPr lang="en-GB" dirty="0"/>
          </a:p>
        </p:txBody>
      </p:sp>
      <p:sp>
        <p:nvSpPr>
          <p:cNvPr id="11" name="Text Placeholder 5">
            <a:extLst>
              <a:ext uri="{FF2B5EF4-FFF2-40B4-BE49-F238E27FC236}">
                <a16:creationId xmlns:a16="http://schemas.microsoft.com/office/drawing/2014/main" id="{91411089-9B75-43AF-9995-5D796DA1F2F8}"/>
              </a:ext>
            </a:extLst>
          </p:cNvPr>
          <p:cNvSpPr>
            <a:spLocks noGrp="1"/>
          </p:cNvSpPr>
          <p:nvPr>
            <p:ph type="body" sz="quarter" idx="11" hasCustomPrompt="1"/>
          </p:nvPr>
        </p:nvSpPr>
        <p:spPr>
          <a:xfrm>
            <a:off x="4513748" y="6299200"/>
            <a:ext cx="3165475" cy="382588"/>
          </a:xfrm>
        </p:spPr>
        <p:txBody>
          <a:bodyPr anchor="ctr">
            <a:normAutofit/>
          </a:bodyPr>
          <a:lstStyle>
            <a:lvl1pPr marL="0" indent="0" algn="l">
              <a:buNone/>
              <a:defRPr sz="1200">
                <a:solidFill>
                  <a:schemeClr val="bg1"/>
                </a:solidFill>
                <a:latin typeface="SansSerif" panose="00000400000000000000" pitchFamily="2" charset="2"/>
              </a:defRPr>
            </a:lvl1pPr>
          </a:lstStyle>
          <a:p>
            <a:pPr lvl="0"/>
            <a:r>
              <a:rPr lang="en-US" dirty="0"/>
              <a:t>Insert Presenter Name | Presentation Title</a:t>
            </a:r>
            <a:endParaRPr lang="en-GB" dirty="0"/>
          </a:p>
        </p:txBody>
      </p:sp>
    </p:spTree>
    <p:extLst>
      <p:ext uri="{BB962C8B-B14F-4D97-AF65-F5344CB8AC3E}">
        <p14:creationId xmlns:p14="http://schemas.microsoft.com/office/powerpoint/2010/main" val="6686995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C163C-8007-4C62-A78D-7F33B47F70A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2C607A2-ECE1-49CF-897B-F500B5203ED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FEC5522-99D1-4897-8EDB-9736C88C8FE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5">
            <a:extLst>
              <a:ext uri="{FF2B5EF4-FFF2-40B4-BE49-F238E27FC236}">
                <a16:creationId xmlns:a16="http://schemas.microsoft.com/office/drawing/2014/main" id="{DA4EB7AA-5359-4111-8B7C-99C7913951AF}"/>
              </a:ext>
            </a:extLst>
          </p:cNvPr>
          <p:cNvSpPr>
            <a:spLocks noGrp="1"/>
          </p:cNvSpPr>
          <p:nvPr>
            <p:ph type="body" sz="quarter" idx="10" hasCustomPrompt="1"/>
          </p:nvPr>
        </p:nvSpPr>
        <p:spPr>
          <a:xfrm>
            <a:off x="328613" y="6299200"/>
            <a:ext cx="3165475" cy="382588"/>
          </a:xfrm>
        </p:spPr>
        <p:txBody>
          <a:bodyPr anchor="ctr">
            <a:normAutofit/>
          </a:bodyPr>
          <a:lstStyle>
            <a:lvl1pPr marL="0" indent="0" algn="l">
              <a:buNone/>
              <a:defRPr sz="1200">
                <a:solidFill>
                  <a:schemeClr val="tx1">
                    <a:lumMod val="50000"/>
                    <a:lumOff val="50000"/>
                  </a:schemeClr>
                </a:solidFill>
                <a:latin typeface="SansSerif" panose="00000400000000000000" pitchFamily="2" charset="2"/>
              </a:defRPr>
            </a:lvl1pPr>
          </a:lstStyle>
          <a:p>
            <a:pPr lvl="0"/>
            <a:r>
              <a:rPr lang="en-US" dirty="0"/>
              <a:t>Insert Date</a:t>
            </a:r>
            <a:endParaRPr lang="en-GB" dirty="0"/>
          </a:p>
        </p:txBody>
      </p:sp>
      <p:sp>
        <p:nvSpPr>
          <p:cNvPr id="6" name="Text Placeholder 5">
            <a:extLst>
              <a:ext uri="{FF2B5EF4-FFF2-40B4-BE49-F238E27FC236}">
                <a16:creationId xmlns:a16="http://schemas.microsoft.com/office/drawing/2014/main" id="{56E09656-A245-40CB-A581-85DB422C36AB}"/>
              </a:ext>
            </a:extLst>
          </p:cNvPr>
          <p:cNvSpPr>
            <a:spLocks noGrp="1"/>
          </p:cNvSpPr>
          <p:nvPr>
            <p:ph type="body" sz="quarter" idx="11" hasCustomPrompt="1"/>
          </p:nvPr>
        </p:nvSpPr>
        <p:spPr>
          <a:xfrm>
            <a:off x="4513748" y="6299200"/>
            <a:ext cx="3165475" cy="382588"/>
          </a:xfrm>
        </p:spPr>
        <p:txBody>
          <a:bodyPr anchor="ctr">
            <a:normAutofit/>
          </a:bodyPr>
          <a:lstStyle>
            <a:lvl1pPr marL="0" indent="0" algn="l">
              <a:buNone/>
              <a:defRPr sz="1200">
                <a:solidFill>
                  <a:schemeClr val="tx1">
                    <a:lumMod val="50000"/>
                    <a:lumOff val="50000"/>
                  </a:schemeClr>
                </a:solidFill>
                <a:latin typeface="SansSerif" panose="00000400000000000000" pitchFamily="2" charset="2"/>
              </a:defRPr>
            </a:lvl1pPr>
          </a:lstStyle>
          <a:p>
            <a:pPr lvl="0"/>
            <a:r>
              <a:rPr lang="en-US" dirty="0"/>
              <a:t>Insert Presenter Name | Presentation Title</a:t>
            </a:r>
            <a:endParaRPr lang="en-GB" dirty="0"/>
          </a:p>
        </p:txBody>
      </p:sp>
    </p:spTree>
    <p:extLst>
      <p:ext uri="{BB962C8B-B14F-4D97-AF65-F5344CB8AC3E}">
        <p14:creationId xmlns:p14="http://schemas.microsoft.com/office/powerpoint/2010/main" val="1113374461"/>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3 Key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8D865-6617-409D-A625-B63EFCCF8CAA}"/>
              </a:ext>
            </a:extLst>
          </p:cNvPr>
          <p:cNvSpPr>
            <a:spLocks noGrp="1"/>
          </p:cNvSpPr>
          <p:nvPr>
            <p:ph type="title" hasCustomPrompt="1"/>
          </p:nvPr>
        </p:nvSpPr>
        <p:spPr/>
        <p:txBody>
          <a:bodyPr/>
          <a:lstStyle/>
          <a:p>
            <a:r>
              <a:rPr lang="en-GB" dirty="0"/>
              <a:t>Slide title</a:t>
            </a:r>
          </a:p>
        </p:txBody>
      </p:sp>
      <p:sp>
        <p:nvSpPr>
          <p:cNvPr id="4" name="Text Placeholder 3">
            <a:extLst>
              <a:ext uri="{FF2B5EF4-FFF2-40B4-BE49-F238E27FC236}">
                <a16:creationId xmlns:a16="http://schemas.microsoft.com/office/drawing/2014/main" id="{4E7139D4-F9FA-4509-89FC-BF815A08AF77}"/>
              </a:ext>
            </a:extLst>
          </p:cNvPr>
          <p:cNvSpPr>
            <a:spLocks noGrp="1"/>
          </p:cNvSpPr>
          <p:nvPr>
            <p:ph type="body" sz="quarter" idx="10" hasCustomPrompt="1"/>
          </p:nvPr>
        </p:nvSpPr>
        <p:spPr>
          <a:xfrm>
            <a:off x="850724" y="2804400"/>
            <a:ext cx="3276000" cy="820800"/>
          </a:xfrm>
        </p:spPr>
        <p:txBody>
          <a:bodyPr/>
          <a:lstStyle>
            <a:lvl1pPr>
              <a:buNone/>
              <a:defRPr>
                <a:solidFill>
                  <a:schemeClr val="accent1"/>
                </a:solidFill>
              </a:defRPr>
            </a:lvl1pPr>
          </a:lstStyle>
          <a:p>
            <a:pPr lvl="0"/>
            <a:r>
              <a:rPr lang="en-GB" dirty="0"/>
              <a:t>Large display copy, value statement</a:t>
            </a:r>
          </a:p>
        </p:txBody>
      </p:sp>
      <p:sp>
        <p:nvSpPr>
          <p:cNvPr id="6" name="Text Placeholder 5">
            <a:extLst>
              <a:ext uri="{FF2B5EF4-FFF2-40B4-BE49-F238E27FC236}">
                <a16:creationId xmlns:a16="http://schemas.microsoft.com/office/drawing/2014/main" id="{2997CA63-7F6D-4683-9329-93E1F9052BEC}"/>
              </a:ext>
            </a:extLst>
          </p:cNvPr>
          <p:cNvSpPr>
            <a:spLocks noGrp="1"/>
          </p:cNvSpPr>
          <p:nvPr>
            <p:ph type="body" sz="quarter" idx="11" hasCustomPrompt="1"/>
          </p:nvPr>
        </p:nvSpPr>
        <p:spPr>
          <a:xfrm>
            <a:off x="4549032" y="2804400"/>
            <a:ext cx="3276000" cy="820800"/>
          </a:xfrm>
        </p:spPr>
        <p:txBody>
          <a:bodyPr/>
          <a:lstStyle>
            <a:lvl1pPr>
              <a:buNone/>
              <a:defRPr>
                <a:solidFill>
                  <a:schemeClr val="accent1"/>
                </a:solidFill>
              </a:defRPr>
            </a:lvl1pPr>
          </a:lstStyle>
          <a:p>
            <a:pPr marL="0" marR="0" lvl="0" indent="0" algn="l" defTabSz="914377" rtl="0" eaLnBrk="1" fontAlgn="auto" latinLnBrk="0" hangingPunct="1">
              <a:lnSpc>
                <a:spcPct val="100000"/>
              </a:lnSpc>
              <a:spcBef>
                <a:spcPts val="0"/>
              </a:spcBef>
              <a:spcAft>
                <a:spcPts val="900"/>
              </a:spcAft>
              <a:buClrTx/>
              <a:buSzTx/>
              <a:buFont typeface="Arial" panose="020B0604020202020204" pitchFamily="34" charset="0"/>
              <a:buNone/>
              <a:tabLst/>
              <a:defRPr/>
            </a:pPr>
            <a:r>
              <a:rPr lang="en-GB" dirty="0"/>
              <a:t>Large display copy, value statement</a:t>
            </a:r>
          </a:p>
        </p:txBody>
      </p:sp>
      <p:sp>
        <p:nvSpPr>
          <p:cNvPr id="8" name="Text Placeholder 7">
            <a:extLst>
              <a:ext uri="{FF2B5EF4-FFF2-40B4-BE49-F238E27FC236}">
                <a16:creationId xmlns:a16="http://schemas.microsoft.com/office/drawing/2014/main" id="{FC1D0684-79FE-421D-A283-16684BEA0112}"/>
              </a:ext>
            </a:extLst>
          </p:cNvPr>
          <p:cNvSpPr>
            <a:spLocks noGrp="1"/>
          </p:cNvSpPr>
          <p:nvPr>
            <p:ph type="body" sz="quarter" idx="12" hasCustomPrompt="1"/>
          </p:nvPr>
        </p:nvSpPr>
        <p:spPr>
          <a:xfrm>
            <a:off x="8255503" y="2804400"/>
            <a:ext cx="3276000" cy="820800"/>
          </a:xfrm>
        </p:spPr>
        <p:txBody>
          <a:bodyPr/>
          <a:lstStyle>
            <a:lvl1pPr>
              <a:buNone/>
              <a:defRPr>
                <a:solidFill>
                  <a:schemeClr val="accent1"/>
                </a:solidFill>
              </a:defRPr>
            </a:lvl1pPr>
          </a:lstStyle>
          <a:p>
            <a:pPr marL="0" marR="0" lvl="0" indent="0" algn="l" defTabSz="914377" rtl="0" eaLnBrk="1" fontAlgn="auto" latinLnBrk="0" hangingPunct="1">
              <a:lnSpc>
                <a:spcPct val="100000"/>
              </a:lnSpc>
              <a:spcBef>
                <a:spcPts val="0"/>
              </a:spcBef>
              <a:spcAft>
                <a:spcPts val="900"/>
              </a:spcAft>
              <a:buClrTx/>
              <a:buSzTx/>
              <a:buFont typeface="Arial" panose="020B0604020202020204" pitchFamily="34" charset="0"/>
              <a:buNone/>
              <a:tabLst/>
              <a:defRPr/>
            </a:pPr>
            <a:r>
              <a:rPr lang="en-GB" dirty="0"/>
              <a:t>Large display copy, value statement</a:t>
            </a:r>
          </a:p>
        </p:txBody>
      </p:sp>
      <p:grpSp>
        <p:nvGrpSpPr>
          <p:cNvPr id="13" name="Group 12">
            <a:extLst>
              <a:ext uri="{FF2B5EF4-FFF2-40B4-BE49-F238E27FC236}">
                <a16:creationId xmlns:a16="http://schemas.microsoft.com/office/drawing/2014/main" id="{808EF2ED-36D2-4840-B9E1-0A9032B9864E}"/>
              </a:ext>
            </a:extLst>
          </p:cNvPr>
          <p:cNvGrpSpPr/>
          <p:nvPr userDrawn="1"/>
        </p:nvGrpSpPr>
        <p:grpSpPr>
          <a:xfrm>
            <a:off x="658814" y="2801257"/>
            <a:ext cx="7399484" cy="1872000"/>
            <a:chOff x="658813" y="2801257"/>
            <a:chExt cx="7399484" cy="3399517"/>
          </a:xfrm>
        </p:grpSpPr>
        <p:cxnSp>
          <p:nvCxnSpPr>
            <p:cNvPr id="15" name="Straight Connector 14">
              <a:extLst>
                <a:ext uri="{FF2B5EF4-FFF2-40B4-BE49-F238E27FC236}">
                  <a16:creationId xmlns:a16="http://schemas.microsoft.com/office/drawing/2014/main" id="{3F97DC46-E3B8-409B-8346-E2C364D67289}"/>
                </a:ext>
              </a:extLst>
            </p:cNvPr>
            <p:cNvCxnSpPr>
              <a:cxnSpLocks/>
            </p:cNvCxnSpPr>
            <p:nvPr userDrawn="1"/>
          </p:nvCxnSpPr>
          <p:spPr>
            <a:xfrm>
              <a:off x="658813" y="2801257"/>
              <a:ext cx="0" cy="339951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CD14BB3-9A04-4043-BE06-23577F9374DC}"/>
                </a:ext>
              </a:extLst>
            </p:cNvPr>
            <p:cNvCxnSpPr>
              <a:cxnSpLocks/>
            </p:cNvCxnSpPr>
            <p:nvPr userDrawn="1"/>
          </p:nvCxnSpPr>
          <p:spPr>
            <a:xfrm>
              <a:off x="4357688" y="2801257"/>
              <a:ext cx="0" cy="339951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6B6101D-722B-42FE-91FC-BE90AC17C2DF}"/>
                </a:ext>
              </a:extLst>
            </p:cNvPr>
            <p:cNvCxnSpPr>
              <a:cxnSpLocks/>
            </p:cNvCxnSpPr>
            <p:nvPr userDrawn="1"/>
          </p:nvCxnSpPr>
          <p:spPr>
            <a:xfrm>
              <a:off x="8058297" y="2801257"/>
              <a:ext cx="0" cy="339951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0" name="Text Placeholder 9">
            <a:extLst>
              <a:ext uri="{FF2B5EF4-FFF2-40B4-BE49-F238E27FC236}">
                <a16:creationId xmlns:a16="http://schemas.microsoft.com/office/drawing/2014/main" id="{611558ED-EF23-4024-8F74-2D73A4DB537E}"/>
              </a:ext>
            </a:extLst>
          </p:cNvPr>
          <p:cNvSpPr>
            <a:spLocks noGrp="1"/>
          </p:cNvSpPr>
          <p:nvPr>
            <p:ph type="body" sz="quarter" idx="13" hasCustomPrompt="1"/>
          </p:nvPr>
        </p:nvSpPr>
        <p:spPr>
          <a:xfrm>
            <a:off x="850724" y="3747601"/>
            <a:ext cx="3275435" cy="925657"/>
          </a:xfrm>
        </p:spPr>
        <p:txBody>
          <a:bodyPr/>
          <a:lstStyle>
            <a:lvl1pPr>
              <a:buNone/>
              <a:defRPr sz="2000"/>
            </a:lvl1pPr>
          </a:lstStyle>
          <a:p>
            <a:pPr lvl="0"/>
            <a:r>
              <a:rPr lang="en-GB" dirty="0"/>
              <a:t>20pt body copy approximately</a:t>
            </a:r>
            <a:br>
              <a:rPr lang="en-GB" dirty="0"/>
            </a:br>
            <a:r>
              <a:rPr lang="en-GB" dirty="0"/>
              <a:t>15 words </a:t>
            </a:r>
            <a:r>
              <a:rPr lang="en-GB" dirty="0" err="1"/>
              <a:t>ut</a:t>
            </a:r>
            <a:r>
              <a:rPr lang="en-GB" dirty="0"/>
              <a:t> </a:t>
            </a:r>
            <a:r>
              <a:rPr lang="en-GB" dirty="0" err="1"/>
              <a:t>enim</a:t>
            </a:r>
            <a:r>
              <a:rPr lang="en-GB" dirty="0"/>
              <a:t> ad minima </a:t>
            </a:r>
            <a:r>
              <a:rPr lang="en-GB" dirty="0" err="1"/>
              <a:t>veniam</a:t>
            </a:r>
            <a:r>
              <a:rPr lang="en-GB" dirty="0"/>
              <a:t>, </a:t>
            </a:r>
            <a:r>
              <a:rPr lang="en-GB" dirty="0" err="1"/>
              <a:t>quis</a:t>
            </a:r>
            <a:r>
              <a:rPr lang="en-GB" dirty="0"/>
              <a:t> nostrum </a:t>
            </a:r>
            <a:r>
              <a:rPr lang="en-GB" dirty="0" err="1"/>
              <a:t>exer</a:t>
            </a:r>
            <a:r>
              <a:rPr lang="en-GB" dirty="0"/>
              <a:t> </a:t>
            </a:r>
            <a:r>
              <a:rPr lang="en-GB" dirty="0" err="1"/>
              <a:t>citat</a:t>
            </a:r>
            <a:endParaRPr lang="en-GB" dirty="0"/>
          </a:p>
          <a:p>
            <a:pPr lvl="0"/>
            <a:endParaRPr lang="en-GB" dirty="0"/>
          </a:p>
        </p:txBody>
      </p:sp>
      <p:sp>
        <p:nvSpPr>
          <p:cNvPr id="19" name="Text Placeholder 18">
            <a:extLst>
              <a:ext uri="{FF2B5EF4-FFF2-40B4-BE49-F238E27FC236}">
                <a16:creationId xmlns:a16="http://schemas.microsoft.com/office/drawing/2014/main" id="{27F7573B-0AC9-49D3-B9D8-196CCF22C4D2}"/>
              </a:ext>
            </a:extLst>
          </p:cNvPr>
          <p:cNvSpPr>
            <a:spLocks noGrp="1"/>
          </p:cNvSpPr>
          <p:nvPr>
            <p:ph type="body" sz="quarter" idx="14" hasCustomPrompt="1"/>
          </p:nvPr>
        </p:nvSpPr>
        <p:spPr>
          <a:xfrm>
            <a:off x="4549032" y="3747601"/>
            <a:ext cx="3276000" cy="925657"/>
          </a:xfrm>
        </p:spPr>
        <p:txBody>
          <a:bodyPr/>
          <a:lstStyle>
            <a:lvl1pPr>
              <a:buNone/>
              <a:defRPr sz="2000"/>
            </a:lvl1pPr>
          </a:lstStyle>
          <a:p>
            <a:pPr lvl="0"/>
            <a:r>
              <a:rPr lang="en-GB" dirty="0"/>
              <a:t>20pt body copy approximately</a:t>
            </a:r>
            <a:br>
              <a:rPr lang="en-GB" dirty="0"/>
            </a:br>
            <a:r>
              <a:rPr lang="en-GB" dirty="0"/>
              <a:t>15 words </a:t>
            </a:r>
            <a:r>
              <a:rPr lang="en-GB" dirty="0" err="1"/>
              <a:t>ut</a:t>
            </a:r>
            <a:r>
              <a:rPr lang="en-GB" dirty="0"/>
              <a:t> </a:t>
            </a:r>
            <a:r>
              <a:rPr lang="en-GB" dirty="0" err="1"/>
              <a:t>enim</a:t>
            </a:r>
            <a:r>
              <a:rPr lang="en-GB" dirty="0"/>
              <a:t> ad minima </a:t>
            </a:r>
            <a:r>
              <a:rPr lang="en-GB" dirty="0" err="1"/>
              <a:t>veniam</a:t>
            </a:r>
            <a:r>
              <a:rPr lang="en-GB" dirty="0"/>
              <a:t>, </a:t>
            </a:r>
            <a:r>
              <a:rPr lang="en-GB" dirty="0" err="1"/>
              <a:t>quis</a:t>
            </a:r>
            <a:r>
              <a:rPr lang="en-GB" dirty="0"/>
              <a:t> nostrum </a:t>
            </a:r>
            <a:r>
              <a:rPr lang="en-GB" dirty="0" err="1"/>
              <a:t>exer</a:t>
            </a:r>
            <a:r>
              <a:rPr lang="en-GB" dirty="0"/>
              <a:t> </a:t>
            </a:r>
            <a:r>
              <a:rPr lang="en-GB" dirty="0" err="1"/>
              <a:t>citat</a:t>
            </a:r>
            <a:endParaRPr lang="en-GB" dirty="0"/>
          </a:p>
          <a:p>
            <a:pPr lvl="0"/>
            <a:endParaRPr lang="en-GB" dirty="0"/>
          </a:p>
        </p:txBody>
      </p:sp>
      <p:sp>
        <p:nvSpPr>
          <p:cNvPr id="21" name="Text Placeholder 20">
            <a:extLst>
              <a:ext uri="{FF2B5EF4-FFF2-40B4-BE49-F238E27FC236}">
                <a16:creationId xmlns:a16="http://schemas.microsoft.com/office/drawing/2014/main" id="{A51825F6-D7AA-467D-A7EB-01E730FF69BF}"/>
              </a:ext>
            </a:extLst>
          </p:cNvPr>
          <p:cNvSpPr>
            <a:spLocks noGrp="1"/>
          </p:cNvSpPr>
          <p:nvPr>
            <p:ph type="body" sz="quarter" idx="15" hasCustomPrompt="1"/>
          </p:nvPr>
        </p:nvSpPr>
        <p:spPr>
          <a:xfrm>
            <a:off x="8255503" y="3747601"/>
            <a:ext cx="3276000" cy="925657"/>
          </a:xfrm>
        </p:spPr>
        <p:txBody>
          <a:bodyPr/>
          <a:lstStyle>
            <a:lvl1pPr>
              <a:buNone/>
              <a:defRPr sz="2000"/>
            </a:lvl1pPr>
          </a:lstStyle>
          <a:p>
            <a:pPr lvl="0"/>
            <a:r>
              <a:rPr lang="en-GB" dirty="0"/>
              <a:t>20pt body copy approximately</a:t>
            </a:r>
            <a:br>
              <a:rPr lang="en-GB" dirty="0"/>
            </a:br>
            <a:r>
              <a:rPr lang="en-GB" dirty="0"/>
              <a:t>15 words </a:t>
            </a:r>
            <a:r>
              <a:rPr lang="en-GB" dirty="0" err="1"/>
              <a:t>ut</a:t>
            </a:r>
            <a:r>
              <a:rPr lang="en-GB" dirty="0"/>
              <a:t> </a:t>
            </a:r>
            <a:r>
              <a:rPr lang="en-GB" dirty="0" err="1"/>
              <a:t>enim</a:t>
            </a:r>
            <a:r>
              <a:rPr lang="en-GB" dirty="0"/>
              <a:t> ad minima </a:t>
            </a:r>
            <a:r>
              <a:rPr lang="en-GB" dirty="0" err="1"/>
              <a:t>veniam</a:t>
            </a:r>
            <a:r>
              <a:rPr lang="en-GB" dirty="0"/>
              <a:t>, </a:t>
            </a:r>
            <a:r>
              <a:rPr lang="en-GB" dirty="0" err="1"/>
              <a:t>quis</a:t>
            </a:r>
            <a:r>
              <a:rPr lang="en-GB" dirty="0"/>
              <a:t> nostrum </a:t>
            </a:r>
            <a:r>
              <a:rPr lang="en-GB" dirty="0" err="1"/>
              <a:t>exer</a:t>
            </a:r>
            <a:r>
              <a:rPr lang="en-GB" dirty="0"/>
              <a:t> </a:t>
            </a:r>
            <a:r>
              <a:rPr lang="en-GB" dirty="0" err="1"/>
              <a:t>citat</a:t>
            </a:r>
            <a:endParaRPr lang="en-GB" dirty="0"/>
          </a:p>
          <a:p>
            <a:pPr lvl="0"/>
            <a:endParaRPr lang="en-GB" dirty="0"/>
          </a:p>
        </p:txBody>
      </p:sp>
    </p:spTree>
    <p:extLst>
      <p:ext uri="{BB962C8B-B14F-4D97-AF65-F5344CB8AC3E}">
        <p14:creationId xmlns:p14="http://schemas.microsoft.com/office/powerpoint/2010/main" val="3175311007"/>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4 Key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8D865-6617-409D-A625-B63EFCCF8CAA}"/>
              </a:ext>
            </a:extLst>
          </p:cNvPr>
          <p:cNvSpPr>
            <a:spLocks noGrp="1"/>
          </p:cNvSpPr>
          <p:nvPr>
            <p:ph type="title" hasCustomPrompt="1"/>
          </p:nvPr>
        </p:nvSpPr>
        <p:spPr/>
        <p:txBody>
          <a:bodyPr/>
          <a:lstStyle/>
          <a:p>
            <a:r>
              <a:rPr lang="en-GB" dirty="0"/>
              <a:t>Slide title</a:t>
            </a:r>
          </a:p>
        </p:txBody>
      </p:sp>
      <p:sp>
        <p:nvSpPr>
          <p:cNvPr id="21" name="Text Placeholder 3">
            <a:extLst>
              <a:ext uri="{FF2B5EF4-FFF2-40B4-BE49-F238E27FC236}">
                <a16:creationId xmlns:a16="http://schemas.microsoft.com/office/drawing/2014/main" id="{A5A24406-0F34-44BC-B91E-8F2322E95E3E}"/>
              </a:ext>
            </a:extLst>
          </p:cNvPr>
          <p:cNvSpPr>
            <a:spLocks noGrp="1"/>
          </p:cNvSpPr>
          <p:nvPr>
            <p:ph type="body" sz="quarter" idx="15" hasCustomPrompt="1"/>
          </p:nvPr>
        </p:nvSpPr>
        <p:spPr>
          <a:xfrm>
            <a:off x="839438" y="3990407"/>
            <a:ext cx="4668956" cy="820800"/>
          </a:xfrm>
        </p:spPr>
        <p:txBody>
          <a:bodyPr/>
          <a:lstStyle>
            <a:lvl1pPr>
              <a:buNone/>
              <a:defRPr>
                <a:solidFill>
                  <a:schemeClr val="accent1"/>
                </a:solidFill>
              </a:defRPr>
            </a:lvl1pPr>
          </a:lstStyle>
          <a:p>
            <a:pPr lvl="0"/>
            <a:r>
              <a:rPr lang="en-GB" dirty="0"/>
              <a:t>Large display copy, value statement</a:t>
            </a:r>
          </a:p>
        </p:txBody>
      </p:sp>
      <p:sp>
        <p:nvSpPr>
          <p:cNvPr id="22" name="Text Placeholder 5">
            <a:extLst>
              <a:ext uri="{FF2B5EF4-FFF2-40B4-BE49-F238E27FC236}">
                <a16:creationId xmlns:a16="http://schemas.microsoft.com/office/drawing/2014/main" id="{830F4158-415A-49A9-A700-8F5CE11B8734}"/>
              </a:ext>
            </a:extLst>
          </p:cNvPr>
          <p:cNvSpPr>
            <a:spLocks noGrp="1"/>
          </p:cNvSpPr>
          <p:nvPr>
            <p:ph type="body" sz="quarter" idx="16" hasCustomPrompt="1"/>
          </p:nvPr>
        </p:nvSpPr>
        <p:spPr>
          <a:xfrm>
            <a:off x="6383438" y="3990407"/>
            <a:ext cx="4668133" cy="820800"/>
          </a:xfrm>
        </p:spPr>
        <p:txBody>
          <a:bodyPr/>
          <a:lstStyle>
            <a:lvl1pPr>
              <a:buNone/>
              <a:defRPr>
                <a:solidFill>
                  <a:schemeClr val="accent1"/>
                </a:solidFill>
              </a:defRPr>
            </a:lvl1pPr>
          </a:lstStyle>
          <a:p>
            <a:pPr marL="0" marR="0" lvl="0" indent="0" algn="l" defTabSz="914377" rtl="0" eaLnBrk="1" fontAlgn="auto" latinLnBrk="0" hangingPunct="1">
              <a:lnSpc>
                <a:spcPct val="100000"/>
              </a:lnSpc>
              <a:spcBef>
                <a:spcPts val="0"/>
              </a:spcBef>
              <a:spcAft>
                <a:spcPts val="900"/>
              </a:spcAft>
              <a:buClrTx/>
              <a:buSzTx/>
              <a:buFont typeface="Arial" panose="020B0604020202020204" pitchFamily="34" charset="0"/>
              <a:buNone/>
              <a:tabLst/>
              <a:defRPr/>
            </a:pPr>
            <a:r>
              <a:rPr lang="en-GB" dirty="0"/>
              <a:t>Large display copy, value statement</a:t>
            </a:r>
          </a:p>
        </p:txBody>
      </p:sp>
      <p:cxnSp>
        <p:nvCxnSpPr>
          <p:cNvPr id="23" name="Straight Connector 22">
            <a:extLst>
              <a:ext uri="{FF2B5EF4-FFF2-40B4-BE49-F238E27FC236}">
                <a16:creationId xmlns:a16="http://schemas.microsoft.com/office/drawing/2014/main" id="{EFE09FC0-0358-4B7E-A8CA-686AB04A1F3D}"/>
              </a:ext>
            </a:extLst>
          </p:cNvPr>
          <p:cNvCxnSpPr>
            <a:cxnSpLocks/>
          </p:cNvCxnSpPr>
          <p:nvPr userDrawn="1"/>
        </p:nvCxnSpPr>
        <p:spPr>
          <a:xfrm>
            <a:off x="658568" y="3987263"/>
            <a:ext cx="0" cy="18720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C51518F-8E5B-4C6F-92AA-D8E3AFC4E680}"/>
              </a:ext>
            </a:extLst>
          </p:cNvPr>
          <p:cNvCxnSpPr>
            <a:cxnSpLocks/>
          </p:cNvCxnSpPr>
          <p:nvPr userDrawn="1"/>
        </p:nvCxnSpPr>
        <p:spPr>
          <a:xfrm>
            <a:off x="6211647" y="3987263"/>
            <a:ext cx="0" cy="18720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5" name="Text Placeholder 9">
            <a:extLst>
              <a:ext uri="{FF2B5EF4-FFF2-40B4-BE49-F238E27FC236}">
                <a16:creationId xmlns:a16="http://schemas.microsoft.com/office/drawing/2014/main" id="{2C6E029F-3EE9-49EC-B5C4-06772A6A8EF3}"/>
              </a:ext>
            </a:extLst>
          </p:cNvPr>
          <p:cNvSpPr>
            <a:spLocks noGrp="1"/>
          </p:cNvSpPr>
          <p:nvPr>
            <p:ph type="body" sz="quarter" idx="17" hasCustomPrompt="1"/>
          </p:nvPr>
        </p:nvSpPr>
        <p:spPr>
          <a:xfrm>
            <a:off x="839438" y="4933608"/>
            <a:ext cx="4668149" cy="925657"/>
          </a:xfrm>
        </p:spPr>
        <p:txBody>
          <a:bodyPr/>
          <a:lstStyle>
            <a:lvl1pPr>
              <a:buNone/>
              <a:defRPr sz="2000"/>
            </a:lvl1pPr>
          </a:lstStyle>
          <a:p>
            <a:pPr lvl="0"/>
            <a:r>
              <a:rPr lang="en-GB" dirty="0"/>
              <a:t>20pt body copy approximately</a:t>
            </a:r>
            <a:br>
              <a:rPr lang="en-GB" dirty="0"/>
            </a:br>
            <a:r>
              <a:rPr lang="en-GB" dirty="0"/>
              <a:t>15 words </a:t>
            </a:r>
            <a:r>
              <a:rPr lang="en-GB" dirty="0" err="1"/>
              <a:t>ut</a:t>
            </a:r>
            <a:r>
              <a:rPr lang="en-GB" dirty="0"/>
              <a:t> </a:t>
            </a:r>
            <a:r>
              <a:rPr lang="en-GB" dirty="0" err="1"/>
              <a:t>enim</a:t>
            </a:r>
            <a:r>
              <a:rPr lang="en-GB" dirty="0"/>
              <a:t> ad minima </a:t>
            </a:r>
            <a:r>
              <a:rPr lang="en-GB" dirty="0" err="1"/>
              <a:t>veniam</a:t>
            </a:r>
            <a:r>
              <a:rPr lang="en-GB" dirty="0"/>
              <a:t>, </a:t>
            </a:r>
            <a:r>
              <a:rPr lang="en-GB" dirty="0" err="1"/>
              <a:t>quis</a:t>
            </a:r>
            <a:r>
              <a:rPr lang="en-GB" dirty="0"/>
              <a:t> nostrum </a:t>
            </a:r>
            <a:r>
              <a:rPr lang="en-GB" dirty="0" err="1"/>
              <a:t>exer</a:t>
            </a:r>
            <a:r>
              <a:rPr lang="en-GB" dirty="0"/>
              <a:t> </a:t>
            </a:r>
            <a:r>
              <a:rPr lang="en-GB" dirty="0" err="1"/>
              <a:t>citat</a:t>
            </a:r>
            <a:endParaRPr lang="en-GB" dirty="0"/>
          </a:p>
          <a:p>
            <a:pPr lvl="0"/>
            <a:endParaRPr lang="en-GB" dirty="0"/>
          </a:p>
        </p:txBody>
      </p:sp>
      <p:sp>
        <p:nvSpPr>
          <p:cNvPr id="26" name="Text Placeholder 18">
            <a:extLst>
              <a:ext uri="{FF2B5EF4-FFF2-40B4-BE49-F238E27FC236}">
                <a16:creationId xmlns:a16="http://schemas.microsoft.com/office/drawing/2014/main" id="{6CBCB53F-8EB6-4E3E-98D4-4576BB6BD688}"/>
              </a:ext>
            </a:extLst>
          </p:cNvPr>
          <p:cNvSpPr>
            <a:spLocks noGrp="1"/>
          </p:cNvSpPr>
          <p:nvPr>
            <p:ph type="body" sz="quarter" idx="18" hasCustomPrompt="1"/>
          </p:nvPr>
        </p:nvSpPr>
        <p:spPr>
          <a:xfrm>
            <a:off x="6383438" y="4933608"/>
            <a:ext cx="4668133" cy="925657"/>
          </a:xfrm>
        </p:spPr>
        <p:txBody>
          <a:bodyPr/>
          <a:lstStyle>
            <a:lvl1pPr>
              <a:buNone/>
              <a:defRPr sz="2000"/>
            </a:lvl1pPr>
          </a:lstStyle>
          <a:p>
            <a:pPr lvl="0"/>
            <a:r>
              <a:rPr lang="en-GB" dirty="0"/>
              <a:t>20pt body copy approximately</a:t>
            </a:r>
            <a:br>
              <a:rPr lang="en-GB" dirty="0"/>
            </a:br>
            <a:r>
              <a:rPr lang="en-GB" dirty="0"/>
              <a:t>15 words </a:t>
            </a:r>
            <a:r>
              <a:rPr lang="en-GB" dirty="0" err="1"/>
              <a:t>ut</a:t>
            </a:r>
            <a:r>
              <a:rPr lang="en-GB" dirty="0"/>
              <a:t> </a:t>
            </a:r>
            <a:r>
              <a:rPr lang="en-GB" dirty="0" err="1"/>
              <a:t>enim</a:t>
            </a:r>
            <a:r>
              <a:rPr lang="en-GB" dirty="0"/>
              <a:t> ad minima </a:t>
            </a:r>
            <a:r>
              <a:rPr lang="en-GB" dirty="0" err="1"/>
              <a:t>veniam</a:t>
            </a:r>
            <a:r>
              <a:rPr lang="en-GB" dirty="0"/>
              <a:t>, </a:t>
            </a:r>
            <a:r>
              <a:rPr lang="en-GB" dirty="0" err="1"/>
              <a:t>quis</a:t>
            </a:r>
            <a:r>
              <a:rPr lang="en-GB" dirty="0"/>
              <a:t> nostrum </a:t>
            </a:r>
            <a:r>
              <a:rPr lang="en-GB" dirty="0" err="1"/>
              <a:t>exer</a:t>
            </a:r>
            <a:r>
              <a:rPr lang="en-GB" dirty="0"/>
              <a:t> </a:t>
            </a:r>
            <a:r>
              <a:rPr lang="en-GB" dirty="0" err="1"/>
              <a:t>citat</a:t>
            </a:r>
            <a:endParaRPr lang="en-GB" dirty="0"/>
          </a:p>
          <a:p>
            <a:pPr lvl="0"/>
            <a:endParaRPr lang="en-GB" dirty="0"/>
          </a:p>
        </p:txBody>
      </p:sp>
      <p:sp>
        <p:nvSpPr>
          <p:cNvPr id="4" name="Text Placeholder 3">
            <a:extLst>
              <a:ext uri="{FF2B5EF4-FFF2-40B4-BE49-F238E27FC236}">
                <a16:creationId xmlns:a16="http://schemas.microsoft.com/office/drawing/2014/main" id="{4E7139D4-F9FA-4509-89FC-BF815A08AF77}"/>
              </a:ext>
            </a:extLst>
          </p:cNvPr>
          <p:cNvSpPr>
            <a:spLocks noGrp="1"/>
          </p:cNvSpPr>
          <p:nvPr>
            <p:ph type="body" sz="quarter" idx="10" hasCustomPrompt="1"/>
          </p:nvPr>
        </p:nvSpPr>
        <p:spPr>
          <a:xfrm>
            <a:off x="839438" y="1811339"/>
            <a:ext cx="4668956" cy="820800"/>
          </a:xfrm>
        </p:spPr>
        <p:txBody>
          <a:bodyPr/>
          <a:lstStyle>
            <a:lvl1pPr>
              <a:buNone/>
              <a:defRPr>
                <a:solidFill>
                  <a:schemeClr val="accent1"/>
                </a:solidFill>
              </a:defRPr>
            </a:lvl1pPr>
          </a:lstStyle>
          <a:p>
            <a:pPr lvl="0"/>
            <a:r>
              <a:rPr lang="en-GB" dirty="0"/>
              <a:t>Large display copy, value statement</a:t>
            </a:r>
          </a:p>
        </p:txBody>
      </p:sp>
      <p:sp>
        <p:nvSpPr>
          <p:cNvPr id="6" name="Text Placeholder 5">
            <a:extLst>
              <a:ext uri="{FF2B5EF4-FFF2-40B4-BE49-F238E27FC236}">
                <a16:creationId xmlns:a16="http://schemas.microsoft.com/office/drawing/2014/main" id="{2997CA63-7F6D-4683-9329-93E1F9052BEC}"/>
              </a:ext>
            </a:extLst>
          </p:cNvPr>
          <p:cNvSpPr>
            <a:spLocks noGrp="1"/>
          </p:cNvSpPr>
          <p:nvPr>
            <p:ph type="body" sz="quarter" idx="11" hasCustomPrompt="1"/>
          </p:nvPr>
        </p:nvSpPr>
        <p:spPr>
          <a:xfrm>
            <a:off x="6383438" y="1811339"/>
            <a:ext cx="4668133" cy="820800"/>
          </a:xfrm>
        </p:spPr>
        <p:txBody>
          <a:bodyPr/>
          <a:lstStyle>
            <a:lvl1pPr>
              <a:buNone/>
              <a:defRPr>
                <a:solidFill>
                  <a:schemeClr val="accent1"/>
                </a:solidFill>
              </a:defRPr>
            </a:lvl1pPr>
          </a:lstStyle>
          <a:p>
            <a:pPr marL="0" marR="0" lvl="0" indent="0" algn="l" defTabSz="914377" rtl="0" eaLnBrk="1" fontAlgn="auto" latinLnBrk="0" hangingPunct="1">
              <a:lnSpc>
                <a:spcPct val="100000"/>
              </a:lnSpc>
              <a:spcBef>
                <a:spcPts val="0"/>
              </a:spcBef>
              <a:spcAft>
                <a:spcPts val="900"/>
              </a:spcAft>
              <a:buClrTx/>
              <a:buSzTx/>
              <a:buFont typeface="Arial" panose="020B0604020202020204" pitchFamily="34" charset="0"/>
              <a:buNone/>
              <a:tabLst/>
              <a:defRPr/>
            </a:pPr>
            <a:r>
              <a:rPr lang="en-GB" dirty="0"/>
              <a:t>Large display copy, value statement</a:t>
            </a:r>
          </a:p>
        </p:txBody>
      </p:sp>
      <p:cxnSp>
        <p:nvCxnSpPr>
          <p:cNvPr id="15" name="Straight Connector 14">
            <a:extLst>
              <a:ext uri="{FF2B5EF4-FFF2-40B4-BE49-F238E27FC236}">
                <a16:creationId xmlns:a16="http://schemas.microsoft.com/office/drawing/2014/main" id="{3F97DC46-E3B8-409B-8346-E2C364D67289}"/>
              </a:ext>
            </a:extLst>
          </p:cNvPr>
          <p:cNvCxnSpPr>
            <a:cxnSpLocks/>
          </p:cNvCxnSpPr>
          <p:nvPr userDrawn="1"/>
        </p:nvCxnSpPr>
        <p:spPr>
          <a:xfrm>
            <a:off x="658813" y="1808195"/>
            <a:ext cx="0" cy="18720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CD14BB3-9A04-4043-BE06-23577F9374DC}"/>
              </a:ext>
            </a:extLst>
          </p:cNvPr>
          <p:cNvCxnSpPr>
            <a:cxnSpLocks/>
          </p:cNvCxnSpPr>
          <p:nvPr userDrawn="1"/>
        </p:nvCxnSpPr>
        <p:spPr>
          <a:xfrm>
            <a:off x="6211892" y="1808195"/>
            <a:ext cx="0" cy="18720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611558ED-EF23-4024-8F74-2D73A4DB537E}"/>
              </a:ext>
            </a:extLst>
          </p:cNvPr>
          <p:cNvSpPr>
            <a:spLocks noGrp="1"/>
          </p:cNvSpPr>
          <p:nvPr userDrawn="1">
            <p:ph type="body" sz="quarter" idx="13" hasCustomPrompt="1"/>
          </p:nvPr>
        </p:nvSpPr>
        <p:spPr>
          <a:xfrm>
            <a:off x="839438" y="2754540"/>
            <a:ext cx="4668149" cy="925657"/>
          </a:xfrm>
        </p:spPr>
        <p:txBody>
          <a:bodyPr/>
          <a:lstStyle>
            <a:lvl1pPr>
              <a:buNone/>
              <a:defRPr sz="2000"/>
            </a:lvl1pPr>
          </a:lstStyle>
          <a:p>
            <a:pPr lvl="0"/>
            <a:r>
              <a:rPr lang="en-GB" dirty="0"/>
              <a:t>20pt body copy approximately</a:t>
            </a:r>
            <a:br>
              <a:rPr lang="en-GB" dirty="0"/>
            </a:br>
            <a:r>
              <a:rPr lang="en-GB" dirty="0"/>
              <a:t>15 words </a:t>
            </a:r>
            <a:r>
              <a:rPr lang="en-GB" dirty="0" err="1"/>
              <a:t>ut</a:t>
            </a:r>
            <a:r>
              <a:rPr lang="en-GB" dirty="0"/>
              <a:t> </a:t>
            </a:r>
            <a:r>
              <a:rPr lang="en-GB" dirty="0" err="1"/>
              <a:t>enim</a:t>
            </a:r>
            <a:r>
              <a:rPr lang="en-GB" dirty="0"/>
              <a:t> ad minima </a:t>
            </a:r>
            <a:r>
              <a:rPr lang="en-GB" dirty="0" err="1"/>
              <a:t>veniam</a:t>
            </a:r>
            <a:r>
              <a:rPr lang="en-GB" dirty="0"/>
              <a:t>, </a:t>
            </a:r>
            <a:r>
              <a:rPr lang="en-GB" dirty="0" err="1"/>
              <a:t>quis</a:t>
            </a:r>
            <a:r>
              <a:rPr lang="en-GB" dirty="0"/>
              <a:t> nostrum </a:t>
            </a:r>
            <a:r>
              <a:rPr lang="en-GB" dirty="0" err="1"/>
              <a:t>exer</a:t>
            </a:r>
            <a:r>
              <a:rPr lang="en-GB" dirty="0"/>
              <a:t> </a:t>
            </a:r>
            <a:r>
              <a:rPr lang="en-GB" dirty="0" err="1"/>
              <a:t>citat</a:t>
            </a:r>
            <a:endParaRPr lang="en-GB" dirty="0"/>
          </a:p>
          <a:p>
            <a:pPr lvl="0"/>
            <a:endParaRPr lang="en-GB" dirty="0"/>
          </a:p>
        </p:txBody>
      </p:sp>
      <p:sp>
        <p:nvSpPr>
          <p:cNvPr id="19" name="Text Placeholder 18">
            <a:extLst>
              <a:ext uri="{FF2B5EF4-FFF2-40B4-BE49-F238E27FC236}">
                <a16:creationId xmlns:a16="http://schemas.microsoft.com/office/drawing/2014/main" id="{27F7573B-0AC9-49D3-B9D8-196CCF22C4D2}"/>
              </a:ext>
            </a:extLst>
          </p:cNvPr>
          <p:cNvSpPr>
            <a:spLocks noGrp="1"/>
          </p:cNvSpPr>
          <p:nvPr userDrawn="1">
            <p:ph type="body" sz="quarter" idx="14" hasCustomPrompt="1"/>
          </p:nvPr>
        </p:nvSpPr>
        <p:spPr>
          <a:xfrm>
            <a:off x="6383438" y="2754540"/>
            <a:ext cx="4668133" cy="925657"/>
          </a:xfrm>
        </p:spPr>
        <p:txBody>
          <a:bodyPr/>
          <a:lstStyle>
            <a:lvl1pPr>
              <a:buNone/>
              <a:defRPr sz="2000"/>
            </a:lvl1pPr>
          </a:lstStyle>
          <a:p>
            <a:pPr lvl="0"/>
            <a:r>
              <a:rPr lang="en-GB" dirty="0"/>
              <a:t>20pt body copy approximately</a:t>
            </a:r>
            <a:br>
              <a:rPr lang="en-GB" dirty="0"/>
            </a:br>
            <a:r>
              <a:rPr lang="en-GB" dirty="0"/>
              <a:t>15 words </a:t>
            </a:r>
            <a:r>
              <a:rPr lang="en-GB" dirty="0" err="1"/>
              <a:t>ut</a:t>
            </a:r>
            <a:r>
              <a:rPr lang="en-GB" dirty="0"/>
              <a:t> </a:t>
            </a:r>
            <a:r>
              <a:rPr lang="en-GB" dirty="0" err="1"/>
              <a:t>enim</a:t>
            </a:r>
            <a:r>
              <a:rPr lang="en-GB" dirty="0"/>
              <a:t> ad minima </a:t>
            </a:r>
            <a:r>
              <a:rPr lang="en-GB" dirty="0" err="1"/>
              <a:t>veniam</a:t>
            </a:r>
            <a:r>
              <a:rPr lang="en-GB" dirty="0"/>
              <a:t>, </a:t>
            </a:r>
            <a:r>
              <a:rPr lang="en-GB" dirty="0" err="1"/>
              <a:t>quis</a:t>
            </a:r>
            <a:r>
              <a:rPr lang="en-GB" dirty="0"/>
              <a:t> nostrum </a:t>
            </a:r>
            <a:r>
              <a:rPr lang="en-GB" dirty="0" err="1"/>
              <a:t>exer</a:t>
            </a:r>
            <a:r>
              <a:rPr lang="en-GB" dirty="0"/>
              <a:t> </a:t>
            </a:r>
            <a:r>
              <a:rPr lang="en-GB" dirty="0" err="1"/>
              <a:t>citat</a:t>
            </a:r>
            <a:endParaRPr lang="en-GB" dirty="0"/>
          </a:p>
          <a:p>
            <a:pPr lvl="0"/>
            <a:endParaRPr lang="en-GB" dirty="0"/>
          </a:p>
        </p:txBody>
      </p:sp>
    </p:spTree>
    <p:extLst>
      <p:ext uri="{BB962C8B-B14F-4D97-AF65-F5344CB8AC3E}">
        <p14:creationId xmlns:p14="http://schemas.microsoft.com/office/powerpoint/2010/main" val="1963704900"/>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6 Key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8D865-6617-409D-A625-B63EFCCF8CAA}"/>
              </a:ext>
            </a:extLst>
          </p:cNvPr>
          <p:cNvSpPr>
            <a:spLocks noGrp="1"/>
          </p:cNvSpPr>
          <p:nvPr>
            <p:ph type="title" hasCustomPrompt="1"/>
          </p:nvPr>
        </p:nvSpPr>
        <p:spPr/>
        <p:txBody>
          <a:bodyPr/>
          <a:lstStyle/>
          <a:p>
            <a:r>
              <a:rPr lang="en-GB" dirty="0"/>
              <a:t>Slide title</a:t>
            </a:r>
          </a:p>
        </p:txBody>
      </p:sp>
      <p:sp>
        <p:nvSpPr>
          <p:cNvPr id="4" name="Text Placeholder 3">
            <a:extLst>
              <a:ext uri="{FF2B5EF4-FFF2-40B4-BE49-F238E27FC236}">
                <a16:creationId xmlns:a16="http://schemas.microsoft.com/office/drawing/2014/main" id="{4E7139D4-F9FA-4509-89FC-BF815A08AF77}"/>
              </a:ext>
            </a:extLst>
          </p:cNvPr>
          <p:cNvSpPr>
            <a:spLocks noGrp="1"/>
          </p:cNvSpPr>
          <p:nvPr>
            <p:ph type="body" sz="quarter" idx="10" hasCustomPrompt="1"/>
          </p:nvPr>
        </p:nvSpPr>
        <p:spPr>
          <a:xfrm>
            <a:off x="850727" y="1811339"/>
            <a:ext cx="3276000" cy="774000"/>
          </a:xfrm>
        </p:spPr>
        <p:txBody>
          <a:bodyPr/>
          <a:lstStyle>
            <a:lvl1pPr>
              <a:buNone/>
              <a:defRPr>
                <a:solidFill>
                  <a:schemeClr val="accent1"/>
                </a:solidFill>
              </a:defRPr>
            </a:lvl1pPr>
          </a:lstStyle>
          <a:p>
            <a:pPr lvl="0"/>
            <a:r>
              <a:rPr lang="en-GB" dirty="0"/>
              <a:t>Large display copy, value statement</a:t>
            </a:r>
          </a:p>
        </p:txBody>
      </p:sp>
      <p:sp>
        <p:nvSpPr>
          <p:cNvPr id="6" name="Text Placeholder 5">
            <a:extLst>
              <a:ext uri="{FF2B5EF4-FFF2-40B4-BE49-F238E27FC236}">
                <a16:creationId xmlns:a16="http://schemas.microsoft.com/office/drawing/2014/main" id="{2997CA63-7F6D-4683-9329-93E1F9052BEC}"/>
              </a:ext>
            </a:extLst>
          </p:cNvPr>
          <p:cNvSpPr>
            <a:spLocks noGrp="1"/>
          </p:cNvSpPr>
          <p:nvPr>
            <p:ph type="body" sz="quarter" idx="11" hasCustomPrompt="1"/>
          </p:nvPr>
        </p:nvSpPr>
        <p:spPr>
          <a:xfrm>
            <a:off x="4549600" y="1811339"/>
            <a:ext cx="3276000" cy="774000"/>
          </a:xfrm>
        </p:spPr>
        <p:txBody>
          <a:bodyPr/>
          <a:lstStyle>
            <a:lvl1pPr>
              <a:buNone/>
              <a:defRPr>
                <a:solidFill>
                  <a:schemeClr val="accent1"/>
                </a:solidFill>
              </a:defRPr>
            </a:lvl1pPr>
          </a:lstStyle>
          <a:p>
            <a:pPr marL="0" marR="0" lvl="0" indent="0" algn="l" defTabSz="914377" rtl="0" eaLnBrk="1" fontAlgn="auto" latinLnBrk="0" hangingPunct="1">
              <a:lnSpc>
                <a:spcPct val="100000"/>
              </a:lnSpc>
              <a:spcBef>
                <a:spcPts val="0"/>
              </a:spcBef>
              <a:spcAft>
                <a:spcPts val="900"/>
              </a:spcAft>
              <a:buClrTx/>
              <a:buSzTx/>
              <a:buFont typeface="Arial" panose="020B0604020202020204" pitchFamily="34" charset="0"/>
              <a:buNone/>
              <a:tabLst/>
              <a:defRPr/>
            </a:pPr>
            <a:r>
              <a:rPr lang="en-GB" dirty="0"/>
              <a:t>Large display copy, value statement</a:t>
            </a:r>
          </a:p>
        </p:txBody>
      </p:sp>
      <p:sp>
        <p:nvSpPr>
          <p:cNvPr id="8" name="Text Placeholder 7">
            <a:extLst>
              <a:ext uri="{FF2B5EF4-FFF2-40B4-BE49-F238E27FC236}">
                <a16:creationId xmlns:a16="http://schemas.microsoft.com/office/drawing/2014/main" id="{FC1D0684-79FE-421D-A283-16684BEA0112}"/>
              </a:ext>
            </a:extLst>
          </p:cNvPr>
          <p:cNvSpPr>
            <a:spLocks noGrp="1"/>
          </p:cNvSpPr>
          <p:nvPr>
            <p:ph type="body" sz="quarter" idx="12" hasCustomPrompt="1"/>
          </p:nvPr>
        </p:nvSpPr>
        <p:spPr>
          <a:xfrm>
            <a:off x="8267527" y="1811339"/>
            <a:ext cx="3263052" cy="774000"/>
          </a:xfrm>
        </p:spPr>
        <p:txBody>
          <a:bodyPr/>
          <a:lstStyle>
            <a:lvl1pPr>
              <a:buNone/>
              <a:defRPr>
                <a:solidFill>
                  <a:schemeClr val="accent1"/>
                </a:solidFill>
              </a:defRPr>
            </a:lvl1pPr>
          </a:lstStyle>
          <a:p>
            <a:pPr marL="0" marR="0" lvl="0" indent="0" algn="l" defTabSz="914377" rtl="0" eaLnBrk="1" fontAlgn="auto" latinLnBrk="0" hangingPunct="1">
              <a:lnSpc>
                <a:spcPct val="100000"/>
              </a:lnSpc>
              <a:spcBef>
                <a:spcPts val="0"/>
              </a:spcBef>
              <a:spcAft>
                <a:spcPts val="900"/>
              </a:spcAft>
              <a:buClrTx/>
              <a:buSzTx/>
              <a:buFont typeface="Arial" panose="020B0604020202020204" pitchFamily="34" charset="0"/>
              <a:buNone/>
              <a:tabLst/>
              <a:defRPr/>
            </a:pPr>
            <a:r>
              <a:rPr lang="en-GB" dirty="0"/>
              <a:t>Large display copy, value statement</a:t>
            </a:r>
          </a:p>
        </p:txBody>
      </p:sp>
      <p:sp>
        <p:nvSpPr>
          <p:cNvPr id="10" name="Text Placeholder 9">
            <a:extLst>
              <a:ext uri="{FF2B5EF4-FFF2-40B4-BE49-F238E27FC236}">
                <a16:creationId xmlns:a16="http://schemas.microsoft.com/office/drawing/2014/main" id="{611558ED-EF23-4024-8F74-2D73A4DB537E}"/>
              </a:ext>
            </a:extLst>
          </p:cNvPr>
          <p:cNvSpPr>
            <a:spLocks noGrp="1"/>
          </p:cNvSpPr>
          <p:nvPr>
            <p:ph type="body" sz="quarter" idx="13" hasCustomPrompt="1"/>
          </p:nvPr>
        </p:nvSpPr>
        <p:spPr>
          <a:xfrm>
            <a:off x="850727" y="2754539"/>
            <a:ext cx="3276000" cy="442800"/>
          </a:xfrm>
        </p:spPr>
        <p:txBody>
          <a:bodyPr/>
          <a:lstStyle>
            <a:lvl1pPr>
              <a:buNone/>
              <a:defRPr sz="1600"/>
            </a:lvl1pPr>
          </a:lstStyle>
          <a:p>
            <a:pPr lvl="0"/>
            <a:r>
              <a:rPr lang="en-US" dirty="0"/>
              <a:t>16pt supporting copy description approximately 20 words.</a:t>
            </a:r>
          </a:p>
        </p:txBody>
      </p:sp>
      <p:sp>
        <p:nvSpPr>
          <p:cNvPr id="19" name="Text Placeholder 18">
            <a:extLst>
              <a:ext uri="{FF2B5EF4-FFF2-40B4-BE49-F238E27FC236}">
                <a16:creationId xmlns:a16="http://schemas.microsoft.com/office/drawing/2014/main" id="{27F7573B-0AC9-49D3-B9D8-196CCF22C4D2}"/>
              </a:ext>
            </a:extLst>
          </p:cNvPr>
          <p:cNvSpPr>
            <a:spLocks noGrp="1"/>
          </p:cNvSpPr>
          <p:nvPr>
            <p:ph type="body" sz="quarter" idx="14" hasCustomPrompt="1"/>
          </p:nvPr>
        </p:nvSpPr>
        <p:spPr>
          <a:xfrm>
            <a:off x="4549600" y="2754539"/>
            <a:ext cx="3276000" cy="442800"/>
          </a:xfrm>
        </p:spPr>
        <p:txBody>
          <a:bodyPr/>
          <a:lstStyle>
            <a:lvl1pPr>
              <a:buNone/>
              <a:defRPr sz="1600"/>
            </a:lvl1pPr>
          </a:lstStyle>
          <a:p>
            <a:pPr lvl="0"/>
            <a:r>
              <a:rPr lang="en-US" dirty="0"/>
              <a:t>16pt supporting copy description approximately 20 words.</a:t>
            </a:r>
          </a:p>
        </p:txBody>
      </p:sp>
      <p:sp>
        <p:nvSpPr>
          <p:cNvPr id="21" name="Text Placeholder 20">
            <a:extLst>
              <a:ext uri="{FF2B5EF4-FFF2-40B4-BE49-F238E27FC236}">
                <a16:creationId xmlns:a16="http://schemas.microsoft.com/office/drawing/2014/main" id="{A51825F6-D7AA-467D-A7EB-01E730FF69BF}"/>
              </a:ext>
            </a:extLst>
          </p:cNvPr>
          <p:cNvSpPr>
            <a:spLocks noGrp="1"/>
          </p:cNvSpPr>
          <p:nvPr>
            <p:ph type="body" sz="quarter" idx="15" hasCustomPrompt="1"/>
          </p:nvPr>
        </p:nvSpPr>
        <p:spPr>
          <a:xfrm>
            <a:off x="8267526" y="2754539"/>
            <a:ext cx="3265663" cy="442800"/>
          </a:xfrm>
        </p:spPr>
        <p:txBody>
          <a:bodyPr/>
          <a:lstStyle>
            <a:lvl1pPr>
              <a:buNone/>
              <a:defRPr sz="1600"/>
            </a:lvl1pPr>
          </a:lstStyle>
          <a:p>
            <a:pPr lvl="0"/>
            <a:r>
              <a:rPr lang="en-US" dirty="0"/>
              <a:t>16pt supporting copy description approximately 20 words.</a:t>
            </a:r>
          </a:p>
        </p:txBody>
      </p:sp>
      <p:sp>
        <p:nvSpPr>
          <p:cNvPr id="5" name="Text Placeholder 4">
            <a:extLst>
              <a:ext uri="{FF2B5EF4-FFF2-40B4-BE49-F238E27FC236}">
                <a16:creationId xmlns:a16="http://schemas.microsoft.com/office/drawing/2014/main" id="{45C2B8FF-F634-4508-A663-425A97666D6F}"/>
              </a:ext>
            </a:extLst>
          </p:cNvPr>
          <p:cNvSpPr>
            <a:spLocks noGrp="1"/>
          </p:cNvSpPr>
          <p:nvPr>
            <p:ph type="body" sz="quarter" idx="16" hasCustomPrompt="1"/>
          </p:nvPr>
        </p:nvSpPr>
        <p:spPr>
          <a:xfrm>
            <a:off x="850727" y="3990407"/>
            <a:ext cx="3276000" cy="774000"/>
          </a:xfrm>
        </p:spPr>
        <p:txBody>
          <a:bodyPr/>
          <a:lstStyle>
            <a:lvl1pPr>
              <a:buNone/>
              <a:defRPr>
                <a:solidFill>
                  <a:schemeClr val="accent1"/>
                </a:solidFill>
              </a:defRPr>
            </a:lvl1pPr>
          </a:lstStyle>
          <a:p>
            <a:pPr lvl="0"/>
            <a:r>
              <a:rPr lang="en-US" dirty="0"/>
              <a:t>Large display copy, value statement</a:t>
            </a:r>
          </a:p>
        </p:txBody>
      </p:sp>
      <p:sp>
        <p:nvSpPr>
          <p:cNvPr id="9" name="Text Placeholder 8">
            <a:extLst>
              <a:ext uri="{FF2B5EF4-FFF2-40B4-BE49-F238E27FC236}">
                <a16:creationId xmlns:a16="http://schemas.microsoft.com/office/drawing/2014/main" id="{261C0559-3BE7-440A-BC44-5730E8D25405}"/>
              </a:ext>
            </a:extLst>
          </p:cNvPr>
          <p:cNvSpPr>
            <a:spLocks noGrp="1"/>
          </p:cNvSpPr>
          <p:nvPr>
            <p:ph type="body" sz="quarter" idx="17" hasCustomPrompt="1"/>
          </p:nvPr>
        </p:nvSpPr>
        <p:spPr>
          <a:xfrm>
            <a:off x="4542575" y="3990407"/>
            <a:ext cx="3288564" cy="774000"/>
          </a:xfrm>
        </p:spPr>
        <p:txBody>
          <a:bodyPr/>
          <a:lstStyle>
            <a:lvl1pPr>
              <a:buNone/>
              <a:defRPr>
                <a:solidFill>
                  <a:schemeClr val="accent1"/>
                </a:solidFill>
              </a:defRPr>
            </a:lvl1pPr>
          </a:lstStyle>
          <a:p>
            <a:pPr lvl="0"/>
            <a:r>
              <a:rPr lang="en-US" dirty="0"/>
              <a:t>Large display copy, value statement</a:t>
            </a:r>
          </a:p>
        </p:txBody>
      </p:sp>
      <p:sp>
        <p:nvSpPr>
          <p:cNvPr id="12" name="Text Placeholder 11">
            <a:extLst>
              <a:ext uri="{FF2B5EF4-FFF2-40B4-BE49-F238E27FC236}">
                <a16:creationId xmlns:a16="http://schemas.microsoft.com/office/drawing/2014/main" id="{3A108E80-9937-48FC-A117-3E6D5E679842}"/>
              </a:ext>
            </a:extLst>
          </p:cNvPr>
          <p:cNvSpPr>
            <a:spLocks noGrp="1"/>
          </p:cNvSpPr>
          <p:nvPr>
            <p:ph type="body" sz="quarter" idx="18" hasCustomPrompt="1"/>
          </p:nvPr>
        </p:nvSpPr>
        <p:spPr>
          <a:xfrm>
            <a:off x="8267527" y="3990407"/>
            <a:ext cx="3263053" cy="774000"/>
          </a:xfrm>
        </p:spPr>
        <p:txBody>
          <a:bodyPr/>
          <a:lstStyle>
            <a:lvl1pPr>
              <a:buNone/>
              <a:defRPr>
                <a:solidFill>
                  <a:schemeClr val="accent1"/>
                </a:solidFill>
              </a:defRPr>
            </a:lvl1pPr>
          </a:lstStyle>
          <a:p>
            <a:pPr marL="0" marR="0" lvl="0" indent="0" algn="l" defTabSz="914377" rtl="0" eaLnBrk="1" fontAlgn="auto" latinLnBrk="0" hangingPunct="1">
              <a:lnSpc>
                <a:spcPct val="100000"/>
              </a:lnSpc>
              <a:spcBef>
                <a:spcPts val="0"/>
              </a:spcBef>
              <a:spcAft>
                <a:spcPts val="900"/>
              </a:spcAft>
              <a:buClrTx/>
              <a:buSzTx/>
              <a:buFont typeface="Arial" panose="020B0604020202020204" pitchFamily="34" charset="0"/>
              <a:buNone/>
              <a:tabLst/>
              <a:defRPr/>
            </a:pPr>
            <a:r>
              <a:rPr lang="en-US" dirty="0"/>
              <a:t>Large display copy, value statement</a:t>
            </a:r>
          </a:p>
        </p:txBody>
      </p:sp>
      <p:sp>
        <p:nvSpPr>
          <p:cNvPr id="28" name="Text Placeholder 27">
            <a:extLst>
              <a:ext uri="{FF2B5EF4-FFF2-40B4-BE49-F238E27FC236}">
                <a16:creationId xmlns:a16="http://schemas.microsoft.com/office/drawing/2014/main" id="{A9423E80-DFFE-4DC4-9982-2C9AF4D209EA}"/>
              </a:ext>
            </a:extLst>
          </p:cNvPr>
          <p:cNvSpPr>
            <a:spLocks noGrp="1"/>
          </p:cNvSpPr>
          <p:nvPr>
            <p:ph type="body" sz="quarter" idx="19" hasCustomPrompt="1"/>
          </p:nvPr>
        </p:nvSpPr>
        <p:spPr>
          <a:xfrm>
            <a:off x="850727" y="4863600"/>
            <a:ext cx="3276000" cy="442800"/>
          </a:xfrm>
        </p:spPr>
        <p:txBody>
          <a:bodyPr/>
          <a:lstStyle>
            <a:lvl1pPr>
              <a:buNone/>
              <a:defRPr sz="1600"/>
            </a:lvl1pPr>
          </a:lstStyle>
          <a:p>
            <a:pPr lvl="0"/>
            <a:r>
              <a:rPr lang="en-US" dirty="0"/>
              <a:t>16pt supporting copy description approximately 20 words.</a:t>
            </a:r>
          </a:p>
        </p:txBody>
      </p:sp>
      <p:sp>
        <p:nvSpPr>
          <p:cNvPr id="30" name="Text Placeholder 29">
            <a:extLst>
              <a:ext uri="{FF2B5EF4-FFF2-40B4-BE49-F238E27FC236}">
                <a16:creationId xmlns:a16="http://schemas.microsoft.com/office/drawing/2014/main" id="{F039EE30-058E-4CEF-A75D-7AF01A0CF046}"/>
              </a:ext>
            </a:extLst>
          </p:cNvPr>
          <p:cNvSpPr>
            <a:spLocks noGrp="1"/>
          </p:cNvSpPr>
          <p:nvPr>
            <p:ph type="body" sz="quarter" idx="20" hasCustomPrompt="1"/>
          </p:nvPr>
        </p:nvSpPr>
        <p:spPr>
          <a:xfrm>
            <a:off x="4542575" y="4863600"/>
            <a:ext cx="3288564" cy="442800"/>
          </a:xfrm>
        </p:spPr>
        <p:txBody>
          <a:bodyPr/>
          <a:lstStyle>
            <a:lvl1pPr>
              <a:buNone/>
              <a:defRPr sz="1600"/>
            </a:lvl1pPr>
          </a:lstStyle>
          <a:p>
            <a:pPr lvl="0"/>
            <a:r>
              <a:rPr lang="en-US" dirty="0"/>
              <a:t>16pt supporting copy description approximately 20 words.</a:t>
            </a:r>
          </a:p>
        </p:txBody>
      </p:sp>
      <p:sp>
        <p:nvSpPr>
          <p:cNvPr id="32" name="Text Placeholder 31">
            <a:extLst>
              <a:ext uri="{FF2B5EF4-FFF2-40B4-BE49-F238E27FC236}">
                <a16:creationId xmlns:a16="http://schemas.microsoft.com/office/drawing/2014/main" id="{133C54DA-34B2-43E2-BF0E-C88148233C13}"/>
              </a:ext>
            </a:extLst>
          </p:cNvPr>
          <p:cNvSpPr>
            <a:spLocks noGrp="1"/>
          </p:cNvSpPr>
          <p:nvPr>
            <p:ph type="body" sz="quarter" idx="21" hasCustomPrompt="1"/>
          </p:nvPr>
        </p:nvSpPr>
        <p:spPr>
          <a:xfrm>
            <a:off x="8267527" y="4863600"/>
            <a:ext cx="3263053" cy="442800"/>
          </a:xfrm>
        </p:spPr>
        <p:txBody>
          <a:bodyPr/>
          <a:lstStyle>
            <a:lvl1pPr>
              <a:buNone/>
              <a:defRPr sz="1600"/>
            </a:lvl1pPr>
          </a:lstStyle>
          <a:p>
            <a:pPr lvl="0"/>
            <a:r>
              <a:rPr lang="en-US" dirty="0"/>
              <a:t>16pt supporting copy description approximately 20 words.</a:t>
            </a:r>
          </a:p>
        </p:txBody>
      </p:sp>
      <p:grpSp>
        <p:nvGrpSpPr>
          <p:cNvPr id="27" name="Group 26">
            <a:extLst>
              <a:ext uri="{FF2B5EF4-FFF2-40B4-BE49-F238E27FC236}">
                <a16:creationId xmlns:a16="http://schemas.microsoft.com/office/drawing/2014/main" id="{4EF01F31-4B67-4C43-97D1-69733F269F3F}"/>
              </a:ext>
            </a:extLst>
          </p:cNvPr>
          <p:cNvGrpSpPr/>
          <p:nvPr userDrawn="1"/>
        </p:nvGrpSpPr>
        <p:grpSpPr>
          <a:xfrm>
            <a:off x="658813" y="1811339"/>
            <a:ext cx="7395251" cy="1872000"/>
            <a:chOff x="658813" y="2801257"/>
            <a:chExt cx="7395251" cy="3399517"/>
          </a:xfrm>
        </p:grpSpPr>
        <p:cxnSp>
          <p:nvCxnSpPr>
            <p:cNvPr id="29" name="Straight Connector 28">
              <a:extLst>
                <a:ext uri="{FF2B5EF4-FFF2-40B4-BE49-F238E27FC236}">
                  <a16:creationId xmlns:a16="http://schemas.microsoft.com/office/drawing/2014/main" id="{2E87A5DA-9B89-4FFF-8A1C-0E55F46D52A4}"/>
                </a:ext>
              </a:extLst>
            </p:cNvPr>
            <p:cNvCxnSpPr>
              <a:cxnSpLocks/>
            </p:cNvCxnSpPr>
            <p:nvPr userDrawn="1"/>
          </p:nvCxnSpPr>
          <p:spPr>
            <a:xfrm>
              <a:off x="658813" y="2801257"/>
              <a:ext cx="0" cy="339951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00A804C-F9B7-41F1-B618-D98E08E36D97}"/>
                </a:ext>
              </a:extLst>
            </p:cNvPr>
            <p:cNvCxnSpPr>
              <a:cxnSpLocks/>
            </p:cNvCxnSpPr>
            <p:nvPr userDrawn="1"/>
          </p:nvCxnSpPr>
          <p:spPr>
            <a:xfrm>
              <a:off x="4357688" y="2801257"/>
              <a:ext cx="0" cy="339951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563F983-261D-427F-8E84-6D0E75C36961}"/>
                </a:ext>
              </a:extLst>
            </p:cNvPr>
            <p:cNvCxnSpPr>
              <a:cxnSpLocks/>
            </p:cNvCxnSpPr>
            <p:nvPr userDrawn="1"/>
          </p:nvCxnSpPr>
          <p:spPr>
            <a:xfrm>
              <a:off x="8054064" y="2801257"/>
              <a:ext cx="0" cy="339951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5C94ED42-E0AD-4B74-AD36-83677FBDCE28}"/>
              </a:ext>
            </a:extLst>
          </p:cNvPr>
          <p:cNvGrpSpPr/>
          <p:nvPr userDrawn="1"/>
        </p:nvGrpSpPr>
        <p:grpSpPr>
          <a:xfrm>
            <a:off x="661420" y="3990407"/>
            <a:ext cx="7396877" cy="1872000"/>
            <a:chOff x="677863" y="2801257"/>
            <a:chExt cx="7396877" cy="3399517"/>
          </a:xfrm>
        </p:grpSpPr>
        <p:cxnSp>
          <p:nvCxnSpPr>
            <p:cNvPr id="35" name="Straight Connector 34">
              <a:extLst>
                <a:ext uri="{FF2B5EF4-FFF2-40B4-BE49-F238E27FC236}">
                  <a16:creationId xmlns:a16="http://schemas.microsoft.com/office/drawing/2014/main" id="{530AC258-8D3D-4ABE-824E-B12054F8CBDE}"/>
                </a:ext>
              </a:extLst>
            </p:cNvPr>
            <p:cNvCxnSpPr>
              <a:cxnSpLocks/>
            </p:cNvCxnSpPr>
            <p:nvPr userDrawn="1"/>
          </p:nvCxnSpPr>
          <p:spPr>
            <a:xfrm>
              <a:off x="677863" y="2801257"/>
              <a:ext cx="0" cy="339951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8B133CE-CEFC-4CE0-B26F-B5294B97E6A9}"/>
                </a:ext>
              </a:extLst>
            </p:cNvPr>
            <p:cNvCxnSpPr>
              <a:cxnSpLocks/>
            </p:cNvCxnSpPr>
            <p:nvPr userDrawn="1"/>
          </p:nvCxnSpPr>
          <p:spPr>
            <a:xfrm>
              <a:off x="4371249" y="2801257"/>
              <a:ext cx="0" cy="339951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CFE73E0-38A2-41B5-A2BE-B0396BED71CA}"/>
                </a:ext>
              </a:extLst>
            </p:cNvPr>
            <p:cNvCxnSpPr>
              <a:cxnSpLocks/>
            </p:cNvCxnSpPr>
            <p:nvPr userDrawn="1"/>
          </p:nvCxnSpPr>
          <p:spPr>
            <a:xfrm>
              <a:off x="8074740" y="2801257"/>
              <a:ext cx="0" cy="339951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98432936"/>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4 x matri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8D865-6617-409D-A625-B63EFCCF8CAA}"/>
              </a:ext>
            </a:extLst>
          </p:cNvPr>
          <p:cNvSpPr>
            <a:spLocks noGrp="1"/>
          </p:cNvSpPr>
          <p:nvPr>
            <p:ph type="title" hasCustomPrompt="1"/>
          </p:nvPr>
        </p:nvSpPr>
        <p:spPr/>
        <p:txBody>
          <a:bodyPr/>
          <a:lstStyle/>
          <a:p>
            <a:r>
              <a:rPr lang="en-GB" dirty="0"/>
              <a:t>Slide title</a:t>
            </a:r>
          </a:p>
        </p:txBody>
      </p:sp>
      <p:sp>
        <p:nvSpPr>
          <p:cNvPr id="4" name="Text Placeholder 3">
            <a:extLst>
              <a:ext uri="{FF2B5EF4-FFF2-40B4-BE49-F238E27FC236}">
                <a16:creationId xmlns:a16="http://schemas.microsoft.com/office/drawing/2014/main" id="{4E7139D4-F9FA-4509-89FC-BF815A08AF77}"/>
              </a:ext>
            </a:extLst>
          </p:cNvPr>
          <p:cNvSpPr>
            <a:spLocks noGrp="1"/>
          </p:cNvSpPr>
          <p:nvPr>
            <p:ph type="body" sz="quarter" idx="10" hasCustomPrompt="1"/>
          </p:nvPr>
        </p:nvSpPr>
        <p:spPr>
          <a:xfrm>
            <a:off x="2278800" y="1890000"/>
            <a:ext cx="3492000" cy="399600"/>
          </a:xfrm>
        </p:spPr>
        <p:txBody>
          <a:bodyPr/>
          <a:lstStyle>
            <a:lvl1pPr algn="ctr">
              <a:buNone/>
              <a:defRPr sz="1200" b="1">
                <a:solidFill>
                  <a:schemeClr val="accent1"/>
                </a:solidFill>
                <a:latin typeface="Arial" panose="020B0604020202020204" pitchFamily="34" charset="0"/>
                <a:cs typeface="Arial" panose="020B0604020202020204" pitchFamily="34" charset="0"/>
              </a:defRPr>
            </a:lvl1pPr>
          </a:lstStyle>
          <a:p>
            <a:pPr lvl="0"/>
            <a:r>
              <a:rPr lang="en-GB" dirty="0"/>
              <a:t>Supporting heading</a:t>
            </a:r>
          </a:p>
        </p:txBody>
      </p:sp>
      <p:sp>
        <p:nvSpPr>
          <p:cNvPr id="6" name="Text Placeholder 5">
            <a:extLst>
              <a:ext uri="{FF2B5EF4-FFF2-40B4-BE49-F238E27FC236}">
                <a16:creationId xmlns:a16="http://schemas.microsoft.com/office/drawing/2014/main" id="{2997CA63-7F6D-4683-9329-93E1F9052BEC}"/>
              </a:ext>
            </a:extLst>
          </p:cNvPr>
          <p:cNvSpPr>
            <a:spLocks noGrp="1"/>
          </p:cNvSpPr>
          <p:nvPr>
            <p:ph type="body" sz="quarter" idx="11" hasCustomPrompt="1"/>
          </p:nvPr>
        </p:nvSpPr>
        <p:spPr>
          <a:xfrm>
            <a:off x="6418800" y="1890000"/>
            <a:ext cx="3492000" cy="399600"/>
          </a:xfrm>
        </p:spPr>
        <p:txBody>
          <a:bodyPr/>
          <a:lstStyle>
            <a:lvl1pPr algn="ctr">
              <a:buNone/>
              <a:defRPr sz="1200" b="1">
                <a:solidFill>
                  <a:schemeClr val="accent1"/>
                </a:solidFill>
                <a:latin typeface="Arial" panose="020B0604020202020204" pitchFamily="34" charset="0"/>
                <a:cs typeface="Arial" panose="020B0604020202020204" pitchFamily="34" charset="0"/>
              </a:defRPr>
            </a:lvl1pPr>
          </a:lstStyle>
          <a:p>
            <a:pPr lvl="0"/>
            <a:r>
              <a:rPr lang="en-GB" dirty="0"/>
              <a:t>Supporting heading</a:t>
            </a:r>
          </a:p>
        </p:txBody>
      </p:sp>
      <p:sp>
        <p:nvSpPr>
          <p:cNvPr id="8" name="Text Placeholder 7">
            <a:extLst>
              <a:ext uri="{FF2B5EF4-FFF2-40B4-BE49-F238E27FC236}">
                <a16:creationId xmlns:a16="http://schemas.microsoft.com/office/drawing/2014/main" id="{FC1D0684-79FE-421D-A283-16684BEA0112}"/>
              </a:ext>
            </a:extLst>
          </p:cNvPr>
          <p:cNvSpPr>
            <a:spLocks noGrp="1"/>
          </p:cNvSpPr>
          <p:nvPr>
            <p:ph type="body" sz="quarter" idx="12" hasCustomPrompt="1"/>
          </p:nvPr>
        </p:nvSpPr>
        <p:spPr>
          <a:xfrm>
            <a:off x="2278800" y="4125600"/>
            <a:ext cx="3492000" cy="399600"/>
          </a:xfrm>
        </p:spPr>
        <p:txBody>
          <a:bodyPr/>
          <a:lstStyle>
            <a:lvl1pPr algn="ctr">
              <a:buNone/>
              <a:defRPr sz="1200" b="1">
                <a:solidFill>
                  <a:schemeClr val="accent1"/>
                </a:solidFill>
                <a:latin typeface="Arial" panose="020B0604020202020204" pitchFamily="34" charset="0"/>
                <a:cs typeface="Arial" panose="020B0604020202020204" pitchFamily="34" charset="0"/>
              </a:defRPr>
            </a:lvl1pPr>
          </a:lstStyle>
          <a:p>
            <a:pPr lvl="0"/>
            <a:r>
              <a:rPr lang="en-GB" dirty="0"/>
              <a:t>Supporting heading</a:t>
            </a:r>
          </a:p>
        </p:txBody>
      </p:sp>
      <p:sp>
        <p:nvSpPr>
          <p:cNvPr id="10" name="Text Placeholder 9">
            <a:extLst>
              <a:ext uri="{FF2B5EF4-FFF2-40B4-BE49-F238E27FC236}">
                <a16:creationId xmlns:a16="http://schemas.microsoft.com/office/drawing/2014/main" id="{611558ED-EF23-4024-8F74-2D73A4DB537E}"/>
              </a:ext>
            </a:extLst>
          </p:cNvPr>
          <p:cNvSpPr>
            <a:spLocks noGrp="1"/>
          </p:cNvSpPr>
          <p:nvPr>
            <p:ph type="body" sz="quarter" idx="13" hasCustomPrompt="1"/>
          </p:nvPr>
        </p:nvSpPr>
        <p:spPr>
          <a:xfrm>
            <a:off x="2278800" y="2292031"/>
            <a:ext cx="3492000" cy="1288800"/>
          </a:xfrm>
        </p:spPr>
        <p:txBody>
          <a:bodyPr/>
          <a:lstStyle>
            <a:lvl1pPr algn="ctr">
              <a:buNone/>
              <a:defRPr sz="1600"/>
            </a:lvl1pPr>
          </a:lstStyle>
          <a:p>
            <a:pPr lvl="0"/>
            <a:r>
              <a:rPr lang="en-GB" dirty="0"/>
              <a:t>16pt supporting copy approximately</a:t>
            </a:r>
            <a:br>
              <a:rPr lang="en-GB" dirty="0"/>
            </a:br>
            <a:r>
              <a:rPr lang="en-GB" dirty="0"/>
              <a:t>25 words </a:t>
            </a:r>
            <a:r>
              <a:rPr lang="en-GB" dirty="0" err="1"/>
              <a:t>ut</a:t>
            </a:r>
            <a:r>
              <a:rPr lang="en-GB" dirty="0"/>
              <a:t> </a:t>
            </a:r>
            <a:r>
              <a:rPr lang="en-GB" dirty="0" err="1"/>
              <a:t>enim</a:t>
            </a:r>
            <a:r>
              <a:rPr lang="en-GB" dirty="0"/>
              <a:t> ad minima </a:t>
            </a:r>
            <a:r>
              <a:rPr lang="en-GB" dirty="0" err="1"/>
              <a:t>veniam</a:t>
            </a:r>
            <a:r>
              <a:rPr lang="en-GB" dirty="0"/>
              <a:t>, </a:t>
            </a:r>
            <a:r>
              <a:rPr lang="en-GB" dirty="0" err="1"/>
              <a:t>quis</a:t>
            </a:r>
            <a:r>
              <a:rPr lang="en-GB" dirty="0"/>
              <a:t> nostrum </a:t>
            </a:r>
            <a:r>
              <a:rPr lang="en-GB" dirty="0" err="1"/>
              <a:t>exercitationem</a:t>
            </a:r>
            <a:r>
              <a:rPr lang="en-GB" dirty="0"/>
              <a:t> </a:t>
            </a:r>
            <a:r>
              <a:rPr lang="en-GB" dirty="0" err="1"/>
              <a:t>ullam</a:t>
            </a:r>
            <a:r>
              <a:rPr lang="en-GB" dirty="0"/>
              <a:t> corporis </a:t>
            </a:r>
            <a:r>
              <a:rPr lang="en-GB" dirty="0" err="1"/>
              <a:t>suscipit</a:t>
            </a:r>
            <a:r>
              <a:rPr lang="en-GB" dirty="0"/>
              <a:t> </a:t>
            </a:r>
            <a:r>
              <a:rPr lang="en-GB" dirty="0" err="1"/>
              <a:t>laboriosam</a:t>
            </a:r>
            <a:r>
              <a:rPr lang="en-GB" dirty="0"/>
              <a:t>, </a:t>
            </a:r>
            <a:r>
              <a:rPr lang="en-GB" dirty="0" err="1"/>
              <a:t>nsi</a:t>
            </a:r>
            <a:r>
              <a:rPr lang="en-GB" dirty="0"/>
              <a:t> </a:t>
            </a:r>
            <a:r>
              <a:rPr lang="en-GB" dirty="0" err="1"/>
              <a:t>ut</a:t>
            </a:r>
            <a:r>
              <a:rPr lang="en-GB" dirty="0"/>
              <a:t> </a:t>
            </a:r>
            <a:r>
              <a:rPr lang="en-GB" dirty="0" err="1"/>
              <a:t>aliquid</a:t>
            </a:r>
            <a:r>
              <a:rPr lang="en-GB" dirty="0"/>
              <a:t> ex </a:t>
            </a:r>
            <a:r>
              <a:rPr lang="en-GB" dirty="0" err="1"/>
              <a:t>ea</a:t>
            </a:r>
            <a:r>
              <a:rPr lang="en-GB" dirty="0"/>
              <a:t> </a:t>
            </a:r>
            <a:r>
              <a:rPr lang="en-GB" dirty="0" err="1"/>
              <a:t>commodi</a:t>
            </a:r>
            <a:r>
              <a:rPr lang="en-GB" dirty="0"/>
              <a:t> </a:t>
            </a:r>
            <a:r>
              <a:rPr lang="en-GB" dirty="0" err="1"/>
              <a:t>consequatur</a:t>
            </a:r>
            <a:r>
              <a:rPr lang="en-GB" dirty="0"/>
              <a:t> </a:t>
            </a:r>
            <a:r>
              <a:rPr lang="en-GB" dirty="0" err="1"/>
              <a:t>auteml</a:t>
            </a:r>
            <a:r>
              <a:rPr lang="en-GB" dirty="0"/>
              <a:t> </a:t>
            </a:r>
            <a:r>
              <a:rPr lang="en-GB" dirty="0" err="1"/>
              <a:t>eum</a:t>
            </a:r>
            <a:r>
              <a:rPr lang="en-GB" dirty="0"/>
              <a:t> </a:t>
            </a:r>
            <a:r>
              <a:rPr lang="en-GB" dirty="0" err="1"/>
              <a:t>iure</a:t>
            </a:r>
            <a:r>
              <a:rPr lang="en-GB" dirty="0"/>
              <a:t>.</a:t>
            </a:r>
          </a:p>
          <a:p>
            <a:pPr lvl="0"/>
            <a:endParaRPr lang="en-GB" dirty="0"/>
          </a:p>
          <a:p>
            <a:pPr lvl="0"/>
            <a:endParaRPr lang="en-GB" dirty="0"/>
          </a:p>
        </p:txBody>
      </p:sp>
      <p:sp>
        <p:nvSpPr>
          <p:cNvPr id="19" name="Text Placeholder 18">
            <a:extLst>
              <a:ext uri="{FF2B5EF4-FFF2-40B4-BE49-F238E27FC236}">
                <a16:creationId xmlns:a16="http://schemas.microsoft.com/office/drawing/2014/main" id="{27F7573B-0AC9-49D3-B9D8-196CCF22C4D2}"/>
              </a:ext>
            </a:extLst>
          </p:cNvPr>
          <p:cNvSpPr>
            <a:spLocks noGrp="1"/>
          </p:cNvSpPr>
          <p:nvPr>
            <p:ph type="body" sz="quarter" idx="14" hasCustomPrompt="1"/>
          </p:nvPr>
        </p:nvSpPr>
        <p:spPr>
          <a:xfrm>
            <a:off x="6418800" y="2292031"/>
            <a:ext cx="3492000" cy="1288800"/>
          </a:xfrm>
        </p:spPr>
        <p:txBody>
          <a:bodyPr/>
          <a:lstStyle>
            <a:lvl1pPr algn="ctr">
              <a:buNone/>
              <a:defRPr sz="1600"/>
            </a:lvl1pPr>
          </a:lstStyle>
          <a:p>
            <a:pPr lvl="0"/>
            <a:r>
              <a:rPr lang="en-GB" dirty="0"/>
              <a:t>16pt supporting copy approximately</a:t>
            </a:r>
            <a:br>
              <a:rPr lang="en-GB" dirty="0"/>
            </a:br>
            <a:r>
              <a:rPr lang="en-GB" dirty="0"/>
              <a:t>25 words </a:t>
            </a:r>
            <a:r>
              <a:rPr lang="en-GB" dirty="0" err="1"/>
              <a:t>ut</a:t>
            </a:r>
            <a:r>
              <a:rPr lang="en-GB" dirty="0"/>
              <a:t> </a:t>
            </a:r>
            <a:r>
              <a:rPr lang="en-GB" dirty="0" err="1"/>
              <a:t>enim</a:t>
            </a:r>
            <a:r>
              <a:rPr lang="en-GB" dirty="0"/>
              <a:t> ad minima </a:t>
            </a:r>
            <a:r>
              <a:rPr lang="en-GB" dirty="0" err="1"/>
              <a:t>veniam</a:t>
            </a:r>
            <a:r>
              <a:rPr lang="en-GB" dirty="0"/>
              <a:t>, </a:t>
            </a:r>
            <a:r>
              <a:rPr lang="en-GB" dirty="0" err="1"/>
              <a:t>quis</a:t>
            </a:r>
            <a:r>
              <a:rPr lang="en-GB" dirty="0"/>
              <a:t> nostrum </a:t>
            </a:r>
            <a:r>
              <a:rPr lang="en-GB" dirty="0" err="1"/>
              <a:t>exercitationem</a:t>
            </a:r>
            <a:r>
              <a:rPr lang="en-GB" dirty="0"/>
              <a:t> </a:t>
            </a:r>
            <a:r>
              <a:rPr lang="en-GB" dirty="0" err="1"/>
              <a:t>ullam</a:t>
            </a:r>
            <a:r>
              <a:rPr lang="en-GB" dirty="0"/>
              <a:t> corporis </a:t>
            </a:r>
            <a:r>
              <a:rPr lang="en-GB" dirty="0" err="1"/>
              <a:t>suscipit</a:t>
            </a:r>
            <a:r>
              <a:rPr lang="en-GB" dirty="0"/>
              <a:t> </a:t>
            </a:r>
            <a:r>
              <a:rPr lang="en-GB" dirty="0" err="1"/>
              <a:t>laboriosam</a:t>
            </a:r>
            <a:r>
              <a:rPr lang="en-GB" dirty="0"/>
              <a:t>, </a:t>
            </a:r>
            <a:r>
              <a:rPr lang="en-GB" dirty="0" err="1"/>
              <a:t>nsi</a:t>
            </a:r>
            <a:r>
              <a:rPr lang="en-GB" dirty="0"/>
              <a:t> </a:t>
            </a:r>
            <a:r>
              <a:rPr lang="en-GB" dirty="0" err="1"/>
              <a:t>ut</a:t>
            </a:r>
            <a:r>
              <a:rPr lang="en-GB" dirty="0"/>
              <a:t> </a:t>
            </a:r>
            <a:r>
              <a:rPr lang="en-GB" dirty="0" err="1"/>
              <a:t>aliquid</a:t>
            </a:r>
            <a:r>
              <a:rPr lang="en-GB" dirty="0"/>
              <a:t> ex </a:t>
            </a:r>
            <a:r>
              <a:rPr lang="en-GB" dirty="0" err="1"/>
              <a:t>ea</a:t>
            </a:r>
            <a:r>
              <a:rPr lang="en-GB" dirty="0"/>
              <a:t> </a:t>
            </a:r>
            <a:r>
              <a:rPr lang="en-GB" dirty="0" err="1"/>
              <a:t>commodi</a:t>
            </a:r>
            <a:r>
              <a:rPr lang="en-GB" dirty="0"/>
              <a:t> </a:t>
            </a:r>
            <a:r>
              <a:rPr lang="en-GB" dirty="0" err="1"/>
              <a:t>consequatur</a:t>
            </a:r>
            <a:r>
              <a:rPr lang="en-GB" dirty="0"/>
              <a:t> </a:t>
            </a:r>
            <a:r>
              <a:rPr lang="en-GB" dirty="0" err="1"/>
              <a:t>auteml</a:t>
            </a:r>
            <a:r>
              <a:rPr lang="en-GB" dirty="0"/>
              <a:t> </a:t>
            </a:r>
            <a:r>
              <a:rPr lang="en-GB" dirty="0" err="1"/>
              <a:t>eum</a:t>
            </a:r>
            <a:r>
              <a:rPr lang="en-GB" dirty="0"/>
              <a:t> </a:t>
            </a:r>
            <a:r>
              <a:rPr lang="en-GB" dirty="0" err="1"/>
              <a:t>iure</a:t>
            </a:r>
            <a:r>
              <a:rPr lang="en-GB" dirty="0"/>
              <a:t>.</a:t>
            </a:r>
          </a:p>
          <a:p>
            <a:pPr lvl="0"/>
            <a:endParaRPr lang="en-GB" dirty="0"/>
          </a:p>
        </p:txBody>
      </p:sp>
      <p:sp>
        <p:nvSpPr>
          <p:cNvPr id="21" name="Text Placeholder 20">
            <a:extLst>
              <a:ext uri="{FF2B5EF4-FFF2-40B4-BE49-F238E27FC236}">
                <a16:creationId xmlns:a16="http://schemas.microsoft.com/office/drawing/2014/main" id="{A51825F6-D7AA-467D-A7EB-01E730FF69BF}"/>
              </a:ext>
            </a:extLst>
          </p:cNvPr>
          <p:cNvSpPr>
            <a:spLocks noGrp="1"/>
          </p:cNvSpPr>
          <p:nvPr>
            <p:ph type="body" sz="quarter" idx="15" hasCustomPrompt="1"/>
          </p:nvPr>
        </p:nvSpPr>
        <p:spPr>
          <a:xfrm>
            <a:off x="2278800" y="4525200"/>
            <a:ext cx="3492000" cy="1288800"/>
          </a:xfrm>
        </p:spPr>
        <p:txBody>
          <a:bodyPr/>
          <a:lstStyle>
            <a:lvl1pPr algn="ctr">
              <a:buNone/>
              <a:defRPr sz="1600"/>
            </a:lvl1pPr>
          </a:lstStyle>
          <a:p>
            <a:pPr lvl="0"/>
            <a:r>
              <a:rPr lang="en-GB" dirty="0"/>
              <a:t>16pt supporting copy approximately</a:t>
            </a:r>
            <a:br>
              <a:rPr lang="en-GB" dirty="0"/>
            </a:br>
            <a:r>
              <a:rPr lang="en-GB" dirty="0"/>
              <a:t>25 words </a:t>
            </a:r>
            <a:r>
              <a:rPr lang="en-GB" dirty="0" err="1"/>
              <a:t>ut</a:t>
            </a:r>
            <a:r>
              <a:rPr lang="en-GB" dirty="0"/>
              <a:t> </a:t>
            </a:r>
            <a:r>
              <a:rPr lang="en-GB" dirty="0" err="1"/>
              <a:t>enim</a:t>
            </a:r>
            <a:r>
              <a:rPr lang="en-GB" dirty="0"/>
              <a:t> ad minima </a:t>
            </a:r>
            <a:r>
              <a:rPr lang="en-GB" dirty="0" err="1"/>
              <a:t>veniam</a:t>
            </a:r>
            <a:r>
              <a:rPr lang="en-GB" dirty="0"/>
              <a:t>, </a:t>
            </a:r>
            <a:r>
              <a:rPr lang="en-GB" dirty="0" err="1"/>
              <a:t>quis</a:t>
            </a:r>
            <a:r>
              <a:rPr lang="en-GB" dirty="0"/>
              <a:t> nostrum </a:t>
            </a:r>
            <a:r>
              <a:rPr lang="en-GB" dirty="0" err="1"/>
              <a:t>exercitationem</a:t>
            </a:r>
            <a:r>
              <a:rPr lang="en-GB" dirty="0"/>
              <a:t> </a:t>
            </a:r>
            <a:r>
              <a:rPr lang="en-GB" dirty="0" err="1"/>
              <a:t>ullam</a:t>
            </a:r>
            <a:r>
              <a:rPr lang="en-GB" dirty="0"/>
              <a:t> corporis </a:t>
            </a:r>
            <a:r>
              <a:rPr lang="en-GB" dirty="0" err="1"/>
              <a:t>suscipit</a:t>
            </a:r>
            <a:r>
              <a:rPr lang="en-GB" dirty="0"/>
              <a:t> </a:t>
            </a:r>
            <a:r>
              <a:rPr lang="en-GB" dirty="0" err="1"/>
              <a:t>laboriosam</a:t>
            </a:r>
            <a:r>
              <a:rPr lang="en-GB" dirty="0"/>
              <a:t>, </a:t>
            </a:r>
            <a:r>
              <a:rPr lang="en-GB" dirty="0" err="1"/>
              <a:t>nsi</a:t>
            </a:r>
            <a:r>
              <a:rPr lang="en-GB" dirty="0"/>
              <a:t> </a:t>
            </a:r>
            <a:r>
              <a:rPr lang="en-GB" dirty="0" err="1"/>
              <a:t>ut</a:t>
            </a:r>
            <a:r>
              <a:rPr lang="en-GB" dirty="0"/>
              <a:t> </a:t>
            </a:r>
            <a:r>
              <a:rPr lang="en-GB" dirty="0" err="1"/>
              <a:t>aliquid</a:t>
            </a:r>
            <a:r>
              <a:rPr lang="en-GB" dirty="0"/>
              <a:t> ex </a:t>
            </a:r>
            <a:r>
              <a:rPr lang="en-GB" dirty="0" err="1"/>
              <a:t>ea</a:t>
            </a:r>
            <a:r>
              <a:rPr lang="en-GB" dirty="0"/>
              <a:t> </a:t>
            </a:r>
            <a:r>
              <a:rPr lang="en-GB" dirty="0" err="1"/>
              <a:t>commodi</a:t>
            </a:r>
            <a:r>
              <a:rPr lang="en-GB" dirty="0"/>
              <a:t> </a:t>
            </a:r>
            <a:r>
              <a:rPr lang="en-GB" dirty="0" err="1"/>
              <a:t>consequatur</a:t>
            </a:r>
            <a:r>
              <a:rPr lang="en-GB" dirty="0"/>
              <a:t> </a:t>
            </a:r>
            <a:r>
              <a:rPr lang="en-GB" dirty="0" err="1"/>
              <a:t>auteml</a:t>
            </a:r>
            <a:r>
              <a:rPr lang="en-GB" dirty="0"/>
              <a:t> </a:t>
            </a:r>
            <a:r>
              <a:rPr lang="en-GB" dirty="0" err="1"/>
              <a:t>eum</a:t>
            </a:r>
            <a:r>
              <a:rPr lang="en-GB" dirty="0"/>
              <a:t> </a:t>
            </a:r>
            <a:r>
              <a:rPr lang="en-GB" dirty="0" err="1"/>
              <a:t>iure</a:t>
            </a:r>
            <a:r>
              <a:rPr lang="en-GB" dirty="0"/>
              <a:t>.</a:t>
            </a:r>
          </a:p>
          <a:p>
            <a:pPr lvl="0"/>
            <a:endParaRPr lang="en-GB" dirty="0"/>
          </a:p>
        </p:txBody>
      </p:sp>
      <p:cxnSp>
        <p:nvCxnSpPr>
          <p:cNvPr id="14" name="Straight Connector 13">
            <a:extLst>
              <a:ext uri="{FF2B5EF4-FFF2-40B4-BE49-F238E27FC236}">
                <a16:creationId xmlns:a16="http://schemas.microsoft.com/office/drawing/2014/main" id="{0C6F116D-AB1A-4A02-9AF7-1B2C6449DE35}"/>
              </a:ext>
            </a:extLst>
          </p:cNvPr>
          <p:cNvCxnSpPr>
            <a:cxnSpLocks/>
          </p:cNvCxnSpPr>
          <p:nvPr userDrawn="1"/>
        </p:nvCxnSpPr>
        <p:spPr>
          <a:xfrm>
            <a:off x="6096000" y="1811339"/>
            <a:ext cx="0" cy="43545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8A36CEC-F4BA-4EED-9C66-A18F5FB061D4}"/>
              </a:ext>
            </a:extLst>
          </p:cNvPr>
          <p:cNvCxnSpPr>
            <a:cxnSpLocks/>
          </p:cNvCxnSpPr>
          <p:nvPr userDrawn="1"/>
        </p:nvCxnSpPr>
        <p:spPr>
          <a:xfrm>
            <a:off x="2279651" y="3848515"/>
            <a:ext cx="76327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97FF2B72-512C-4010-85BE-147BD09649CF}"/>
              </a:ext>
            </a:extLst>
          </p:cNvPr>
          <p:cNvSpPr>
            <a:spLocks noGrp="1"/>
          </p:cNvSpPr>
          <p:nvPr>
            <p:ph type="body" sz="quarter" idx="16" hasCustomPrompt="1"/>
          </p:nvPr>
        </p:nvSpPr>
        <p:spPr>
          <a:xfrm>
            <a:off x="6418800" y="4125600"/>
            <a:ext cx="3491957" cy="399600"/>
          </a:xfrm>
        </p:spPr>
        <p:txBody>
          <a:bodyPr/>
          <a:lstStyle>
            <a:lvl1pPr algn="ctr">
              <a:defRPr sz="1200" b="1">
                <a:solidFill>
                  <a:schemeClr val="accent1"/>
                </a:solidFill>
                <a:latin typeface="Arial" panose="020B0604020202020204" pitchFamily="34" charset="0"/>
                <a:cs typeface="Arial" panose="020B0604020202020204" pitchFamily="34" charset="0"/>
              </a:defRPr>
            </a:lvl1pPr>
          </a:lstStyle>
          <a:p>
            <a:pPr lvl="0"/>
            <a:r>
              <a:rPr lang="en-GB" dirty="0"/>
              <a:t>Supporting heading</a:t>
            </a:r>
          </a:p>
        </p:txBody>
      </p:sp>
      <p:sp>
        <p:nvSpPr>
          <p:cNvPr id="9" name="Text Placeholder 8">
            <a:extLst>
              <a:ext uri="{FF2B5EF4-FFF2-40B4-BE49-F238E27FC236}">
                <a16:creationId xmlns:a16="http://schemas.microsoft.com/office/drawing/2014/main" id="{F5389F8A-A639-428F-9FFF-80A339785B37}"/>
              </a:ext>
            </a:extLst>
          </p:cNvPr>
          <p:cNvSpPr>
            <a:spLocks noGrp="1"/>
          </p:cNvSpPr>
          <p:nvPr>
            <p:ph type="body" sz="quarter" idx="17" hasCustomPrompt="1"/>
          </p:nvPr>
        </p:nvSpPr>
        <p:spPr>
          <a:xfrm>
            <a:off x="6418263" y="4525200"/>
            <a:ext cx="3492500" cy="1288800"/>
          </a:xfrm>
        </p:spPr>
        <p:txBody>
          <a:bodyPr/>
          <a:lstStyle>
            <a:lvl1pPr algn="ctr">
              <a:buNone/>
              <a:defRPr sz="1600"/>
            </a:lvl1pPr>
          </a:lstStyle>
          <a:p>
            <a:pPr lvl="0"/>
            <a:r>
              <a:rPr lang="en-GB" dirty="0"/>
              <a:t>16pt supporting copy approximately</a:t>
            </a:r>
            <a:br>
              <a:rPr lang="en-GB" dirty="0"/>
            </a:br>
            <a:r>
              <a:rPr lang="en-GB" dirty="0"/>
              <a:t>25 words </a:t>
            </a:r>
            <a:r>
              <a:rPr lang="en-GB" dirty="0" err="1"/>
              <a:t>ut</a:t>
            </a:r>
            <a:r>
              <a:rPr lang="en-GB" dirty="0"/>
              <a:t> </a:t>
            </a:r>
            <a:r>
              <a:rPr lang="en-GB" dirty="0" err="1"/>
              <a:t>enim</a:t>
            </a:r>
            <a:r>
              <a:rPr lang="en-GB" dirty="0"/>
              <a:t> ad minima </a:t>
            </a:r>
            <a:r>
              <a:rPr lang="en-GB" dirty="0" err="1"/>
              <a:t>veniam</a:t>
            </a:r>
            <a:r>
              <a:rPr lang="en-GB" dirty="0"/>
              <a:t>, </a:t>
            </a:r>
            <a:r>
              <a:rPr lang="en-GB" dirty="0" err="1"/>
              <a:t>quis</a:t>
            </a:r>
            <a:r>
              <a:rPr lang="en-GB" dirty="0"/>
              <a:t> nostrum </a:t>
            </a:r>
            <a:r>
              <a:rPr lang="en-GB" dirty="0" err="1"/>
              <a:t>exercitationem</a:t>
            </a:r>
            <a:r>
              <a:rPr lang="en-GB" dirty="0"/>
              <a:t> </a:t>
            </a:r>
            <a:r>
              <a:rPr lang="en-GB" dirty="0" err="1"/>
              <a:t>ullam</a:t>
            </a:r>
            <a:r>
              <a:rPr lang="en-GB" dirty="0"/>
              <a:t> corporis </a:t>
            </a:r>
            <a:r>
              <a:rPr lang="en-GB" dirty="0" err="1"/>
              <a:t>suscipit</a:t>
            </a:r>
            <a:r>
              <a:rPr lang="en-GB" dirty="0"/>
              <a:t> </a:t>
            </a:r>
            <a:r>
              <a:rPr lang="en-GB" dirty="0" err="1"/>
              <a:t>laboriosam</a:t>
            </a:r>
            <a:r>
              <a:rPr lang="en-GB" dirty="0"/>
              <a:t>, </a:t>
            </a:r>
            <a:r>
              <a:rPr lang="en-GB" dirty="0" err="1"/>
              <a:t>nsi</a:t>
            </a:r>
            <a:r>
              <a:rPr lang="en-GB" dirty="0"/>
              <a:t> </a:t>
            </a:r>
            <a:r>
              <a:rPr lang="en-GB" dirty="0" err="1"/>
              <a:t>ut</a:t>
            </a:r>
            <a:r>
              <a:rPr lang="en-GB" dirty="0"/>
              <a:t> </a:t>
            </a:r>
            <a:r>
              <a:rPr lang="en-GB" dirty="0" err="1"/>
              <a:t>aliquid</a:t>
            </a:r>
            <a:r>
              <a:rPr lang="en-GB" dirty="0"/>
              <a:t> ex </a:t>
            </a:r>
            <a:r>
              <a:rPr lang="en-GB" dirty="0" err="1"/>
              <a:t>ea</a:t>
            </a:r>
            <a:r>
              <a:rPr lang="en-GB" dirty="0"/>
              <a:t> </a:t>
            </a:r>
            <a:r>
              <a:rPr lang="en-GB" dirty="0" err="1"/>
              <a:t>commodi</a:t>
            </a:r>
            <a:r>
              <a:rPr lang="en-GB" dirty="0"/>
              <a:t> </a:t>
            </a:r>
            <a:r>
              <a:rPr lang="en-GB" dirty="0" err="1"/>
              <a:t>consequatur</a:t>
            </a:r>
            <a:r>
              <a:rPr lang="en-GB" dirty="0"/>
              <a:t> </a:t>
            </a:r>
            <a:r>
              <a:rPr lang="en-GB" dirty="0" err="1"/>
              <a:t>auteml</a:t>
            </a:r>
            <a:r>
              <a:rPr lang="en-GB" dirty="0"/>
              <a:t> </a:t>
            </a:r>
            <a:r>
              <a:rPr lang="en-GB" dirty="0" err="1"/>
              <a:t>eum</a:t>
            </a:r>
            <a:r>
              <a:rPr lang="en-GB" dirty="0"/>
              <a:t> </a:t>
            </a:r>
            <a:r>
              <a:rPr lang="en-GB" dirty="0" err="1"/>
              <a:t>iure</a:t>
            </a:r>
            <a:r>
              <a:rPr lang="en-GB" dirty="0"/>
              <a:t>.</a:t>
            </a:r>
          </a:p>
        </p:txBody>
      </p:sp>
    </p:spTree>
    <p:extLst>
      <p:ext uri="{BB962C8B-B14F-4D97-AF65-F5344CB8AC3E}">
        <p14:creationId xmlns:p14="http://schemas.microsoft.com/office/powerpoint/2010/main" val="1055645611"/>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4" name="Text Placeholder 12">
            <a:extLst>
              <a:ext uri="{FF2B5EF4-FFF2-40B4-BE49-F238E27FC236}">
                <a16:creationId xmlns:a16="http://schemas.microsoft.com/office/drawing/2014/main" id="{6A5B0387-226C-46FC-9EB2-EE61FC8E4006}"/>
              </a:ext>
            </a:extLst>
          </p:cNvPr>
          <p:cNvSpPr>
            <a:spLocks noGrp="1"/>
          </p:cNvSpPr>
          <p:nvPr>
            <p:ph type="body" sz="quarter" idx="11" hasCustomPrompt="1"/>
          </p:nvPr>
        </p:nvSpPr>
        <p:spPr>
          <a:xfrm>
            <a:off x="658812" y="587958"/>
            <a:ext cx="9037637" cy="531743"/>
          </a:xfrm>
          <a:prstGeom prst="rect">
            <a:avLst/>
          </a:prstGeom>
        </p:spPr>
        <p:txBody>
          <a:bodyPr>
            <a:noAutofit/>
          </a:bodyPr>
          <a:lstStyle>
            <a:lvl1pPr marL="0" indent="0">
              <a:lnSpc>
                <a:spcPct val="100000"/>
              </a:lnSpc>
              <a:spcBef>
                <a:spcPts val="0"/>
              </a:spcBef>
              <a:buFontTx/>
              <a:buNone/>
              <a:defRPr sz="4000">
                <a:solidFill>
                  <a:schemeClr val="tx1">
                    <a:lumMod val="90000"/>
                    <a:lumOff val="10000"/>
                  </a:schemeClr>
                </a:solidFill>
                <a:latin typeface="Times New Roman" panose="02020603050405020304" pitchFamily="18" charset="0"/>
                <a:cs typeface="Times New Roman" panose="02020603050405020304" pitchFamily="18" charset="0"/>
              </a:defRPr>
            </a:lvl1pPr>
          </a:lstStyle>
          <a:p>
            <a:pPr lvl="0"/>
            <a:r>
              <a:rPr lang="en-GB" dirty="0"/>
              <a:t>Main heading </a:t>
            </a:r>
          </a:p>
        </p:txBody>
      </p:sp>
      <p:sp>
        <p:nvSpPr>
          <p:cNvPr id="3" name="Media Placeholder 2">
            <a:extLst>
              <a:ext uri="{FF2B5EF4-FFF2-40B4-BE49-F238E27FC236}">
                <a16:creationId xmlns:a16="http://schemas.microsoft.com/office/drawing/2014/main" id="{511C8CDD-36AD-4D9A-9ECB-DB3F236688F5}"/>
              </a:ext>
            </a:extLst>
          </p:cNvPr>
          <p:cNvSpPr>
            <a:spLocks noGrp="1"/>
          </p:cNvSpPr>
          <p:nvPr>
            <p:ph type="media" sz="quarter" idx="12" hasCustomPrompt="1"/>
          </p:nvPr>
        </p:nvSpPr>
        <p:spPr>
          <a:xfrm>
            <a:off x="0" y="0"/>
            <a:ext cx="12192000" cy="6858000"/>
          </a:xfrm>
          <a:prstGeom prst="rect">
            <a:avLst/>
          </a:prstGeom>
          <a:solidFill>
            <a:schemeClr val="bg1">
              <a:lumMod val="95000"/>
            </a:schemeClr>
          </a:solidFill>
        </p:spPr>
        <p:txBody>
          <a:bodyPr tIns="504000" anchor="ctr">
            <a:normAutofit/>
          </a:bodyPr>
          <a:lstStyle>
            <a:lvl1pPr marL="0" indent="0" algn="ctr">
              <a:buFontTx/>
              <a:buNone/>
              <a:defRPr sz="1800"/>
            </a:lvl1pPr>
          </a:lstStyle>
          <a:p>
            <a:r>
              <a:rPr lang="en-GB" dirty="0"/>
              <a:t>Click on the icon to add media</a:t>
            </a:r>
          </a:p>
        </p:txBody>
      </p:sp>
      <p:sp>
        <p:nvSpPr>
          <p:cNvPr id="2" name="Footer Placeholder 1">
            <a:extLst>
              <a:ext uri="{FF2B5EF4-FFF2-40B4-BE49-F238E27FC236}">
                <a16:creationId xmlns:a16="http://schemas.microsoft.com/office/drawing/2014/main" id="{4F780FC4-2FA4-41CD-8E51-33935D575ECD}"/>
              </a:ext>
            </a:extLst>
          </p:cNvPr>
          <p:cNvSpPr>
            <a:spLocks noGrp="1"/>
          </p:cNvSpPr>
          <p:nvPr>
            <p:ph type="ftr" sz="quarter" idx="13"/>
          </p:nvPr>
        </p:nvSpPr>
        <p:spPr/>
        <p:txBody>
          <a:bodyPr/>
          <a:lstStyle/>
          <a:p>
            <a:endParaRPr lang="en-GB" dirty="0"/>
          </a:p>
        </p:txBody>
      </p:sp>
      <p:sp>
        <p:nvSpPr>
          <p:cNvPr id="5" name="Slide Number Placeholder 4">
            <a:extLst>
              <a:ext uri="{FF2B5EF4-FFF2-40B4-BE49-F238E27FC236}">
                <a16:creationId xmlns:a16="http://schemas.microsoft.com/office/drawing/2014/main" id="{3FF17C92-48FF-40D7-A1DB-806E7779A90E}"/>
              </a:ext>
            </a:extLst>
          </p:cNvPr>
          <p:cNvSpPr>
            <a:spLocks noGrp="1"/>
          </p:cNvSpPr>
          <p:nvPr>
            <p:ph type="sldNum" sz="quarter" idx="14"/>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2270580366"/>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1 image">
    <p:spTree>
      <p:nvGrpSpPr>
        <p:cNvPr id="1" name=""/>
        <p:cNvGrpSpPr/>
        <p:nvPr/>
      </p:nvGrpSpPr>
      <p:grpSpPr>
        <a:xfrm>
          <a:off x="0" y="0"/>
          <a:ext cx="0" cy="0"/>
          <a:chOff x="0" y="0"/>
          <a:chExt cx="0" cy="0"/>
        </a:xfrm>
      </p:grpSpPr>
      <p:sp>
        <p:nvSpPr>
          <p:cNvPr id="4" name="Text Placeholder 12">
            <a:extLst>
              <a:ext uri="{FF2B5EF4-FFF2-40B4-BE49-F238E27FC236}">
                <a16:creationId xmlns:a16="http://schemas.microsoft.com/office/drawing/2014/main" id="{6A5B0387-226C-46FC-9EB2-EE61FC8E4006}"/>
              </a:ext>
            </a:extLst>
          </p:cNvPr>
          <p:cNvSpPr>
            <a:spLocks noGrp="1"/>
          </p:cNvSpPr>
          <p:nvPr>
            <p:ph type="body" sz="quarter" idx="11" hasCustomPrompt="1"/>
          </p:nvPr>
        </p:nvSpPr>
        <p:spPr>
          <a:xfrm>
            <a:off x="658812" y="587958"/>
            <a:ext cx="9037637" cy="531743"/>
          </a:xfrm>
          <a:prstGeom prst="rect">
            <a:avLst/>
          </a:prstGeom>
        </p:spPr>
        <p:txBody>
          <a:bodyPr>
            <a:noAutofit/>
          </a:bodyPr>
          <a:lstStyle>
            <a:lvl1pPr marL="0" indent="0">
              <a:lnSpc>
                <a:spcPct val="100000"/>
              </a:lnSpc>
              <a:spcBef>
                <a:spcPts val="0"/>
              </a:spcBef>
              <a:buFontTx/>
              <a:buNone/>
              <a:defRPr sz="4000">
                <a:solidFill>
                  <a:schemeClr val="tx1">
                    <a:lumMod val="90000"/>
                    <a:lumOff val="10000"/>
                  </a:schemeClr>
                </a:solidFill>
                <a:latin typeface="Times New Roman" panose="02020603050405020304" pitchFamily="18" charset="0"/>
                <a:cs typeface="Times New Roman" panose="02020603050405020304" pitchFamily="18" charset="0"/>
              </a:defRPr>
            </a:lvl1pPr>
          </a:lstStyle>
          <a:p>
            <a:pPr lvl="0"/>
            <a:r>
              <a:rPr lang="en-GB" dirty="0"/>
              <a:t>Main heading </a:t>
            </a:r>
          </a:p>
        </p:txBody>
      </p:sp>
      <p:sp>
        <p:nvSpPr>
          <p:cNvPr id="5" name="Picture Placeholder 4">
            <a:extLst>
              <a:ext uri="{FF2B5EF4-FFF2-40B4-BE49-F238E27FC236}">
                <a16:creationId xmlns:a16="http://schemas.microsoft.com/office/drawing/2014/main" id="{37F14EF7-3C01-41FF-99B8-A80CF85BC22F}"/>
              </a:ext>
            </a:extLst>
          </p:cNvPr>
          <p:cNvSpPr>
            <a:spLocks noGrp="1"/>
          </p:cNvSpPr>
          <p:nvPr>
            <p:ph type="pic" sz="quarter" idx="12" hasCustomPrompt="1"/>
          </p:nvPr>
        </p:nvSpPr>
        <p:spPr>
          <a:xfrm>
            <a:off x="0" y="0"/>
            <a:ext cx="12192000" cy="6858000"/>
          </a:xfrm>
          <a:prstGeom prst="rect">
            <a:avLst/>
          </a:prstGeom>
          <a:solidFill>
            <a:schemeClr val="bg1">
              <a:lumMod val="95000"/>
            </a:schemeClr>
          </a:solidFill>
        </p:spPr>
        <p:txBody>
          <a:bodyPr tIns="504000" anchor="ctr">
            <a:normAutofit/>
          </a:bodyPr>
          <a:lstStyle>
            <a:lvl1pPr marL="0" marR="0" indent="0" algn="ctr" defTabSz="914377" rtl="0" eaLnBrk="1" fontAlgn="auto" latinLnBrk="0" hangingPunct="1">
              <a:lnSpc>
                <a:spcPct val="80000"/>
              </a:lnSpc>
              <a:spcBef>
                <a:spcPts val="0"/>
              </a:spcBef>
              <a:spcAft>
                <a:spcPts val="0"/>
              </a:spcAft>
              <a:buClrTx/>
              <a:buSzTx/>
              <a:buFontTx/>
              <a:buNone/>
              <a:tabLs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7" name="Text Placeholder 2">
            <a:extLst>
              <a:ext uri="{FF2B5EF4-FFF2-40B4-BE49-F238E27FC236}">
                <a16:creationId xmlns:a16="http://schemas.microsoft.com/office/drawing/2014/main" id="{41264D5E-B5F3-41C4-AC1D-AC0CEA36F747}"/>
              </a:ext>
            </a:extLst>
          </p:cNvPr>
          <p:cNvSpPr>
            <a:spLocks noGrp="1"/>
          </p:cNvSpPr>
          <p:nvPr>
            <p:ph type="body" sz="quarter" idx="24" hasCustomPrompt="1"/>
          </p:nvPr>
        </p:nvSpPr>
        <p:spPr>
          <a:xfrm rot="16200000">
            <a:off x="11585302" y="6245146"/>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2" name="Footer Placeholder 1">
            <a:extLst>
              <a:ext uri="{FF2B5EF4-FFF2-40B4-BE49-F238E27FC236}">
                <a16:creationId xmlns:a16="http://schemas.microsoft.com/office/drawing/2014/main" id="{B8CBD6AC-E677-4A0A-89C6-9B9556EA4299}"/>
              </a:ext>
            </a:extLst>
          </p:cNvPr>
          <p:cNvSpPr>
            <a:spLocks noGrp="1"/>
          </p:cNvSpPr>
          <p:nvPr>
            <p:ph type="ftr" sz="quarter" idx="25"/>
          </p:nvPr>
        </p:nvSpPr>
        <p:spPr/>
        <p:txBody>
          <a:bodyPr/>
          <a:lstStyle/>
          <a:p>
            <a:endParaRPr lang="en-GB" dirty="0"/>
          </a:p>
        </p:txBody>
      </p:sp>
      <p:sp>
        <p:nvSpPr>
          <p:cNvPr id="3" name="Slide Number Placeholder 2">
            <a:extLst>
              <a:ext uri="{FF2B5EF4-FFF2-40B4-BE49-F238E27FC236}">
                <a16:creationId xmlns:a16="http://schemas.microsoft.com/office/drawing/2014/main" id="{7B373CDC-E785-4797-8E61-FE03967E7230}"/>
              </a:ext>
            </a:extLst>
          </p:cNvPr>
          <p:cNvSpPr>
            <a:spLocks noGrp="1"/>
          </p:cNvSpPr>
          <p:nvPr>
            <p:ph type="sldNum" sz="quarter" idx="26"/>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2507754506"/>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2 images">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A7679B5-CA7A-4028-B7EA-48119129ECAC}"/>
              </a:ext>
            </a:extLst>
          </p:cNvPr>
          <p:cNvSpPr>
            <a:spLocks noGrp="1"/>
          </p:cNvSpPr>
          <p:nvPr>
            <p:ph type="pic" sz="quarter" idx="10" hasCustomPrompt="1"/>
          </p:nvPr>
        </p:nvSpPr>
        <p:spPr>
          <a:xfrm>
            <a:off x="-1" y="0"/>
            <a:ext cx="5978525" cy="6858000"/>
          </a:xfrm>
          <a:prstGeom prst="rect">
            <a:avLst/>
          </a:prstGeom>
          <a:solidFill>
            <a:schemeClr val="bg1">
              <a:lumMod val="95000"/>
            </a:schemeClr>
          </a:solidFill>
        </p:spPr>
        <p:txBody>
          <a:bodyPr tIns="504000" anchor="ctr">
            <a:normAutofit/>
          </a:bodyPr>
          <a:lstStyle>
            <a:lvl1pPr marL="0" marR="0" indent="0" algn="ctr" defTabSz="914377" rtl="0" eaLnBrk="1" fontAlgn="auto" latinLnBrk="0" hangingPunct="1">
              <a:lnSpc>
                <a:spcPct val="80000"/>
              </a:lnSpc>
              <a:spcBef>
                <a:spcPts val="0"/>
              </a:spcBef>
              <a:spcAft>
                <a:spcPts val="0"/>
              </a:spcAft>
              <a:buClrTx/>
              <a:buSzTx/>
              <a:buFontTx/>
              <a:buNone/>
              <a:tabLs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5" name="Picture Placeholder 3">
            <a:extLst>
              <a:ext uri="{FF2B5EF4-FFF2-40B4-BE49-F238E27FC236}">
                <a16:creationId xmlns:a16="http://schemas.microsoft.com/office/drawing/2014/main" id="{1C262F76-6DCD-4E66-8B34-63019F8A517D}"/>
              </a:ext>
            </a:extLst>
          </p:cNvPr>
          <p:cNvSpPr>
            <a:spLocks noGrp="1"/>
          </p:cNvSpPr>
          <p:nvPr>
            <p:ph type="pic" sz="quarter" idx="11" hasCustomPrompt="1"/>
          </p:nvPr>
        </p:nvSpPr>
        <p:spPr>
          <a:xfrm>
            <a:off x="6213478" y="0"/>
            <a:ext cx="5971327" cy="6858000"/>
          </a:xfrm>
          <a:prstGeom prst="rect">
            <a:avLst/>
          </a:prstGeom>
          <a:solidFill>
            <a:schemeClr val="bg1">
              <a:lumMod val="95000"/>
            </a:schemeClr>
          </a:solidFill>
        </p:spPr>
        <p:txBody>
          <a:bodyPr tIns="504000" anchor="ctr">
            <a:normAutofit/>
          </a:bodyPr>
          <a:lstStyle>
            <a:lvl1pPr marL="0" marR="0" indent="0" algn="ctr" defTabSz="914377" rtl="0" eaLnBrk="1" fontAlgn="auto" latinLnBrk="0" hangingPunct="1">
              <a:lnSpc>
                <a:spcPct val="80000"/>
              </a:lnSpc>
              <a:spcBef>
                <a:spcPts val="0"/>
              </a:spcBef>
              <a:spcAft>
                <a:spcPts val="0"/>
              </a:spcAft>
              <a:buClrTx/>
              <a:buSzTx/>
              <a:buFontTx/>
              <a:buNone/>
              <a:tabLs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9" name="Text Placeholder 2">
            <a:extLst>
              <a:ext uri="{FF2B5EF4-FFF2-40B4-BE49-F238E27FC236}">
                <a16:creationId xmlns:a16="http://schemas.microsoft.com/office/drawing/2014/main" id="{F609480A-042D-452E-B40C-46C493AB9B49}"/>
              </a:ext>
            </a:extLst>
          </p:cNvPr>
          <p:cNvSpPr>
            <a:spLocks noGrp="1"/>
          </p:cNvSpPr>
          <p:nvPr>
            <p:ph type="body" sz="quarter" idx="25" hasCustomPrompt="1"/>
          </p:nvPr>
        </p:nvSpPr>
        <p:spPr>
          <a:xfrm rot="16200000">
            <a:off x="11584724" y="6263149"/>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2" name="Footer Placeholder 1">
            <a:extLst>
              <a:ext uri="{FF2B5EF4-FFF2-40B4-BE49-F238E27FC236}">
                <a16:creationId xmlns:a16="http://schemas.microsoft.com/office/drawing/2014/main" id="{754EF402-C451-403B-AB49-B445BD4E1830}"/>
              </a:ext>
            </a:extLst>
          </p:cNvPr>
          <p:cNvSpPr>
            <a:spLocks noGrp="1"/>
          </p:cNvSpPr>
          <p:nvPr>
            <p:ph type="ftr" sz="quarter" idx="26"/>
          </p:nvPr>
        </p:nvSpPr>
        <p:spPr/>
        <p:txBody>
          <a:bodyPr/>
          <a:lstStyle/>
          <a:p>
            <a:endParaRPr lang="en-GB" dirty="0"/>
          </a:p>
        </p:txBody>
      </p:sp>
      <p:sp>
        <p:nvSpPr>
          <p:cNvPr id="3" name="Slide Number Placeholder 2">
            <a:extLst>
              <a:ext uri="{FF2B5EF4-FFF2-40B4-BE49-F238E27FC236}">
                <a16:creationId xmlns:a16="http://schemas.microsoft.com/office/drawing/2014/main" id="{B25F47FB-DD28-4903-92F9-019BE6B8B5AC}"/>
              </a:ext>
            </a:extLst>
          </p:cNvPr>
          <p:cNvSpPr>
            <a:spLocks noGrp="1"/>
          </p:cNvSpPr>
          <p:nvPr>
            <p:ph type="sldNum" sz="quarter" idx="27"/>
          </p:nvPr>
        </p:nvSpPr>
        <p:spPr/>
        <p:txBody>
          <a:bodyPr/>
          <a:lstStyle/>
          <a:p>
            <a:fld id="{1BE232AB-0B06-425F-9ADD-32A9A3D01189}" type="slidenum">
              <a:rPr lang="en-GB" smtClean="0"/>
              <a:pPr/>
              <a:t>‹#›</a:t>
            </a:fld>
            <a:endParaRPr lang="en-GB" dirty="0"/>
          </a:p>
        </p:txBody>
      </p:sp>
      <p:sp>
        <p:nvSpPr>
          <p:cNvPr id="10" name="Text Placeholder 2">
            <a:extLst>
              <a:ext uri="{FF2B5EF4-FFF2-40B4-BE49-F238E27FC236}">
                <a16:creationId xmlns:a16="http://schemas.microsoft.com/office/drawing/2014/main" id="{D0951A9D-7B15-4E0F-AEFB-270AB4181DF8}"/>
              </a:ext>
            </a:extLst>
          </p:cNvPr>
          <p:cNvSpPr>
            <a:spLocks noGrp="1"/>
          </p:cNvSpPr>
          <p:nvPr>
            <p:ph type="body" sz="quarter" idx="28" hasCustomPrompt="1"/>
          </p:nvPr>
        </p:nvSpPr>
        <p:spPr>
          <a:xfrm rot="16200000">
            <a:off x="5404300" y="6245145"/>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Tree>
    <p:extLst>
      <p:ext uri="{BB962C8B-B14F-4D97-AF65-F5344CB8AC3E}">
        <p14:creationId xmlns:p14="http://schemas.microsoft.com/office/powerpoint/2010/main" val="3928785138"/>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FBE2879C-B203-4598-945D-0C57B7C72CE9}"/>
              </a:ext>
            </a:extLst>
          </p:cNvPr>
          <p:cNvSpPr>
            <a:spLocks noGrp="1"/>
          </p:cNvSpPr>
          <p:nvPr>
            <p:ph type="pic" sz="quarter" idx="24" hasCustomPrompt="1"/>
          </p:nvPr>
        </p:nvSpPr>
        <p:spPr>
          <a:xfrm>
            <a:off x="6210301" y="3517901"/>
            <a:ext cx="5975503" cy="3340100"/>
          </a:xfrm>
          <a:prstGeom prst="rect">
            <a:avLst/>
          </a:prstGeom>
          <a:solidFill>
            <a:schemeClr val="bg1">
              <a:lumMod val="95000"/>
            </a:schemeClr>
          </a:solidFill>
        </p:spPr>
        <p:txBody>
          <a:bodyPr tIns="504000" anchor="ctr">
            <a:normAutofit/>
          </a:bodyPr>
          <a:lstStyle>
            <a:lvl1pPr marL="0" marR="0" indent="0" algn="ctr" defTabSz="914377" rtl="0" eaLnBrk="1" fontAlgn="auto" latinLnBrk="0" hangingPunct="1">
              <a:lnSpc>
                <a:spcPct val="80000"/>
              </a:lnSpc>
              <a:spcBef>
                <a:spcPts val="0"/>
              </a:spcBef>
              <a:spcAft>
                <a:spcPts val="0"/>
              </a:spcAft>
              <a:buClrTx/>
              <a:buSzTx/>
              <a:buFontTx/>
              <a:buNone/>
              <a:tabLs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4" name="Picture Placeholder 3">
            <a:extLst>
              <a:ext uri="{FF2B5EF4-FFF2-40B4-BE49-F238E27FC236}">
                <a16:creationId xmlns:a16="http://schemas.microsoft.com/office/drawing/2014/main" id="{8A7679B5-CA7A-4028-B7EA-48119129ECAC}"/>
              </a:ext>
            </a:extLst>
          </p:cNvPr>
          <p:cNvSpPr>
            <a:spLocks noGrp="1"/>
          </p:cNvSpPr>
          <p:nvPr>
            <p:ph type="pic" sz="quarter" idx="10" hasCustomPrompt="1"/>
          </p:nvPr>
        </p:nvSpPr>
        <p:spPr>
          <a:xfrm>
            <a:off x="-1" y="1"/>
            <a:ext cx="5981700" cy="3340100"/>
          </a:xfrm>
          <a:prstGeom prst="rect">
            <a:avLst/>
          </a:prstGeom>
          <a:solidFill>
            <a:schemeClr val="bg1">
              <a:lumMod val="95000"/>
            </a:schemeClr>
          </a:solidFill>
        </p:spPr>
        <p:txBody>
          <a:bodyPr tIns="504000" anchor="ctr">
            <a:normAutofit/>
          </a:bodyPr>
          <a:lstStyle>
            <a:lvl1pPr marL="0" marR="0" indent="0" algn="ctr" defTabSz="914377" rtl="0" eaLnBrk="1" fontAlgn="auto" latinLnBrk="0" hangingPunct="1">
              <a:lnSpc>
                <a:spcPct val="80000"/>
              </a:lnSpc>
              <a:spcBef>
                <a:spcPts val="0"/>
              </a:spcBef>
              <a:spcAft>
                <a:spcPts val="0"/>
              </a:spcAft>
              <a:buClrTx/>
              <a:buSzTx/>
              <a:buFontTx/>
              <a:buNone/>
              <a:tabLs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8" name="Picture Placeholder 3">
            <a:extLst>
              <a:ext uri="{FF2B5EF4-FFF2-40B4-BE49-F238E27FC236}">
                <a16:creationId xmlns:a16="http://schemas.microsoft.com/office/drawing/2014/main" id="{10BD3FBB-A5B1-47F3-81B5-3FEE291E14B9}"/>
              </a:ext>
            </a:extLst>
          </p:cNvPr>
          <p:cNvSpPr>
            <a:spLocks noGrp="1"/>
          </p:cNvSpPr>
          <p:nvPr>
            <p:ph type="pic" sz="quarter" idx="22" hasCustomPrompt="1"/>
          </p:nvPr>
        </p:nvSpPr>
        <p:spPr>
          <a:xfrm>
            <a:off x="-1" y="3517901"/>
            <a:ext cx="5981700" cy="3340100"/>
          </a:xfrm>
          <a:prstGeom prst="rect">
            <a:avLst/>
          </a:prstGeom>
          <a:solidFill>
            <a:schemeClr val="bg1">
              <a:lumMod val="95000"/>
            </a:schemeClr>
          </a:solidFill>
        </p:spPr>
        <p:txBody>
          <a:bodyPr tIns="504000" anchor="ctr">
            <a:normAutofit/>
          </a:bodyPr>
          <a:lstStyle>
            <a:lvl1pPr marL="0" marR="0" indent="0" algn="ctr" defTabSz="914377" rtl="0" eaLnBrk="1" fontAlgn="auto" latinLnBrk="0" hangingPunct="1">
              <a:lnSpc>
                <a:spcPct val="80000"/>
              </a:lnSpc>
              <a:spcBef>
                <a:spcPts val="0"/>
              </a:spcBef>
              <a:spcAft>
                <a:spcPts val="0"/>
              </a:spcAft>
              <a:buClrTx/>
              <a:buSzTx/>
              <a:buFontTx/>
              <a:buNone/>
              <a:tabLs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9" name="Picture Placeholder 3">
            <a:extLst>
              <a:ext uri="{FF2B5EF4-FFF2-40B4-BE49-F238E27FC236}">
                <a16:creationId xmlns:a16="http://schemas.microsoft.com/office/drawing/2014/main" id="{9EA6B574-C0B0-467A-B86A-34F42619761E}"/>
              </a:ext>
            </a:extLst>
          </p:cNvPr>
          <p:cNvSpPr>
            <a:spLocks noGrp="1"/>
          </p:cNvSpPr>
          <p:nvPr>
            <p:ph type="pic" sz="quarter" idx="23" hasCustomPrompt="1"/>
          </p:nvPr>
        </p:nvSpPr>
        <p:spPr>
          <a:xfrm>
            <a:off x="6210301" y="0"/>
            <a:ext cx="5975503" cy="3341688"/>
          </a:xfrm>
          <a:prstGeom prst="rect">
            <a:avLst/>
          </a:prstGeom>
          <a:solidFill>
            <a:schemeClr val="bg1">
              <a:lumMod val="95000"/>
            </a:schemeClr>
          </a:solidFill>
        </p:spPr>
        <p:txBody>
          <a:bodyPr tIns="504000" anchor="ctr">
            <a:normAutofit/>
          </a:bodyPr>
          <a:lstStyle>
            <a:lvl1pPr marL="0" marR="0" indent="0" algn="ctr" defTabSz="914377" rtl="0" eaLnBrk="1" fontAlgn="auto" latinLnBrk="0" hangingPunct="1">
              <a:lnSpc>
                <a:spcPct val="80000"/>
              </a:lnSpc>
              <a:spcBef>
                <a:spcPts val="0"/>
              </a:spcBef>
              <a:spcAft>
                <a:spcPts val="0"/>
              </a:spcAft>
              <a:buClrTx/>
              <a:buSzTx/>
              <a:buFontTx/>
              <a:buNone/>
              <a:tabLs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3" name="Text Placeholder 2">
            <a:extLst>
              <a:ext uri="{FF2B5EF4-FFF2-40B4-BE49-F238E27FC236}">
                <a16:creationId xmlns:a16="http://schemas.microsoft.com/office/drawing/2014/main" id="{B4B4D3C9-227F-4C12-A17C-201A0669FEF2}"/>
              </a:ext>
            </a:extLst>
          </p:cNvPr>
          <p:cNvSpPr>
            <a:spLocks noGrp="1"/>
          </p:cNvSpPr>
          <p:nvPr>
            <p:ph type="body" sz="quarter" idx="25" hasCustomPrompt="1"/>
          </p:nvPr>
        </p:nvSpPr>
        <p:spPr>
          <a:xfrm rot="16200000">
            <a:off x="5404300" y="6245145"/>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14" name="Text Placeholder 2">
            <a:extLst>
              <a:ext uri="{FF2B5EF4-FFF2-40B4-BE49-F238E27FC236}">
                <a16:creationId xmlns:a16="http://schemas.microsoft.com/office/drawing/2014/main" id="{18308FEC-24A3-412D-AB78-7B975B70F3AF}"/>
              </a:ext>
            </a:extLst>
          </p:cNvPr>
          <p:cNvSpPr>
            <a:spLocks noGrp="1"/>
          </p:cNvSpPr>
          <p:nvPr>
            <p:ph type="body" sz="quarter" idx="26" hasCustomPrompt="1"/>
          </p:nvPr>
        </p:nvSpPr>
        <p:spPr>
          <a:xfrm rot="16200000">
            <a:off x="11585302" y="6245146"/>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15" name="Text Placeholder 2">
            <a:extLst>
              <a:ext uri="{FF2B5EF4-FFF2-40B4-BE49-F238E27FC236}">
                <a16:creationId xmlns:a16="http://schemas.microsoft.com/office/drawing/2014/main" id="{5386F9DE-87EE-4FA6-8C43-E4EE13F63499}"/>
              </a:ext>
            </a:extLst>
          </p:cNvPr>
          <p:cNvSpPr>
            <a:spLocks noGrp="1"/>
          </p:cNvSpPr>
          <p:nvPr>
            <p:ph type="body" sz="quarter" idx="27" hasCustomPrompt="1"/>
          </p:nvPr>
        </p:nvSpPr>
        <p:spPr>
          <a:xfrm rot="16200000">
            <a:off x="5404300" y="2728834"/>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16" name="Text Placeholder 2">
            <a:extLst>
              <a:ext uri="{FF2B5EF4-FFF2-40B4-BE49-F238E27FC236}">
                <a16:creationId xmlns:a16="http://schemas.microsoft.com/office/drawing/2014/main" id="{E9246CB4-A411-42DC-BC5C-0E23F84BBA19}"/>
              </a:ext>
            </a:extLst>
          </p:cNvPr>
          <p:cNvSpPr>
            <a:spLocks noGrp="1"/>
          </p:cNvSpPr>
          <p:nvPr>
            <p:ph type="body" sz="quarter" idx="28" hasCustomPrompt="1"/>
          </p:nvPr>
        </p:nvSpPr>
        <p:spPr>
          <a:xfrm rot="16200000">
            <a:off x="11585302" y="2728834"/>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2" name="Footer Placeholder 1">
            <a:extLst>
              <a:ext uri="{FF2B5EF4-FFF2-40B4-BE49-F238E27FC236}">
                <a16:creationId xmlns:a16="http://schemas.microsoft.com/office/drawing/2014/main" id="{0C9FC094-50DD-4B8B-835E-B56D2CA53D73}"/>
              </a:ext>
            </a:extLst>
          </p:cNvPr>
          <p:cNvSpPr>
            <a:spLocks noGrp="1"/>
          </p:cNvSpPr>
          <p:nvPr>
            <p:ph type="ftr" sz="quarter" idx="29"/>
          </p:nvPr>
        </p:nvSpPr>
        <p:spPr/>
        <p:txBody>
          <a:bodyPr/>
          <a:lstStyle/>
          <a:p>
            <a:endParaRPr lang="en-GB" dirty="0"/>
          </a:p>
        </p:txBody>
      </p:sp>
      <p:sp>
        <p:nvSpPr>
          <p:cNvPr id="3" name="Slide Number Placeholder 2">
            <a:extLst>
              <a:ext uri="{FF2B5EF4-FFF2-40B4-BE49-F238E27FC236}">
                <a16:creationId xmlns:a16="http://schemas.microsoft.com/office/drawing/2014/main" id="{130E1EEE-1030-455F-B1D2-6784A5351A2D}"/>
              </a:ext>
            </a:extLst>
          </p:cNvPr>
          <p:cNvSpPr>
            <a:spLocks noGrp="1"/>
          </p:cNvSpPr>
          <p:nvPr>
            <p:ph type="sldNum" sz="quarter" idx="30"/>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910398649"/>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4" name="Picture Placeholder 10">
            <a:extLst>
              <a:ext uri="{FF2B5EF4-FFF2-40B4-BE49-F238E27FC236}">
                <a16:creationId xmlns:a16="http://schemas.microsoft.com/office/drawing/2014/main" id="{D7A7A7A5-234F-4CDF-903D-0AA005049FC1}"/>
              </a:ext>
            </a:extLst>
          </p:cNvPr>
          <p:cNvSpPr>
            <a:spLocks noGrp="1"/>
          </p:cNvSpPr>
          <p:nvPr>
            <p:ph type="pic" sz="quarter" idx="23" hasCustomPrompt="1"/>
          </p:nvPr>
        </p:nvSpPr>
        <p:spPr>
          <a:xfrm>
            <a:off x="-1" y="3529781"/>
            <a:ext cx="3924000" cy="3328219"/>
          </a:xfrm>
          <a:prstGeom prst="rect">
            <a:avLst/>
          </a:prstGeom>
          <a:solidFill>
            <a:schemeClr val="bg2">
              <a:lumMod val="95000"/>
            </a:schemeClr>
          </a:solidFill>
        </p:spPr>
        <p:txBody>
          <a:bodyPr tIns="504000" anchor="ctr">
            <a:normAutofit/>
          </a:bodyPr>
          <a:lstStyle>
            <a:lvl1pPr marL="0" marR="0" indent="0" algn="ctr" defTabSz="914377" rtl="0" eaLnBrk="1" fontAlgn="auto" latinLnBrk="0" hangingPunct="1">
              <a:lnSpc>
                <a:spcPct val="80000"/>
              </a:lnSpc>
              <a:spcBef>
                <a:spcPts val="0"/>
              </a:spcBef>
              <a:spcAft>
                <a:spcPts val="0"/>
              </a:spcAft>
              <a:buClrTx/>
              <a:buSzTx/>
              <a:buFontTx/>
              <a:buNone/>
              <a:tabLs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1" name="Picture Placeholder 10">
            <a:extLst>
              <a:ext uri="{FF2B5EF4-FFF2-40B4-BE49-F238E27FC236}">
                <a16:creationId xmlns:a16="http://schemas.microsoft.com/office/drawing/2014/main" id="{FD77D09D-81A5-450E-B93E-B8A795013F2D}"/>
              </a:ext>
            </a:extLst>
          </p:cNvPr>
          <p:cNvSpPr>
            <a:spLocks noGrp="1"/>
          </p:cNvSpPr>
          <p:nvPr>
            <p:ph type="pic" sz="quarter" idx="20" hasCustomPrompt="1"/>
          </p:nvPr>
        </p:nvSpPr>
        <p:spPr>
          <a:xfrm>
            <a:off x="-1" y="0"/>
            <a:ext cx="3924000" cy="3340800"/>
          </a:xfrm>
          <a:prstGeom prst="rect">
            <a:avLst/>
          </a:prstGeom>
          <a:solidFill>
            <a:schemeClr val="bg2">
              <a:lumMod val="95000"/>
            </a:schemeClr>
          </a:solidFill>
        </p:spPr>
        <p:txBody>
          <a:bodyPr tIns="504000" anchor="ctr">
            <a:normAutofit/>
          </a:bodyPr>
          <a:lstStyle>
            <a:lvl1pPr marL="0" marR="0" indent="0" algn="ctr" defTabSz="914377" rtl="0" eaLnBrk="1" fontAlgn="auto" latinLnBrk="0" hangingPunct="1">
              <a:lnSpc>
                <a:spcPct val="80000"/>
              </a:lnSpc>
              <a:spcBef>
                <a:spcPts val="0"/>
              </a:spcBef>
              <a:spcAft>
                <a:spcPts val="0"/>
              </a:spcAft>
              <a:buClrTx/>
              <a:buSzTx/>
              <a:buFontTx/>
              <a:buNone/>
              <a:tabLs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2" name="Picture Placeholder 10">
            <a:extLst>
              <a:ext uri="{FF2B5EF4-FFF2-40B4-BE49-F238E27FC236}">
                <a16:creationId xmlns:a16="http://schemas.microsoft.com/office/drawing/2014/main" id="{BFCF52BA-1C21-426E-9D5A-17A91BF2EF12}"/>
              </a:ext>
            </a:extLst>
          </p:cNvPr>
          <p:cNvSpPr>
            <a:spLocks noGrp="1"/>
          </p:cNvSpPr>
          <p:nvPr>
            <p:ph type="pic" sz="quarter" idx="21" hasCustomPrompt="1"/>
          </p:nvPr>
        </p:nvSpPr>
        <p:spPr>
          <a:xfrm>
            <a:off x="4127500" y="0"/>
            <a:ext cx="3930952" cy="3340800"/>
          </a:xfrm>
          <a:prstGeom prst="rect">
            <a:avLst/>
          </a:prstGeom>
          <a:solidFill>
            <a:schemeClr val="bg2">
              <a:lumMod val="95000"/>
            </a:schemeClr>
          </a:solidFill>
        </p:spPr>
        <p:txBody>
          <a:bodyPr tIns="504000" anchor="ctr">
            <a:normAutofit/>
          </a:bodyPr>
          <a:lstStyle>
            <a:lvl1pPr marL="0" marR="0" indent="0" algn="ctr" defTabSz="914377" rtl="0" eaLnBrk="1" fontAlgn="auto" latinLnBrk="0" hangingPunct="1">
              <a:lnSpc>
                <a:spcPct val="80000"/>
              </a:lnSpc>
              <a:spcBef>
                <a:spcPts val="0"/>
              </a:spcBef>
              <a:spcAft>
                <a:spcPts val="0"/>
              </a:spcAft>
              <a:buClrTx/>
              <a:buSzTx/>
              <a:buFontTx/>
              <a:buNone/>
              <a:tabLs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3" name="Picture Placeholder 10">
            <a:extLst>
              <a:ext uri="{FF2B5EF4-FFF2-40B4-BE49-F238E27FC236}">
                <a16:creationId xmlns:a16="http://schemas.microsoft.com/office/drawing/2014/main" id="{9151B424-C24A-4355-A29D-66B6937E6285}"/>
              </a:ext>
            </a:extLst>
          </p:cNvPr>
          <p:cNvSpPr>
            <a:spLocks noGrp="1"/>
          </p:cNvSpPr>
          <p:nvPr>
            <p:ph type="pic" sz="quarter" idx="22" hasCustomPrompt="1"/>
          </p:nvPr>
        </p:nvSpPr>
        <p:spPr>
          <a:xfrm>
            <a:off x="8264527" y="0"/>
            <a:ext cx="3924000" cy="3340800"/>
          </a:xfrm>
          <a:prstGeom prst="rect">
            <a:avLst/>
          </a:prstGeom>
          <a:solidFill>
            <a:schemeClr val="bg2">
              <a:lumMod val="95000"/>
            </a:schemeClr>
          </a:solidFill>
        </p:spPr>
        <p:txBody>
          <a:bodyPr tIns="504000" anchor="ctr">
            <a:normAutofit/>
          </a:bodyPr>
          <a:lstStyle>
            <a:lvl1pPr marL="0" marR="0" indent="0" algn="ctr" defTabSz="914377" rtl="0" eaLnBrk="1" fontAlgn="auto" latinLnBrk="0" hangingPunct="1">
              <a:lnSpc>
                <a:spcPct val="80000"/>
              </a:lnSpc>
              <a:spcBef>
                <a:spcPts val="0"/>
              </a:spcBef>
              <a:spcAft>
                <a:spcPts val="0"/>
              </a:spcAft>
              <a:buClrTx/>
              <a:buSzTx/>
              <a:buFontTx/>
              <a:buNone/>
              <a:tabLs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5" name="Picture Placeholder 10">
            <a:extLst>
              <a:ext uri="{FF2B5EF4-FFF2-40B4-BE49-F238E27FC236}">
                <a16:creationId xmlns:a16="http://schemas.microsoft.com/office/drawing/2014/main" id="{3069BA39-91D1-45E9-9627-ADB320DE0894}"/>
              </a:ext>
            </a:extLst>
          </p:cNvPr>
          <p:cNvSpPr>
            <a:spLocks noGrp="1"/>
          </p:cNvSpPr>
          <p:nvPr>
            <p:ph type="pic" sz="quarter" idx="24" hasCustomPrompt="1"/>
          </p:nvPr>
        </p:nvSpPr>
        <p:spPr>
          <a:xfrm>
            <a:off x="4128787" y="3529781"/>
            <a:ext cx="3930952" cy="3328219"/>
          </a:xfrm>
          <a:prstGeom prst="rect">
            <a:avLst/>
          </a:prstGeom>
          <a:solidFill>
            <a:schemeClr val="bg2">
              <a:lumMod val="95000"/>
            </a:schemeClr>
          </a:solidFill>
        </p:spPr>
        <p:txBody>
          <a:bodyPr tIns="504000" anchor="ctr">
            <a:normAutofit/>
          </a:bodyPr>
          <a:lstStyle>
            <a:lvl1pPr marL="0" marR="0" indent="0" algn="ctr" defTabSz="914377" rtl="0" eaLnBrk="1" fontAlgn="auto" latinLnBrk="0" hangingPunct="1">
              <a:lnSpc>
                <a:spcPct val="80000"/>
              </a:lnSpc>
              <a:spcBef>
                <a:spcPts val="0"/>
              </a:spcBef>
              <a:spcAft>
                <a:spcPts val="0"/>
              </a:spcAft>
              <a:buClrTx/>
              <a:buSzTx/>
              <a:buFontTx/>
              <a:buNone/>
              <a:tabLs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6" name="Picture Placeholder 10">
            <a:extLst>
              <a:ext uri="{FF2B5EF4-FFF2-40B4-BE49-F238E27FC236}">
                <a16:creationId xmlns:a16="http://schemas.microsoft.com/office/drawing/2014/main" id="{3381A4D7-0DB1-41F3-8F9A-A623F55DE075}"/>
              </a:ext>
            </a:extLst>
          </p:cNvPr>
          <p:cNvSpPr>
            <a:spLocks noGrp="1"/>
          </p:cNvSpPr>
          <p:nvPr>
            <p:ph type="pic" sz="quarter" idx="25" hasCustomPrompt="1"/>
          </p:nvPr>
        </p:nvSpPr>
        <p:spPr>
          <a:xfrm>
            <a:off x="8253113" y="3529781"/>
            <a:ext cx="3924000" cy="3328219"/>
          </a:xfrm>
          <a:prstGeom prst="rect">
            <a:avLst/>
          </a:prstGeom>
          <a:solidFill>
            <a:schemeClr val="bg2">
              <a:lumMod val="95000"/>
            </a:schemeClr>
          </a:solidFill>
        </p:spPr>
        <p:txBody>
          <a:bodyPr tIns="504000" anchor="ctr">
            <a:normAutofit/>
          </a:bodyPr>
          <a:lstStyle>
            <a:lvl1pPr marL="0" marR="0" indent="0" algn="ctr" defTabSz="914377" rtl="0" eaLnBrk="1" fontAlgn="auto" latinLnBrk="0" hangingPunct="1">
              <a:lnSpc>
                <a:spcPct val="80000"/>
              </a:lnSpc>
              <a:spcBef>
                <a:spcPts val="0"/>
              </a:spcBef>
              <a:spcAft>
                <a:spcPts val="0"/>
              </a:spcAft>
              <a:buClrTx/>
              <a:buSzTx/>
              <a:buFontTx/>
              <a:buNone/>
              <a:tabLs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23" name="Text Placeholder 2">
            <a:extLst>
              <a:ext uri="{FF2B5EF4-FFF2-40B4-BE49-F238E27FC236}">
                <a16:creationId xmlns:a16="http://schemas.microsoft.com/office/drawing/2014/main" id="{18595221-A252-4705-BCF1-0A3EE97475DA}"/>
              </a:ext>
            </a:extLst>
          </p:cNvPr>
          <p:cNvSpPr>
            <a:spLocks noGrp="1"/>
          </p:cNvSpPr>
          <p:nvPr>
            <p:ph type="body" sz="quarter" idx="26" hasCustomPrompt="1"/>
          </p:nvPr>
        </p:nvSpPr>
        <p:spPr>
          <a:xfrm rot="16200000">
            <a:off x="3328714" y="2728830"/>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24" name="Text Placeholder 2">
            <a:extLst>
              <a:ext uri="{FF2B5EF4-FFF2-40B4-BE49-F238E27FC236}">
                <a16:creationId xmlns:a16="http://schemas.microsoft.com/office/drawing/2014/main" id="{FF66C9E9-2097-4D34-81C7-DE6D7DA9F08E}"/>
              </a:ext>
            </a:extLst>
          </p:cNvPr>
          <p:cNvSpPr>
            <a:spLocks noGrp="1"/>
          </p:cNvSpPr>
          <p:nvPr>
            <p:ph type="body" sz="quarter" idx="27" hasCustomPrompt="1"/>
          </p:nvPr>
        </p:nvSpPr>
        <p:spPr>
          <a:xfrm rot="16200000">
            <a:off x="7453040" y="2728833"/>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25" name="Text Placeholder 2">
            <a:extLst>
              <a:ext uri="{FF2B5EF4-FFF2-40B4-BE49-F238E27FC236}">
                <a16:creationId xmlns:a16="http://schemas.microsoft.com/office/drawing/2014/main" id="{BC156614-0F7F-4A5C-AB53-60CAA534EA27}"/>
              </a:ext>
            </a:extLst>
          </p:cNvPr>
          <p:cNvSpPr>
            <a:spLocks noGrp="1"/>
          </p:cNvSpPr>
          <p:nvPr>
            <p:ph type="body" sz="quarter" idx="28" hasCustomPrompt="1"/>
          </p:nvPr>
        </p:nvSpPr>
        <p:spPr>
          <a:xfrm rot="16200000">
            <a:off x="11585302" y="2728834"/>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26" name="Text Placeholder 2">
            <a:extLst>
              <a:ext uri="{FF2B5EF4-FFF2-40B4-BE49-F238E27FC236}">
                <a16:creationId xmlns:a16="http://schemas.microsoft.com/office/drawing/2014/main" id="{EFF9A1AF-FD8D-405B-8FD2-E8FC76EFE65C}"/>
              </a:ext>
            </a:extLst>
          </p:cNvPr>
          <p:cNvSpPr>
            <a:spLocks noGrp="1"/>
          </p:cNvSpPr>
          <p:nvPr>
            <p:ph type="body" sz="quarter" idx="29" hasCustomPrompt="1"/>
          </p:nvPr>
        </p:nvSpPr>
        <p:spPr>
          <a:xfrm rot="16200000">
            <a:off x="3328714" y="6264926"/>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27" name="Text Placeholder 2">
            <a:extLst>
              <a:ext uri="{FF2B5EF4-FFF2-40B4-BE49-F238E27FC236}">
                <a16:creationId xmlns:a16="http://schemas.microsoft.com/office/drawing/2014/main" id="{4D820C2C-3448-489D-893B-C54E2CE96544}"/>
              </a:ext>
            </a:extLst>
          </p:cNvPr>
          <p:cNvSpPr>
            <a:spLocks noGrp="1"/>
          </p:cNvSpPr>
          <p:nvPr>
            <p:ph type="body" sz="quarter" idx="30" hasCustomPrompt="1"/>
          </p:nvPr>
        </p:nvSpPr>
        <p:spPr>
          <a:xfrm rot="16200000">
            <a:off x="7453040" y="6264929"/>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28" name="Text Placeholder 2">
            <a:extLst>
              <a:ext uri="{FF2B5EF4-FFF2-40B4-BE49-F238E27FC236}">
                <a16:creationId xmlns:a16="http://schemas.microsoft.com/office/drawing/2014/main" id="{C18277A9-4401-46FD-AFDB-6A47DE68F9F4}"/>
              </a:ext>
            </a:extLst>
          </p:cNvPr>
          <p:cNvSpPr>
            <a:spLocks noGrp="1"/>
          </p:cNvSpPr>
          <p:nvPr>
            <p:ph type="body" sz="quarter" idx="31" hasCustomPrompt="1"/>
          </p:nvPr>
        </p:nvSpPr>
        <p:spPr>
          <a:xfrm rot="16200000">
            <a:off x="11585302" y="6264930"/>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2" name="Footer Placeholder 1">
            <a:extLst>
              <a:ext uri="{FF2B5EF4-FFF2-40B4-BE49-F238E27FC236}">
                <a16:creationId xmlns:a16="http://schemas.microsoft.com/office/drawing/2014/main" id="{4091821D-7263-4C0A-B312-401281B4F615}"/>
              </a:ext>
            </a:extLst>
          </p:cNvPr>
          <p:cNvSpPr>
            <a:spLocks noGrp="1"/>
          </p:cNvSpPr>
          <p:nvPr>
            <p:ph type="ftr" sz="quarter" idx="32"/>
          </p:nvPr>
        </p:nvSpPr>
        <p:spPr/>
        <p:txBody>
          <a:bodyPr/>
          <a:lstStyle/>
          <a:p>
            <a:endParaRPr lang="en-GB" dirty="0"/>
          </a:p>
        </p:txBody>
      </p:sp>
      <p:sp>
        <p:nvSpPr>
          <p:cNvPr id="3" name="Slide Number Placeholder 2">
            <a:extLst>
              <a:ext uri="{FF2B5EF4-FFF2-40B4-BE49-F238E27FC236}">
                <a16:creationId xmlns:a16="http://schemas.microsoft.com/office/drawing/2014/main" id="{80C780B1-5FD7-4476-8539-542EA95C777F}"/>
              </a:ext>
            </a:extLst>
          </p:cNvPr>
          <p:cNvSpPr>
            <a:spLocks noGrp="1"/>
          </p:cNvSpPr>
          <p:nvPr>
            <p:ph type="sldNum" sz="quarter" idx="33"/>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1899726933"/>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Contact Details">
    <p:spTree>
      <p:nvGrpSpPr>
        <p:cNvPr id="1" name=""/>
        <p:cNvGrpSpPr/>
        <p:nvPr/>
      </p:nvGrpSpPr>
      <p:grpSpPr>
        <a:xfrm>
          <a:off x="0" y="0"/>
          <a:ext cx="0" cy="0"/>
          <a:chOff x="0" y="0"/>
          <a:chExt cx="0" cy="0"/>
        </a:xfrm>
      </p:grpSpPr>
      <p:sp>
        <p:nvSpPr>
          <p:cNvPr id="10" name="Picture Placeholder 24">
            <a:extLst>
              <a:ext uri="{FF2B5EF4-FFF2-40B4-BE49-F238E27FC236}">
                <a16:creationId xmlns:a16="http://schemas.microsoft.com/office/drawing/2014/main" id="{FAB32424-2569-4BE5-8F22-15750575562A}"/>
              </a:ext>
            </a:extLst>
          </p:cNvPr>
          <p:cNvSpPr>
            <a:spLocks noGrp="1"/>
          </p:cNvSpPr>
          <p:nvPr>
            <p:ph type="pic" sz="quarter" idx="41" hasCustomPrompt="1"/>
          </p:nvPr>
        </p:nvSpPr>
        <p:spPr>
          <a:xfrm>
            <a:off x="658814" y="657226"/>
            <a:ext cx="1620837" cy="1496189"/>
          </a:xfrm>
          <a:prstGeom prst="rect">
            <a:avLst/>
          </a:prstGeom>
          <a:solidFill>
            <a:schemeClr val="bg2">
              <a:lumMod val="95000"/>
            </a:schemeClr>
          </a:solidFill>
        </p:spPr>
        <p:txBody>
          <a:bodyPr tIns="504000" anchor="ctr"/>
          <a:lstStyle>
            <a:lvl1pPr marL="0" indent="0" algn="ctr">
              <a:buFontTx/>
              <a:buNone/>
              <a:defRPr sz="1800"/>
            </a:lvl1pPr>
          </a:lstStyle>
          <a:p>
            <a:r>
              <a:rPr lang="en-GB" sz="1800" dirty="0"/>
              <a:t>Person</a:t>
            </a:r>
            <a:endParaRPr lang="en-GB" dirty="0"/>
          </a:p>
        </p:txBody>
      </p:sp>
      <p:sp>
        <p:nvSpPr>
          <p:cNvPr id="11" name="Text Placeholder 17">
            <a:extLst>
              <a:ext uri="{FF2B5EF4-FFF2-40B4-BE49-F238E27FC236}">
                <a16:creationId xmlns:a16="http://schemas.microsoft.com/office/drawing/2014/main" id="{5E9E825B-33E5-4AE6-A4A7-0083A3962E03}"/>
              </a:ext>
            </a:extLst>
          </p:cNvPr>
          <p:cNvSpPr>
            <a:spLocks noGrp="1"/>
          </p:cNvSpPr>
          <p:nvPr>
            <p:ph type="body" sz="quarter" idx="13" hasCustomPrompt="1"/>
          </p:nvPr>
        </p:nvSpPr>
        <p:spPr>
          <a:xfrm>
            <a:off x="2511430" y="1961716"/>
            <a:ext cx="5329239" cy="246221"/>
          </a:xfrm>
          <a:prstGeom prst="rect">
            <a:avLst/>
          </a:prstGeom>
        </p:spPr>
        <p:txBody>
          <a:bodyPr lIns="0" tIns="0" rIns="0" bIns="0">
            <a:noAutofit/>
          </a:bodyPr>
          <a:lstStyle>
            <a:lvl1pPr marL="0" indent="0" algn="l">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en-GB" dirty="0"/>
              <a:t>Position title</a:t>
            </a:r>
          </a:p>
        </p:txBody>
      </p:sp>
      <p:sp>
        <p:nvSpPr>
          <p:cNvPr id="12" name="Text Placeholder 17">
            <a:extLst>
              <a:ext uri="{FF2B5EF4-FFF2-40B4-BE49-F238E27FC236}">
                <a16:creationId xmlns:a16="http://schemas.microsoft.com/office/drawing/2014/main" id="{02CD2D82-70EC-4F1A-962A-5C917098C226}"/>
              </a:ext>
            </a:extLst>
          </p:cNvPr>
          <p:cNvSpPr>
            <a:spLocks noGrp="1"/>
          </p:cNvSpPr>
          <p:nvPr>
            <p:ph type="body" sz="quarter" idx="14" hasCustomPrompt="1"/>
          </p:nvPr>
        </p:nvSpPr>
        <p:spPr>
          <a:xfrm>
            <a:off x="2511430" y="1609916"/>
            <a:ext cx="5329239" cy="246221"/>
          </a:xfrm>
          <a:prstGeom prst="rect">
            <a:avLst/>
          </a:prstGeom>
        </p:spPr>
        <p:txBody>
          <a:bodyPr lIns="0" tIns="0" rIns="0" bIns="0">
            <a:noAutofit/>
          </a:bodyPr>
          <a:lstStyle>
            <a:lvl1pPr marL="0" indent="0" algn="l">
              <a:lnSpc>
                <a:spcPct val="100000"/>
              </a:lnSpc>
              <a:spcBef>
                <a:spcPts val="0"/>
              </a:spcBef>
              <a:buFontTx/>
              <a:buNone/>
              <a:defRPr sz="1600">
                <a:solidFill>
                  <a:schemeClr val="accent1"/>
                </a:solidFill>
                <a:latin typeface="Times New Roman" panose="02020603050405020304" pitchFamily="18" charset="0"/>
                <a:cs typeface="Times New Roman" panose="02020603050405020304" pitchFamily="18" charset="0"/>
              </a:defRPr>
            </a:lvl1pPr>
          </a:lstStyle>
          <a:p>
            <a:pPr lvl="0"/>
            <a:r>
              <a:rPr lang="en-GB" dirty="0"/>
              <a:t>Firstname Lastname</a:t>
            </a:r>
          </a:p>
        </p:txBody>
      </p:sp>
      <p:sp>
        <p:nvSpPr>
          <p:cNvPr id="2" name="Footer Placeholder 1">
            <a:extLst>
              <a:ext uri="{FF2B5EF4-FFF2-40B4-BE49-F238E27FC236}">
                <a16:creationId xmlns:a16="http://schemas.microsoft.com/office/drawing/2014/main" id="{5593EDDD-671A-4BFF-975B-45B562B84FDE}"/>
              </a:ext>
            </a:extLst>
          </p:cNvPr>
          <p:cNvSpPr>
            <a:spLocks noGrp="1"/>
          </p:cNvSpPr>
          <p:nvPr>
            <p:ph type="ftr" sz="quarter" idx="43"/>
          </p:nvPr>
        </p:nvSpPr>
        <p:spPr/>
        <p:txBody>
          <a:bodyPr/>
          <a:lstStyle/>
          <a:p>
            <a:endParaRPr lang="en-GB" dirty="0"/>
          </a:p>
        </p:txBody>
      </p:sp>
      <p:sp>
        <p:nvSpPr>
          <p:cNvPr id="3" name="Slide Number Placeholder 2">
            <a:extLst>
              <a:ext uri="{FF2B5EF4-FFF2-40B4-BE49-F238E27FC236}">
                <a16:creationId xmlns:a16="http://schemas.microsoft.com/office/drawing/2014/main" id="{44BFC7CB-7010-4FFC-B901-548335AE4D22}"/>
              </a:ext>
            </a:extLst>
          </p:cNvPr>
          <p:cNvSpPr>
            <a:spLocks noGrp="1"/>
          </p:cNvSpPr>
          <p:nvPr>
            <p:ph type="sldNum" sz="quarter" idx="44"/>
          </p:nvPr>
        </p:nvSpPr>
        <p:spPr/>
        <p:txBody>
          <a:bodyPr/>
          <a:lstStyle/>
          <a:p>
            <a:fld id="{1BE232AB-0B06-425F-9ADD-32A9A3D01189}" type="slidenum">
              <a:rPr lang="en-GB" smtClean="0"/>
              <a:pPr/>
              <a:t>‹#›</a:t>
            </a:fld>
            <a:endParaRPr lang="en-GB" dirty="0"/>
          </a:p>
        </p:txBody>
      </p:sp>
      <p:sp>
        <p:nvSpPr>
          <p:cNvPr id="4" name="TextBox 3">
            <a:extLst>
              <a:ext uri="{FF2B5EF4-FFF2-40B4-BE49-F238E27FC236}">
                <a16:creationId xmlns:a16="http://schemas.microsoft.com/office/drawing/2014/main" id="{9D92A866-64A8-4244-A1CA-57C95BBD376F}"/>
              </a:ext>
            </a:extLst>
          </p:cNvPr>
          <p:cNvSpPr txBox="1"/>
          <p:nvPr userDrawn="1"/>
        </p:nvSpPr>
        <p:spPr>
          <a:xfrm>
            <a:off x="2511431" y="1222507"/>
            <a:ext cx="1409700" cy="246221"/>
          </a:xfrm>
          <a:prstGeom prst="rect">
            <a:avLst/>
          </a:prstGeom>
          <a:noFill/>
        </p:spPr>
        <p:txBody>
          <a:bodyPr wrap="square" lIns="0" tIns="0" rIns="0" bIns="0" rtlCol="0">
            <a:noAutofit/>
          </a:bodyPr>
          <a:lstStyle/>
          <a:p>
            <a:r>
              <a:rPr lang="en-GB" sz="1600" b="1" dirty="0">
                <a:solidFill>
                  <a:schemeClr val="accent1"/>
                </a:solidFill>
                <a:latin typeface="Arial" panose="020B0604020202020204" pitchFamily="34" charset="0"/>
                <a:cs typeface="Arial" panose="020B0604020202020204" pitchFamily="34" charset="0"/>
              </a:rPr>
              <a:t>Contact</a:t>
            </a:r>
          </a:p>
        </p:txBody>
      </p:sp>
    </p:spTree>
    <p:extLst>
      <p:ext uri="{BB962C8B-B14F-4D97-AF65-F5344CB8AC3E}">
        <p14:creationId xmlns:p14="http://schemas.microsoft.com/office/powerpoint/2010/main" val="5170510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EA8D9-0FFC-4D8E-909F-FD15DE83962F}"/>
              </a:ext>
            </a:extLst>
          </p:cNvPr>
          <p:cNvSpPr>
            <a:spLocks noGrp="1"/>
          </p:cNvSpPr>
          <p:nvPr>
            <p:ph type="title"/>
          </p:nvPr>
        </p:nvSpPr>
        <p:spPr>
          <a:xfrm>
            <a:off x="839788" y="365125"/>
            <a:ext cx="10515600" cy="1325563"/>
          </a:xfrm>
        </p:spPr>
        <p:txBody>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3854C60-0F1A-4026-8794-BC3CFAA5A6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4DA6B4B7-3C26-4FF4-A1E3-48FD476198F5}"/>
              </a:ext>
            </a:extLst>
          </p:cNvPr>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1846D29F-0BEB-431F-AA03-4033AE646E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DF1B52E-A2F6-4CC5-96A5-4A41A7A4659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5">
            <a:extLst>
              <a:ext uri="{FF2B5EF4-FFF2-40B4-BE49-F238E27FC236}">
                <a16:creationId xmlns:a16="http://schemas.microsoft.com/office/drawing/2014/main" id="{774DA1F4-D1E6-4A88-AB1C-38144748AA07}"/>
              </a:ext>
            </a:extLst>
          </p:cNvPr>
          <p:cNvSpPr>
            <a:spLocks noGrp="1"/>
          </p:cNvSpPr>
          <p:nvPr>
            <p:ph type="body" sz="quarter" idx="10" hasCustomPrompt="1"/>
          </p:nvPr>
        </p:nvSpPr>
        <p:spPr>
          <a:xfrm>
            <a:off x="328613" y="6299200"/>
            <a:ext cx="3165475" cy="382588"/>
          </a:xfrm>
        </p:spPr>
        <p:txBody>
          <a:bodyPr anchor="ctr">
            <a:normAutofit/>
          </a:bodyPr>
          <a:lstStyle>
            <a:lvl1pPr marL="0" indent="0" algn="l">
              <a:buNone/>
              <a:defRPr sz="1200">
                <a:solidFill>
                  <a:schemeClr val="tx1">
                    <a:lumMod val="50000"/>
                    <a:lumOff val="50000"/>
                  </a:schemeClr>
                </a:solidFill>
                <a:latin typeface="SansSerif" panose="00000400000000000000" pitchFamily="2" charset="2"/>
              </a:defRPr>
            </a:lvl1pPr>
          </a:lstStyle>
          <a:p>
            <a:pPr lvl="0"/>
            <a:r>
              <a:rPr lang="en-US" dirty="0"/>
              <a:t>Insert Date</a:t>
            </a:r>
            <a:endParaRPr lang="en-GB" dirty="0"/>
          </a:p>
        </p:txBody>
      </p:sp>
      <p:sp>
        <p:nvSpPr>
          <p:cNvPr id="10" name="Text Placeholder 5">
            <a:extLst>
              <a:ext uri="{FF2B5EF4-FFF2-40B4-BE49-F238E27FC236}">
                <a16:creationId xmlns:a16="http://schemas.microsoft.com/office/drawing/2014/main" id="{2418ACD6-4FAE-42CA-BC33-AE5CE1324BD2}"/>
              </a:ext>
            </a:extLst>
          </p:cNvPr>
          <p:cNvSpPr>
            <a:spLocks noGrp="1"/>
          </p:cNvSpPr>
          <p:nvPr>
            <p:ph type="body" sz="quarter" idx="11" hasCustomPrompt="1"/>
          </p:nvPr>
        </p:nvSpPr>
        <p:spPr>
          <a:xfrm>
            <a:off x="4513748" y="6299200"/>
            <a:ext cx="3165475" cy="382588"/>
          </a:xfrm>
        </p:spPr>
        <p:txBody>
          <a:bodyPr anchor="ctr">
            <a:normAutofit/>
          </a:bodyPr>
          <a:lstStyle>
            <a:lvl1pPr marL="0" indent="0" algn="l">
              <a:buNone/>
              <a:defRPr sz="1200">
                <a:solidFill>
                  <a:schemeClr val="tx1">
                    <a:lumMod val="50000"/>
                    <a:lumOff val="50000"/>
                  </a:schemeClr>
                </a:solidFill>
                <a:latin typeface="SansSerif" panose="00000400000000000000" pitchFamily="2" charset="2"/>
              </a:defRPr>
            </a:lvl1pPr>
          </a:lstStyle>
          <a:p>
            <a:pPr lvl="0"/>
            <a:r>
              <a:rPr lang="en-US" dirty="0"/>
              <a:t>Insert Presenter Name | Presentation Title</a:t>
            </a:r>
            <a:endParaRPr lang="en-GB" dirty="0"/>
          </a:p>
        </p:txBody>
      </p:sp>
    </p:spTree>
    <p:extLst>
      <p:ext uri="{BB962C8B-B14F-4D97-AF65-F5344CB8AC3E}">
        <p14:creationId xmlns:p14="http://schemas.microsoft.com/office/powerpoint/2010/main" val="3155820378"/>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Thank You and Questions">
    <p:spTree>
      <p:nvGrpSpPr>
        <p:cNvPr id="1" name=""/>
        <p:cNvGrpSpPr/>
        <p:nvPr/>
      </p:nvGrpSpPr>
      <p:grpSpPr>
        <a:xfrm>
          <a:off x="0" y="0"/>
          <a:ext cx="0" cy="0"/>
          <a:chOff x="0" y="0"/>
          <a:chExt cx="0" cy="0"/>
        </a:xfrm>
      </p:grpSpPr>
      <p:sp>
        <p:nvSpPr>
          <p:cNvPr id="7" name="Text Placeholder 12">
            <a:extLst>
              <a:ext uri="{FF2B5EF4-FFF2-40B4-BE49-F238E27FC236}">
                <a16:creationId xmlns:a16="http://schemas.microsoft.com/office/drawing/2014/main" id="{7EF3004D-07DD-4A07-84DE-710A16D04659}"/>
              </a:ext>
            </a:extLst>
          </p:cNvPr>
          <p:cNvSpPr>
            <a:spLocks noGrp="1"/>
          </p:cNvSpPr>
          <p:nvPr>
            <p:ph type="body" sz="quarter" idx="11" hasCustomPrompt="1"/>
          </p:nvPr>
        </p:nvSpPr>
        <p:spPr>
          <a:xfrm>
            <a:off x="658813" y="1811340"/>
            <a:ext cx="5319713" cy="579561"/>
          </a:xfrm>
          <a:prstGeom prst="rect">
            <a:avLst/>
          </a:prstGeom>
        </p:spPr>
        <p:txBody>
          <a:bodyPr lIns="0" tIns="0" rIns="0" bIns="0">
            <a:noAutofit/>
          </a:bodyPr>
          <a:lstStyle>
            <a:lvl1pPr marL="0" indent="0">
              <a:lnSpc>
                <a:spcPct val="100000"/>
              </a:lnSpc>
              <a:spcBef>
                <a:spcPts val="0"/>
              </a:spcBef>
              <a:buFontTx/>
              <a:buNone/>
              <a:defRPr sz="4000">
                <a:latin typeface="Times New Roman" panose="02020603050405020304" pitchFamily="18" charset="0"/>
                <a:cs typeface="Times New Roman" panose="02020603050405020304" pitchFamily="18" charset="0"/>
              </a:defRPr>
            </a:lvl1pPr>
          </a:lstStyle>
          <a:p>
            <a:pPr lvl="0"/>
            <a:r>
              <a:rPr lang="en-GB" dirty="0"/>
              <a:t>Thank you and questions </a:t>
            </a:r>
          </a:p>
        </p:txBody>
      </p:sp>
    </p:spTree>
    <p:extLst>
      <p:ext uri="{BB962C8B-B14F-4D97-AF65-F5344CB8AC3E}">
        <p14:creationId xmlns:p14="http://schemas.microsoft.com/office/powerpoint/2010/main" val="1074400471"/>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2410B8-7C3D-484E-9302-3E6968656FA1}"/>
              </a:ext>
            </a:extLst>
          </p:cNvPr>
          <p:cNvSpPr>
            <a:spLocks noGrp="1"/>
          </p:cNvSpPr>
          <p:nvPr>
            <p:ph type="title" hasCustomPrompt="1"/>
          </p:nvPr>
        </p:nvSpPr>
        <p:spPr>
          <a:xfrm>
            <a:off x="658811" y="657225"/>
            <a:ext cx="9021764" cy="532800"/>
          </a:xfrm>
        </p:spPr>
        <p:txBody>
          <a:bodyPr/>
          <a:lstStyle>
            <a:lvl1pPr>
              <a:defRPr/>
            </a:lvl1pPr>
          </a:lstStyle>
          <a:p>
            <a:r>
              <a:rPr lang="en-GB" dirty="0"/>
              <a:t>Slide title</a:t>
            </a:r>
          </a:p>
        </p:txBody>
      </p:sp>
      <p:sp>
        <p:nvSpPr>
          <p:cNvPr id="12" name="Footer Placeholder 11">
            <a:extLst>
              <a:ext uri="{FF2B5EF4-FFF2-40B4-BE49-F238E27FC236}">
                <a16:creationId xmlns:a16="http://schemas.microsoft.com/office/drawing/2014/main" id="{D5135014-C08C-4A66-8213-6117EBA0216C}"/>
              </a:ext>
            </a:extLst>
          </p:cNvPr>
          <p:cNvSpPr>
            <a:spLocks noGrp="1"/>
          </p:cNvSpPr>
          <p:nvPr>
            <p:ph type="ftr" sz="quarter" idx="14"/>
          </p:nvPr>
        </p:nvSpPr>
        <p:spPr/>
        <p:txBody>
          <a:bodyPr/>
          <a:lstStyle/>
          <a:p>
            <a:endParaRPr lang="en-GB" dirty="0"/>
          </a:p>
        </p:txBody>
      </p:sp>
      <p:sp>
        <p:nvSpPr>
          <p:cNvPr id="14" name="Slide Number Placeholder 13">
            <a:extLst>
              <a:ext uri="{FF2B5EF4-FFF2-40B4-BE49-F238E27FC236}">
                <a16:creationId xmlns:a16="http://schemas.microsoft.com/office/drawing/2014/main" id="{BC2BD3C9-7B98-4F8C-8059-46844677E92A}"/>
              </a:ext>
            </a:extLst>
          </p:cNvPr>
          <p:cNvSpPr>
            <a:spLocks noGrp="1"/>
          </p:cNvSpPr>
          <p:nvPr>
            <p:ph type="sldNum" sz="quarter" idx="15"/>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2526899688"/>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2" name="Footer Placeholder 11">
            <a:extLst>
              <a:ext uri="{FF2B5EF4-FFF2-40B4-BE49-F238E27FC236}">
                <a16:creationId xmlns:a16="http://schemas.microsoft.com/office/drawing/2014/main" id="{D5135014-C08C-4A66-8213-6117EBA0216C}"/>
              </a:ext>
            </a:extLst>
          </p:cNvPr>
          <p:cNvSpPr>
            <a:spLocks noGrp="1"/>
          </p:cNvSpPr>
          <p:nvPr>
            <p:ph type="ftr" sz="quarter" idx="14"/>
          </p:nvPr>
        </p:nvSpPr>
        <p:spPr/>
        <p:txBody>
          <a:bodyPr/>
          <a:lstStyle/>
          <a:p>
            <a:endParaRPr lang="en-GB" dirty="0"/>
          </a:p>
        </p:txBody>
      </p:sp>
      <p:sp>
        <p:nvSpPr>
          <p:cNvPr id="14" name="Slide Number Placeholder 13">
            <a:extLst>
              <a:ext uri="{FF2B5EF4-FFF2-40B4-BE49-F238E27FC236}">
                <a16:creationId xmlns:a16="http://schemas.microsoft.com/office/drawing/2014/main" id="{BC2BD3C9-7B98-4F8C-8059-46844677E92A}"/>
              </a:ext>
            </a:extLst>
          </p:cNvPr>
          <p:cNvSpPr>
            <a:spLocks noGrp="1"/>
          </p:cNvSpPr>
          <p:nvPr>
            <p:ph type="sldNum" sz="quarter" idx="15"/>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1539396544"/>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Closing logo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AC540EE-818B-4BD2-B896-84BDD66D1C6D}"/>
              </a:ext>
            </a:extLst>
          </p:cNvPr>
          <p:cNvSpPr/>
          <p:nvPr userDrawn="1"/>
        </p:nvSpPr>
        <p:spPr>
          <a:xfrm>
            <a:off x="2" y="0"/>
            <a:ext cx="12191999" cy="68580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pic>
        <p:nvPicPr>
          <p:cNvPr id="5" name="Graphic 4">
            <a:extLst>
              <a:ext uri="{FF2B5EF4-FFF2-40B4-BE49-F238E27FC236}">
                <a16:creationId xmlns:a16="http://schemas.microsoft.com/office/drawing/2014/main" id="{6B0C0825-138B-4F0A-8FB0-C6A1623969D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648666" y="3045600"/>
            <a:ext cx="2894671" cy="766800"/>
          </a:xfrm>
          <a:prstGeom prst="rect">
            <a:avLst/>
          </a:prstGeom>
        </p:spPr>
      </p:pic>
    </p:spTree>
    <p:extLst>
      <p:ext uri="{BB962C8B-B14F-4D97-AF65-F5344CB8AC3E}">
        <p14:creationId xmlns:p14="http://schemas.microsoft.com/office/powerpoint/2010/main" val="211680505"/>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Closing logo 2">
    <p:bg>
      <p:bgPr>
        <a:solidFill>
          <a:schemeClr val="tx2">
            <a:alpha val="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AC540EE-818B-4BD2-B896-84BDD66D1C6D}"/>
              </a:ext>
            </a:extLst>
          </p:cNvPr>
          <p:cNvSpPr/>
          <p:nvPr userDrawn="1"/>
        </p:nvSpPr>
        <p:spPr>
          <a:xfrm>
            <a:off x="2" y="0"/>
            <a:ext cx="12191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pic>
        <p:nvPicPr>
          <p:cNvPr id="5" name="Graphic 4">
            <a:extLst>
              <a:ext uri="{FF2B5EF4-FFF2-40B4-BE49-F238E27FC236}">
                <a16:creationId xmlns:a16="http://schemas.microsoft.com/office/drawing/2014/main" id="{95CF1649-656D-4D52-90FE-38B098A6D09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648666" y="3045600"/>
            <a:ext cx="2894671" cy="766800"/>
          </a:xfrm>
          <a:prstGeom prst="rect">
            <a:avLst/>
          </a:prstGeom>
        </p:spPr>
      </p:pic>
    </p:spTree>
    <p:extLst>
      <p:ext uri="{BB962C8B-B14F-4D97-AF65-F5344CB8AC3E}">
        <p14:creationId xmlns:p14="http://schemas.microsoft.com/office/powerpoint/2010/main" val="422273376"/>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preserve="1" userDrawn="1">
  <p:cSld name="User guide">
    <p:spTree>
      <p:nvGrpSpPr>
        <p:cNvPr id="1" name=""/>
        <p:cNvGrpSpPr/>
        <p:nvPr/>
      </p:nvGrpSpPr>
      <p:grpSpPr>
        <a:xfrm>
          <a:off x="0" y="0"/>
          <a:ext cx="0" cy="0"/>
          <a:chOff x="0" y="0"/>
          <a:chExt cx="0" cy="0"/>
        </a:xfrm>
      </p:grpSpPr>
      <p:sp>
        <p:nvSpPr>
          <p:cNvPr id="20" name="Date Placeholder 6" hidden="1">
            <a:extLst>
              <a:ext uri="{FF2B5EF4-FFF2-40B4-BE49-F238E27FC236}">
                <a16:creationId xmlns:a16="http://schemas.microsoft.com/office/drawing/2014/main" id="{C8F77785-DAC9-4046-8A82-0AC407341173}"/>
              </a:ext>
            </a:extLst>
          </p:cNvPr>
          <p:cNvSpPr>
            <a:spLocks noGrp="1"/>
          </p:cNvSpPr>
          <p:nvPr>
            <p:ph type="dt" sz="half" idx="15"/>
          </p:nvPr>
        </p:nvSpPr>
        <p:spPr>
          <a:xfrm>
            <a:off x="540000" y="6433200"/>
            <a:ext cx="2743200" cy="180000"/>
          </a:xfrm>
          <a:prstGeom prst="rect">
            <a:avLst/>
          </a:prstGeom>
        </p:spPr>
        <p:txBody>
          <a:bodyPr vert="horz" lIns="0" tIns="0" rIns="0" bIns="0" rtlCol="0" anchor="b" anchorCtr="0"/>
          <a:lstStyle>
            <a:defPPr>
              <a:defRPr lang="en-US"/>
            </a:defPPr>
            <a:lvl1pPr marL="0" algn="l" defTabSz="914377" rtl="0" eaLnBrk="1" latinLnBrk="0" hangingPunct="1">
              <a:defRPr sz="1000" kern="1200">
                <a:solidFill>
                  <a:schemeClr val="bg1">
                    <a:lumMod val="50000"/>
                  </a:schemeClr>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endParaRPr lang="en-GB" dirty="0"/>
          </a:p>
        </p:txBody>
      </p:sp>
      <p:sp>
        <p:nvSpPr>
          <p:cNvPr id="21" name="Footer Placeholder 8" hidden="1">
            <a:extLst>
              <a:ext uri="{FF2B5EF4-FFF2-40B4-BE49-F238E27FC236}">
                <a16:creationId xmlns:a16="http://schemas.microsoft.com/office/drawing/2014/main" id="{9675D1FD-FB10-4317-AAF4-BDCB2224F107}"/>
              </a:ext>
            </a:extLst>
          </p:cNvPr>
          <p:cNvSpPr>
            <a:spLocks noGrp="1"/>
          </p:cNvSpPr>
          <p:nvPr>
            <p:ph type="ftr" sz="quarter" idx="16"/>
          </p:nvPr>
        </p:nvSpPr>
        <p:spPr>
          <a:xfrm>
            <a:off x="0" y="6858000"/>
            <a:ext cx="0" cy="0"/>
          </a:xfrm>
        </p:spPr>
        <p:txBody>
          <a:bodyPr/>
          <a:lstStyle>
            <a:lvl1pPr>
              <a:defRPr sz="133">
                <a:noFill/>
              </a:defRPr>
            </a:lvl1pPr>
          </a:lstStyle>
          <a:p>
            <a:endParaRPr lang="en-GB" dirty="0"/>
          </a:p>
        </p:txBody>
      </p:sp>
      <p:sp>
        <p:nvSpPr>
          <p:cNvPr id="23" name="Slide Number Placeholder 10" hidden="1">
            <a:extLst>
              <a:ext uri="{FF2B5EF4-FFF2-40B4-BE49-F238E27FC236}">
                <a16:creationId xmlns:a16="http://schemas.microsoft.com/office/drawing/2014/main" id="{BBF7E881-962B-4385-8C0A-994D3D7717F3}"/>
              </a:ext>
            </a:extLst>
          </p:cNvPr>
          <p:cNvSpPr>
            <a:spLocks noGrp="1"/>
          </p:cNvSpPr>
          <p:nvPr>
            <p:ph type="sldNum" sz="quarter" idx="17"/>
          </p:nvPr>
        </p:nvSpPr>
        <p:spPr>
          <a:xfrm>
            <a:off x="0" y="6858000"/>
            <a:ext cx="0" cy="0"/>
          </a:xfrm>
        </p:spPr>
        <p:txBody>
          <a:bodyPr/>
          <a:lstStyle>
            <a:lvl1pPr>
              <a:defRPr sz="133">
                <a:noFill/>
              </a:defRPr>
            </a:lvl1pPr>
          </a:lstStyle>
          <a:p>
            <a:fld id="{23AA811B-2EBD-4900-905E-5BE206449611}" type="slidenum">
              <a:rPr lang="en-GB" smtClean="0"/>
              <a:pPr/>
              <a:t>‹#›</a:t>
            </a:fld>
            <a:endParaRPr lang="en-GB" dirty="0"/>
          </a:p>
        </p:txBody>
      </p:sp>
      <p:sp>
        <p:nvSpPr>
          <p:cNvPr id="30" name="Text Box 2">
            <a:extLst>
              <a:ext uri="{FF2B5EF4-FFF2-40B4-BE49-F238E27FC236}">
                <a16:creationId xmlns:a16="http://schemas.microsoft.com/office/drawing/2014/main" id="{29B69B38-E4DC-46EC-8251-C0FF4979DBB5}"/>
              </a:ext>
            </a:extLst>
          </p:cNvPr>
          <p:cNvSpPr txBox="1">
            <a:spLocks noChangeArrowheads="1"/>
          </p:cNvSpPr>
          <p:nvPr userDrawn="1"/>
        </p:nvSpPr>
        <p:spPr bwMode="auto">
          <a:xfrm>
            <a:off x="658811" y="1556269"/>
            <a:ext cx="3458564" cy="521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377" rtl="0" eaLnBrk="1" fontAlgn="auto" latinLnBrk="0" hangingPunct="1">
              <a:lnSpc>
                <a:spcPct val="100000"/>
              </a:lnSpc>
              <a:spcBef>
                <a:spcPts val="0"/>
              </a:spcBef>
              <a:spcAft>
                <a:spcPts val="600"/>
              </a:spcAft>
              <a:buClrTx/>
              <a:buSzTx/>
              <a:buFontTx/>
              <a:buNone/>
              <a:tabLst/>
              <a:defRPr/>
            </a:pPr>
            <a:r>
              <a:rPr lang="en-GB" sz="1200" b="1" dirty="0">
                <a:solidFill>
                  <a:schemeClr val="accent1"/>
                </a:solidFill>
                <a:latin typeface="Arial" panose="020B0604020202020204" pitchFamily="34" charset="0"/>
                <a:cs typeface="Arial" panose="020B0604020202020204" pitchFamily="34" charset="0"/>
              </a:rPr>
              <a:t>Styles pane</a:t>
            </a:r>
            <a:endParaRPr lang="en-GB" altLang="da-DK" sz="1200" b="1" noProof="1">
              <a:solidFill>
                <a:schemeClr val="accent1"/>
              </a:solidFill>
              <a:latin typeface="Arial" panose="020B0604020202020204" pitchFamily="34" charset="0"/>
              <a:cs typeface="Arial" panose="020B0604020202020204" pitchFamily="34" charset="0"/>
            </a:endParaRPr>
          </a:p>
          <a:p>
            <a:pPr eaLnBrk="1" hangingPunct="1">
              <a:spcAft>
                <a:spcPts val="600"/>
              </a:spcAft>
              <a:defRPr/>
            </a:pPr>
            <a:r>
              <a:rPr lang="en-GB" sz="1000" b="0" noProof="1">
                <a:solidFill>
                  <a:schemeClr val="tx1"/>
                </a:solidFill>
                <a:latin typeface="+mn-lt"/>
                <a:cs typeface="Arial" panose="020B0604020202020204" pitchFamily="34" charset="0"/>
              </a:rPr>
              <a:t>Click </a:t>
            </a:r>
            <a:r>
              <a:rPr lang="en-GB" sz="1000" b="1" noProof="1">
                <a:solidFill>
                  <a:schemeClr val="tx1"/>
                </a:solidFill>
                <a:latin typeface="+mn-lt"/>
                <a:cs typeface="Arial" panose="020B0604020202020204" pitchFamily="34" charset="0"/>
              </a:rPr>
              <a:t>Styles Pane </a:t>
            </a:r>
            <a:r>
              <a:rPr lang="en-GB" sz="1000" b="0" noProof="1">
                <a:solidFill>
                  <a:schemeClr val="tx1"/>
                </a:solidFill>
                <a:latin typeface="+mn-lt"/>
                <a:cs typeface="Arial" panose="020B0604020202020204" pitchFamily="34" charset="0"/>
              </a:rPr>
              <a:t>on Templafy ribbon to </a:t>
            </a:r>
            <a:br>
              <a:rPr lang="en-GB" sz="1000" b="0" noProof="1">
                <a:solidFill>
                  <a:schemeClr val="tx1"/>
                </a:solidFill>
                <a:latin typeface="+mn-lt"/>
                <a:cs typeface="Arial" panose="020B0604020202020204" pitchFamily="34" charset="0"/>
              </a:rPr>
            </a:br>
            <a:r>
              <a:rPr lang="en-GB" sz="1000" b="0" noProof="1">
                <a:solidFill>
                  <a:schemeClr val="tx1"/>
                </a:solidFill>
                <a:latin typeface="+mn-lt"/>
                <a:cs typeface="Arial" panose="020B0604020202020204" pitchFamily="34" charset="0"/>
              </a:rPr>
              <a:t>select up to 9 different level text or headings. </a:t>
            </a:r>
          </a:p>
          <a:p>
            <a:pPr eaLnBrk="1" hangingPunct="1">
              <a:spcAft>
                <a:spcPts val="600"/>
              </a:spcAft>
              <a:defRPr/>
            </a:pPr>
            <a:r>
              <a:rPr lang="en-GB" sz="1000" b="0" noProof="1">
                <a:solidFill>
                  <a:schemeClr val="tx1"/>
                </a:solidFill>
                <a:latin typeface="+mn-lt"/>
                <a:cs typeface="Arial" panose="020B0604020202020204" pitchFamily="34" charset="0"/>
              </a:rPr>
              <a:t>Alternatively, select </a:t>
            </a:r>
            <a:r>
              <a:rPr lang="en-GB" sz="1000" b="1" noProof="1">
                <a:solidFill>
                  <a:schemeClr val="tx1"/>
                </a:solidFill>
                <a:latin typeface="+mn-lt"/>
                <a:cs typeface="Arial" panose="020B0604020202020204" pitchFamily="34" charset="0"/>
              </a:rPr>
              <a:t>Increase</a:t>
            </a:r>
            <a:r>
              <a:rPr lang="en-GB" sz="1000" baseline="0" noProof="1">
                <a:solidFill>
                  <a:schemeClr val="tx1"/>
                </a:solidFill>
                <a:latin typeface="+mn-lt"/>
                <a:cs typeface="Arial" panose="020B0604020202020204" pitchFamily="34" charset="0"/>
              </a:rPr>
              <a:t> or </a:t>
            </a:r>
            <a:r>
              <a:rPr lang="en-GB" sz="1000" b="1" baseline="0" noProof="1">
                <a:solidFill>
                  <a:schemeClr val="tx1"/>
                </a:solidFill>
                <a:latin typeface="+mn-lt"/>
                <a:cs typeface="Arial" panose="020B0604020202020204" pitchFamily="34" charset="0"/>
              </a:rPr>
              <a:t>Decrease </a:t>
            </a:r>
            <a:r>
              <a:rPr lang="en-GB" sz="1000" baseline="0" noProof="1">
                <a:solidFill>
                  <a:schemeClr val="tx1"/>
                </a:solidFill>
                <a:latin typeface="+mn-lt"/>
                <a:cs typeface="Arial" panose="020B0604020202020204" pitchFamily="34" charset="0"/>
              </a:rPr>
              <a:t>list </a:t>
            </a:r>
            <a:br>
              <a:rPr lang="en-GB" sz="1000" baseline="0" noProof="1">
                <a:solidFill>
                  <a:schemeClr val="tx1"/>
                </a:solidFill>
                <a:latin typeface="+mn-lt"/>
                <a:cs typeface="Arial" panose="020B0604020202020204" pitchFamily="34" charset="0"/>
              </a:rPr>
            </a:br>
            <a:r>
              <a:rPr lang="en-GB" sz="1000" baseline="0" noProof="1">
                <a:solidFill>
                  <a:schemeClr val="tx1"/>
                </a:solidFill>
                <a:latin typeface="+mn-lt"/>
                <a:cs typeface="Arial" panose="020B0604020202020204" pitchFamily="34" charset="0"/>
              </a:rPr>
              <a:t>level to go up a level to change the style.</a:t>
            </a:r>
            <a:endParaRPr lang="en-GB" altLang="da-DK" sz="1000" b="0" noProof="1">
              <a:solidFill>
                <a:schemeClr val="tx1"/>
              </a:solidFill>
              <a:latin typeface="+mn-lt"/>
              <a:cs typeface="Arial" panose="020B0604020202020204" pitchFamily="34" charset="0"/>
            </a:endParaRPr>
          </a:p>
          <a:p>
            <a:pPr eaLnBrk="1" hangingPunct="1">
              <a:spcAft>
                <a:spcPts val="600"/>
              </a:spcAft>
              <a:defRPr/>
            </a:pPr>
            <a:endParaRPr lang="en-GB" altLang="da-DK" sz="1000" b="0" noProof="1">
              <a:solidFill>
                <a:schemeClr val="tx1"/>
              </a:solidFill>
              <a:latin typeface="+mn-lt"/>
              <a:cs typeface="Arial" panose="020B0604020202020204" pitchFamily="34" charset="0"/>
            </a:endParaRPr>
          </a:p>
          <a:p>
            <a:pPr eaLnBrk="1" hangingPunct="1">
              <a:spcAft>
                <a:spcPts val="600"/>
              </a:spcAft>
              <a:defRPr/>
            </a:pPr>
            <a:br>
              <a:rPr lang="en-GB" altLang="da-DK" sz="1000" b="0" noProof="1">
                <a:solidFill>
                  <a:schemeClr val="tx1"/>
                </a:solidFill>
                <a:latin typeface="+mn-lt"/>
                <a:cs typeface="Arial" panose="020B0604020202020204" pitchFamily="34" charset="0"/>
              </a:rPr>
            </a:br>
            <a:br>
              <a:rPr lang="en-GB" altLang="da-DK" sz="1000" b="0" noProof="1">
                <a:solidFill>
                  <a:schemeClr val="tx1"/>
                </a:solidFill>
                <a:latin typeface="+mn-lt"/>
                <a:cs typeface="Arial" panose="020B0604020202020204" pitchFamily="34" charset="0"/>
              </a:rPr>
            </a:br>
            <a:r>
              <a:rPr lang="en-GB" sz="1000" b="0" noProof="1">
                <a:solidFill>
                  <a:schemeClr val="accent1"/>
                </a:solidFill>
                <a:latin typeface="+mn-lt"/>
                <a:cs typeface="Arial" panose="020B0604020202020204" pitchFamily="34" charset="0"/>
              </a:rPr>
              <a:t>Reset slide</a:t>
            </a:r>
            <a:br>
              <a:rPr lang="en-GB" sz="1000" b="0" noProof="1">
                <a:solidFill>
                  <a:schemeClr val="tx2"/>
                </a:solidFill>
                <a:latin typeface="+mn-lt"/>
                <a:cs typeface="Arial" panose="020B0604020202020204" pitchFamily="34" charset="0"/>
              </a:rPr>
            </a:br>
            <a:r>
              <a:rPr lang="en-GB" altLang="da-DK" sz="1000" noProof="1">
                <a:solidFill>
                  <a:schemeClr val="tx1"/>
                </a:solidFill>
                <a:latin typeface="+mn-lt"/>
                <a:cs typeface="Arial" panose="020B0604020202020204" pitchFamily="34" charset="0"/>
              </a:rPr>
              <a:t>Click the </a:t>
            </a:r>
            <a:r>
              <a:rPr lang="en-GB" altLang="da-DK" sz="1000" b="1" baseline="0" noProof="1">
                <a:solidFill>
                  <a:schemeClr val="tx1"/>
                </a:solidFill>
                <a:latin typeface="+mn-lt"/>
                <a:cs typeface="Arial" panose="020B0604020202020204" pitchFamily="34" charset="0"/>
              </a:rPr>
              <a:t>Reset </a:t>
            </a:r>
            <a:r>
              <a:rPr lang="en-GB" altLang="da-DK" sz="1000" noProof="1">
                <a:solidFill>
                  <a:schemeClr val="tx1"/>
                </a:solidFill>
                <a:latin typeface="+mn-lt"/>
                <a:cs typeface="Arial" panose="020B0604020202020204" pitchFamily="34" charset="0"/>
              </a:rPr>
              <a:t>menu to reset position, size</a:t>
            </a:r>
            <a:r>
              <a:rPr lang="en-GB" altLang="da-DK" sz="1000" baseline="0" noProof="1">
                <a:solidFill>
                  <a:schemeClr val="tx1"/>
                </a:solidFill>
                <a:latin typeface="+mn-lt"/>
                <a:cs typeface="Arial" panose="020B0604020202020204" pitchFamily="34" charset="0"/>
              </a:rPr>
              <a:t> and </a:t>
            </a:r>
            <a:br>
              <a:rPr lang="en-GB" altLang="da-DK" sz="1000" baseline="0" noProof="1">
                <a:solidFill>
                  <a:schemeClr val="tx1"/>
                </a:solidFill>
                <a:latin typeface="+mn-lt"/>
                <a:cs typeface="Arial" panose="020B0604020202020204" pitchFamily="34" charset="0"/>
              </a:rPr>
            </a:br>
            <a:r>
              <a:rPr lang="en-GB" altLang="da-DK" sz="1000" baseline="0" noProof="1">
                <a:solidFill>
                  <a:schemeClr val="tx1"/>
                </a:solidFill>
                <a:latin typeface="+mn-lt"/>
                <a:cs typeface="Arial" panose="020B0604020202020204" pitchFamily="34" charset="0"/>
              </a:rPr>
              <a:t>formatting of the slide placeholders to their default settings</a:t>
            </a:r>
          </a:p>
          <a:p>
            <a:pPr marL="0" marR="0" lvl="0" indent="0" algn="l" defTabSz="914377" rtl="0" eaLnBrk="1" fontAlgn="auto" latinLnBrk="0" hangingPunct="1">
              <a:lnSpc>
                <a:spcPct val="100000"/>
              </a:lnSpc>
              <a:spcBef>
                <a:spcPts val="0"/>
              </a:spcBef>
              <a:spcAft>
                <a:spcPts val="600"/>
              </a:spcAft>
              <a:buClrTx/>
              <a:buSzTx/>
              <a:buFontTx/>
              <a:buNone/>
              <a:tabLst/>
              <a:defRPr/>
            </a:pPr>
            <a:br>
              <a:rPr lang="en-GB" altLang="da-DK" sz="800" b="0" noProof="1">
                <a:solidFill>
                  <a:schemeClr val="tx1"/>
                </a:solidFill>
                <a:latin typeface="+mn-lt"/>
                <a:cs typeface="Arial" panose="020B0604020202020204" pitchFamily="34" charset="0"/>
              </a:rPr>
            </a:br>
            <a:r>
              <a:rPr lang="en-GB" sz="1200" b="1" dirty="0">
                <a:solidFill>
                  <a:schemeClr val="accent1"/>
                </a:solidFill>
                <a:latin typeface="Arial" panose="020B0604020202020204" pitchFamily="34" charset="0"/>
                <a:cs typeface="Arial" panose="020B0604020202020204" pitchFamily="34" charset="0"/>
              </a:rPr>
              <a:t>Slides and layouts</a:t>
            </a:r>
          </a:p>
          <a:p>
            <a:pPr marL="0" marR="0" lvl="0" indent="0" algn="l" defTabSz="914377" rtl="0" eaLnBrk="1" fontAlgn="auto" latinLnBrk="0" hangingPunct="1">
              <a:lnSpc>
                <a:spcPct val="100000"/>
              </a:lnSpc>
              <a:spcBef>
                <a:spcPts val="0"/>
              </a:spcBef>
              <a:spcAft>
                <a:spcPts val="600"/>
              </a:spcAft>
              <a:buClrTx/>
              <a:buSzTx/>
              <a:buFontTx/>
              <a:buNone/>
              <a:tabLst/>
              <a:defRPr/>
            </a:pPr>
            <a:r>
              <a:rPr lang="en-GB" altLang="da-DK" sz="1000" b="0" noProof="1">
                <a:solidFill>
                  <a:schemeClr val="tx1"/>
                </a:solidFill>
                <a:latin typeface="+mn-lt"/>
                <a:cs typeface="Arial" panose="020B0604020202020204" pitchFamily="34" charset="0"/>
              </a:rPr>
              <a:t>Click on the menu </a:t>
            </a:r>
            <a:r>
              <a:rPr lang="en-GB" altLang="da-DK" sz="1000" b="1" noProof="1">
                <a:solidFill>
                  <a:schemeClr val="tx1"/>
                </a:solidFill>
                <a:latin typeface="+mn-lt"/>
                <a:cs typeface="Arial" panose="020B0604020202020204" pitchFamily="34" charset="0"/>
              </a:rPr>
              <a:t>New Slide </a:t>
            </a:r>
            <a:r>
              <a:rPr lang="en-GB" altLang="da-DK" sz="1000" b="0" noProof="1">
                <a:solidFill>
                  <a:schemeClr val="tx1"/>
                </a:solidFill>
                <a:latin typeface="+mn-lt"/>
                <a:cs typeface="Arial" panose="020B0604020202020204" pitchFamily="34" charset="0"/>
              </a:rPr>
              <a:t>in the </a:t>
            </a:r>
            <a:r>
              <a:rPr lang="en-GB" altLang="da-DK" sz="1000" b="1" noProof="1">
                <a:solidFill>
                  <a:schemeClr val="tx1"/>
                </a:solidFill>
                <a:latin typeface="+mn-lt"/>
                <a:cs typeface="Arial" panose="020B0604020202020204" pitchFamily="34" charset="0"/>
              </a:rPr>
              <a:t>Home</a:t>
            </a:r>
            <a:r>
              <a:rPr lang="en-GB" altLang="da-DK" sz="1000" b="0" noProof="1">
                <a:solidFill>
                  <a:schemeClr val="tx1"/>
                </a:solidFill>
                <a:latin typeface="+mn-lt"/>
                <a:cs typeface="Arial" panose="020B0604020202020204" pitchFamily="34" charset="0"/>
              </a:rPr>
              <a:t> tab to insert a </a:t>
            </a:r>
            <a:br>
              <a:rPr lang="en-GB" altLang="da-DK" sz="1000" b="0" noProof="1">
                <a:solidFill>
                  <a:schemeClr val="tx1"/>
                </a:solidFill>
                <a:latin typeface="+mn-lt"/>
                <a:cs typeface="Arial" panose="020B0604020202020204" pitchFamily="34" charset="0"/>
              </a:rPr>
            </a:br>
            <a:r>
              <a:rPr lang="en-GB" altLang="da-DK" sz="1000" b="0" noProof="1">
                <a:solidFill>
                  <a:schemeClr val="tx1"/>
                </a:solidFill>
                <a:latin typeface="+mn-lt"/>
                <a:cs typeface="Arial" panose="020B0604020202020204" pitchFamily="34" charset="0"/>
              </a:rPr>
              <a:t>new slide</a:t>
            </a:r>
            <a:br>
              <a:rPr lang="en-GB" altLang="da-DK" sz="1000" b="0" noProof="1">
                <a:solidFill>
                  <a:schemeClr val="tx1"/>
                </a:solidFill>
                <a:latin typeface="+mn-lt"/>
                <a:cs typeface="Arial" panose="020B0604020202020204" pitchFamily="34" charset="0"/>
              </a:rPr>
            </a:br>
            <a:br>
              <a:rPr lang="en-GB" altLang="da-DK" sz="1000" b="0" noProof="1">
                <a:solidFill>
                  <a:schemeClr val="tx1"/>
                </a:solidFill>
                <a:latin typeface="+mn-lt"/>
                <a:cs typeface="Arial" panose="020B0604020202020204" pitchFamily="34" charset="0"/>
              </a:rPr>
            </a:br>
            <a:r>
              <a:rPr lang="en-GB" altLang="da-DK" sz="1000" b="0" noProof="1">
                <a:solidFill>
                  <a:schemeClr val="accent1"/>
                </a:solidFill>
                <a:latin typeface="+mn-lt"/>
                <a:cs typeface="Arial" panose="020B0604020202020204" pitchFamily="34" charset="0"/>
              </a:rPr>
              <a:t>Change layout</a:t>
            </a:r>
            <a:br>
              <a:rPr lang="en-GB" altLang="da-DK" sz="1000" b="0" noProof="1">
                <a:solidFill>
                  <a:schemeClr val="tx2"/>
                </a:solidFill>
                <a:latin typeface="+mn-lt"/>
                <a:cs typeface="Arial" panose="020B0604020202020204" pitchFamily="34" charset="0"/>
              </a:rPr>
            </a:br>
            <a:r>
              <a:rPr lang="en-GB" sz="1000" dirty="0">
                <a:solidFill>
                  <a:srgbClr val="000000"/>
                </a:solidFill>
                <a:latin typeface="+mn-lt"/>
                <a:ea typeface="Arial" panose="020B0604020202020204" pitchFamily="34" charset="0"/>
              </a:rPr>
              <a:t>Click on the arrow next to </a:t>
            </a:r>
            <a:r>
              <a:rPr lang="en-GB" sz="1000" b="1" dirty="0">
                <a:solidFill>
                  <a:srgbClr val="000000"/>
                </a:solidFill>
                <a:latin typeface="+mn-lt"/>
                <a:ea typeface="Arial" panose="020B0604020202020204" pitchFamily="34" charset="0"/>
              </a:rPr>
              <a:t>Layout </a:t>
            </a:r>
            <a:r>
              <a:rPr lang="en-GB" sz="1000" dirty="0">
                <a:solidFill>
                  <a:srgbClr val="000000"/>
                </a:solidFill>
                <a:latin typeface="+mn-lt"/>
                <a:ea typeface="Arial" panose="020B0604020202020204" pitchFamily="34" charset="0"/>
              </a:rPr>
              <a:t>to view a dropdown </a:t>
            </a:r>
            <a:br>
              <a:rPr lang="en-GB" sz="1000" dirty="0">
                <a:solidFill>
                  <a:srgbClr val="000000"/>
                </a:solidFill>
                <a:latin typeface="+mn-lt"/>
                <a:ea typeface="Arial" panose="020B0604020202020204" pitchFamily="34" charset="0"/>
              </a:rPr>
            </a:br>
            <a:r>
              <a:rPr lang="en-GB" sz="1000" dirty="0">
                <a:solidFill>
                  <a:srgbClr val="000000"/>
                </a:solidFill>
                <a:latin typeface="+mn-lt"/>
                <a:ea typeface="Arial" panose="020B0604020202020204" pitchFamily="34" charset="0"/>
              </a:rPr>
              <a:t>menu of possible slide layouts</a:t>
            </a:r>
          </a:p>
          <a:p>
            <a:pPr marL="0" indent="0">
              <a:spcAft>
                <a:spcPts val="600"/>
              </a:spcAft>
              <a:buFont typeface="+mj-lt"/>
              <a:buNone/>
            </a:pPr>
            <a:r>
              <a:rPr lang="en-GB" sz="1000" b="0" dirty="0">
                <a:solidFill>
                  <a:schemeClr val="accent1"/>
                </a:solidFill>
                <a:latin typeface="+mn-lt"/>
                <a:ea typeface="Arial" panose="020B0604020202020204" pitchFamily="34" charset="0"/>
              </a:rPr>
              <a:t>Animations</a:t>
            </a:r>
            <a:br>
              <a:rPr lang="en-GB" sz="1000" b="1" dirty="0">
                <a:solidFill>
                  <a:srgbClr val="000000"/>
                </a:solidFill>
                <a:latin typeface="+mn-lt"/>
                <a:ea typeface="Arial" panose="020B0604020202020204" pitchFamily="34" charset="0"/>
              </a:rPr>
            </a:br>
            <a:r>
              <a:rPr lang="en-GB" sz="1000" dirty="0">
                <a:latin typeface="+mn-lt"/>
                <a:ea typeface="Arial" panose="020B0604020202020204" pitchFamily="34" charset="0"/>
              </a:rPr>
              <a:t>No animated slides included,  keep animation simple e.g., fade</a:t>
            </a:r>
          </a:p>
          <a:p>
            <a:pPr marL="0" indent="0">
              <a:spcAft>
                <a:spcPts val="0"/>
              </a:spcAft>
              <a:buFont typeface="+mj-lt"/>
              <a:buNone/>
            </a:pPr>
            <a:endParaRPr lang="en-GB" sz="1000" dirty="0">
              <a:latin typeface="+mn-lt"/>
              <a:ea typeface="Arial" panose="020B0604020202020204" pitchFamily="34" charset="0"/>
            </a:endParaRPr>
          </a:p>
          <a:p>
            <a:pPr eaLnBrk="1" hangingPunct="1">
              <a:spcAft>
                <a:spcPts val="600"/>
              </a:spcAft>
              <a:defRPr/>
            </a:pPr>
            <a:r>
              <a:rPr lang="en-GB" sz="1200" b="1" dirty="0">
                <a:solidFill>
                  <a:schemeClr val="accent1"/>
                </a:solidFill>
                <a:latin typeface="Arial" panose="020B0604020202020204" pitchFamily="34" charset="0"/>
                <a:cs typeface="Arial" panose="020B0604020202020204" pitchFamily="34" charset="0"/>
              </a:rPr>
              <a:t>Guides</a:t>
            </a:r>
          </a:p>
          <a:p>
            <a:pPr eaLnBrk="1" hangingPunct="1">
              <a:spcAft>
                <a:spcPts val="600"/>
              </a:spcAft>
              <a:defRPr/>
            </a:pPr>
            <a:r>
              <a:rPr lang="en-GB" altLang="da-DK" sz="1000" b="0" kern="1200" noProof="1">
                <a:solidFill>
                  <a:schemeClr val="tx1"/>
                </a:solidFill>
                <a:latin typeface="+mn-lt"/>
                <a:ea typeface="+mn-ea"/>
                <a:cs typeface="Arial" panose="020B0604020202020204" pitchFamily="34" charset="0"/>
              </a:rPr>
              <a:t>Click the </a:t>
            </a:r>
            <a:r>
              <a:rPr lang="en-GB" altLang="da-DK" sz="1000" b="1" kern="1200" noProof="1">
                <a:solidFill>
                  <a:schemeClr val="tx1"/>
                </a:solidFill>
                <a:latin typeface="+mn-lt"/>
                <a:ea typeface="+mn-ea"/>
                <a:cs typeface="Arial" panose="020B0604020202020204" pitchFamily="34" charset="0"/>
              </a:rPr>
              <a:t>View</a:t>
            </a:r>
            <a:r>
              <a:rPr lang="en-GB" altLang="da-DK" sz="1000" b="0" kern="1200" noProof="1">
                <a:solidFill>
                  <a:schemeClr val="tx1"/>
                </a:solidFill>
                <a:latin typeface="+mn-lt"/>
                <a:ea typeface="+mn-ea"/>
                <a:cs typeface="Arial" panose="020B0604020202020204" pitchFamily="34" charset="0"/>
              </a:rPr>
              <a:t> tab and set tick mark next to </a:t>
            </a:r>
            <a:r>
              <a:rPr lang="en-GB" altLang="da-DK" sz="1000" b="1" kern="1200" noProof="1">
                <a:solidFill>
                  <a:schemeClr val="tx1"/>
                </a:solidFill>
                <a:latin typeface="+mn-lt"/>
                <a:ea typeface="+mn-ea"/>
                <a:cs typeface="Arial" panose="020B0604020202020204" pitchFamily="34" charset="0"/>
              </a:rPr>
              <a:t>Guides</a:t>
            </a:r>
            <a:endParaRPr lang="en-GB" altLang="da-DK" sz="1000" b="0" kern="1200" noProof="1">
              <a:solidFill>
                <a:schemeClr val="tx1"/>
              </a:solidFill>
              <a:latin typeface="+mn-lt"/>
              <a:ea typeface="+mn-ea"/>
              <a:cs typeface="Arial" panose="020B0604020202020204" pitchFamily="34" charset="0"/>
            </a:endParaRPr>
          </a:p>
          <a:p>
            <a:pPr eaLnBrk="1" hangingPunct="1">
              <a:spcAft>
                <a:spcPts val="600"/>
              </a:spcAft>
              <a:defRPr/>
            </a:pPr>
            <a:r>
              <a:rPr lang="en-GB" altLang="da-DK" sz="1000" b="1" kern="1200" noProof="1">
                <a:solidFill>
                  <a:schemeClr val="tx1"/>
                </a:solidFill>
                <a:latin typeface="+mn-lt"/>
                <a:ea typeface="+mn-ea"/>
                <a:cs typeface="Arial" panose="020B0604020202020204" pitchFamily="34" charset="0"/>
              </a:rPr>
              <a:t>Hint: Alt + F9 </a:t>
            </a:r>
            <a:r>
              <a:rPr lang="en-GB" altLang="da-DK" sz="1000" b="0" kern="1200" noProof="1">
                <a:solidFill>
                  <a:schemeClr val="tx1"/>
                </a:solidFill>
                <a:latin typeface="+mn-lt"/>
                <a:ea typeface="+mn-ea"/>
                <a:cs typeface="Arial" panose="020B0604020202020204" pitchFamily="34" charset="0"/>
              </a:rPr>
              <a:t>for quick view of guides</a:t>
            </a:r>
            <a:br>
              <a:rPr lang="en-GB" altLang="da-DK" sz="1000" b="0" kern="1200" noProof="1">
                <a:solidFill>
                  <a:schemeClr val="tx1"/>
                </a:solidFill>
                <a:latin typeface="+mn-lt"/>
                <a:ea typeface="+mn-ea"/>
                <a:cs typeface="Arial" panose="020B0604020202020204" pitchFamily="34" charset="0"/>
              </a:rPr>
            </a:br>
            <a:r>
              <a:rPr lang="en-GB" altLang="da-DK" sz="1000" b="1" kern="1200" noProof="1">
                <a:solidFill>
                  <a:schemeClr val="tx1"/>
                </a:solidFill>
                <a:latin typeface="+mn-lt"/>
                <a:ea typeface="+mn-ea"/>
                <a:cs typeface="Arial" panose="020B0604020202020204" pitchFamily="34" charset="0"/>
              </a:rPr>
              <a:t>Mac: </a:t>
            </a:r>
            <a:r>
              <a:rPr lang="en-GB" sz="1000" b="0" i="0" dirty="0">
                <a:solidFill>
                  <a:srgbClr val="333333"/>
                </a:solidFill>
                <a:effectLst/>
                <a:latin typeface="+mn-lt"/>
              </a:rPr>
              <a:t>⌘ </a:t>
            </a:r>
            <a:r>
              <a:rPr lang="en-GB" altLang="da-DK" sz="1000" b="0" kern="1200" noProof="1">
                <a:solidFill>
                  <a:schemeClr val="tx1"/>
                </a:solidFill>
                <a:latin typeface="+mn-lt"/>
                <a:ea typeface="+mn-ea"/>
                <a:cs typeface="Arial" panose="020B0604020202020204" pitchFamily="34" charset="0"/>
              </a:rPr>
              <a:t>+ option + ctrl + G</a:t>
            </a:r>
            <a:endParaRPr lang="en-GB" sz="1000" dirty="0">
              <a:latin typeface="+mn-lt"/>
              <a:ea typeface="Arial" panose="020B0604020202020204" pitchFamily="34" charset="0"/>
            </a:endParaRPr>
          </a:p>
          <a:p>
            <a:pPr marL="0" indent="0">
              <a:spcAft>
                <a:spcPts val="600"/>
              </a:spcAft>
              <a:buFont typeface="+mj-lt"/>
              <a:buNone/>
            </a:pPr>
            <a:br>
              <a:rPr lang="en-GB" altLang="da-DK" sz="1000" b="0" kern="1200" noProof="1">
                <a:solidFill>
                  <a:schemeClr val="tx1"/>
                </a:solidFill>
                <a:latin typeface="Arial" charset="0"/>
                <a:ea typeface="+mn-ea"/>
                <a:cs typeface="Arial" panose="020B0604020202020204" pitchFamily="34" charset="0"/>
              </a:rPr>
            </a:br>
            <a:endParaRPr lang="en-GB" sz="1000" dirty="0">
              <a:latin typeface="+mn-lt"/>
              <a:ea typeface="Arial" panose="020B0604020202020204" pitchFamily="34" charset="0"/>
            </a:endParaRPr>
          </a:p>
        </p:txBody>
      </p:sp>
      <p:sp>
        <p:nvSpPr>
          <p:cNvPr id="31" name="Text Box 3">
            <a:extLst>
              <a:ext uri="{FF2B5EF4-FFF2-40B4-BE49-F238E27FC236}">
                <a16:creationId xmlns:a16="http://schemas.microsoft.com/office/drawing/2014/main" id="{F569F601-11CF-4F09-9ACA-29DB61293B18}"/>
              </a:ext>
            </a:extLst>
          </p:cNvPr>
          <p:cNvSpPr txBox="1">
            <a:spLocks noChangeArrowheads="1"/>
          </p:cNvSpPr>
          <p:nvPr userDrawn="1"/>
        </p:nvSpPr>
        <p:spPr bwMode="auto">
          <a:xfrm>
            <a:off x="4359275" y="1556270"/>
            <a:ext cx="3473451" cy="4463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377" rtl="0" eaLnBrk="1" fontAlgn="auto" latinLnBrk="0" hangingPunct="1">
              <a:lnSpc>
                <a:spcPct val="100000"/>
              </a:lnSpc>
              <a:spcBef>
                <a:spcPts val="0"/>
              </a:spcBef>
              <a:spcAft>
                <a:spcPts val="600"/>
              </a:spcAft>
              <a:buClrTx/>
              <a:buSzTx/>
              <a:buFontTx/>
              <a:buNone/>
              <a:tabLst/>
              <a:defRPr/>
            </a:pPr>
            <a:r>
              <a:rPr lang="en-GB" sz="1200" b="1" dirty="0">
                <a:solidFill>
                  <a:schemeClr val="accent1"/>
                </a:solidFill>
                <a:latin typeface="Arial" panose="020B0604020202020204" pitchFamily="34" charset="0"/>
                <a:cs typeface="Arial" panose="020B0604020202020204" pitchFamily="34" charset="0"/>
              </a:rPr>
              <a:t>Pictures</a:t>
            </a:r>
            <a:endParaRPr lang="en-GB" sz="1200" b="1" noProof="1">
              <a:solidFill>
                <a:schemeClr val="accent1"/>
              </a:solidFill>
              <a:latin typeface="Arial" panose="020B0604020202020204" pitchFamily="34" charset="0"/>
              <a:cs typeface="Arial" panose="020B0604020202020204" pitchFamily="34" charset="0"/>
            </a:endParaRPr>
          </a:p>
          <a:p>
            <a:pPr marL="0" lvl="0" indent="0" algn="l" defTabSz="914377" rtl="0" eaLnBrk="1" latinLnBrk="0" hangingPunct="1">
              <a:lnSpc>
                <a:spcPct val="100000"/>
              </a:lnSpc>
              <a:spcBef>
                <a:spcPts val="0"/>
              </a:spcBef>
              <a:spcAft>
                <a:spcPts val="0"/>
              </a:spcAft>
              <a:buClr>
                <a:srgbClr val="000000"/>
              </a:buClr>
              <a:buSzPct val="100000"/>
              <a:buFont typeface="+mj-lt"/>
              <a:buNone/>
              <a:defRPr/>
            </a:pPr>
            <a:r>
              <a:rPr lang="en-GB" altLang="da-DK" sz="1051" b="0" i="0" u="none" kern="1200" cap="none" noProof="1">
                <a:solidFill>
                  <a:srgbClr val="000000"/>
                </a:solidFill>
                <a:latin typeface="Times New Roman" panose="02020603050405020304" pitchFamily="18" charset="0"/>
                <a:ea typeface="+mn-ea"/>
                <a:cs typeface="+mn-cs"/>
              </a:rPr>
              <a:t>On slides with picture placeholder click icon, </a:t>
            </a:r>
            <a:br>
              <a:rPr lang="en-GB" altLang="da-DK" sz="1051" b="0" i="0" u="none" kern="1200" cap="none" noProof="1">
                <a:solidFill>
                  <a:srgbClr val="000000"/>
                </a:solidFill>
                <a:latin typeface="Times New Roman" panose="02020603050405020304" pitchFamily="18" charset="0"/>
                <a:ea typeface="+mn-ea"/>
                <a:cs typeface="+mn-cs"/>
              </a:rPr>
            </a:br>
            <a:r>
              <a:rPr lang="en-GB" altLang="da-DK" sz="1051" b="0" i="0" u="none" kern="1200" cap="none" noProof="1">
                <a:solidFill>
                  <a:srgbClr val="000000"/>
                </a:solidFill>
                <a:latin typeface="Times New Roman" panose="02020603050405020304" pitchFamily="18" charset="0"/>
                <a:ea typeface="+mn-ea"/>
                <a:cs typeface="+mn-cs"/>
              </a:rPr>
              <a:t>s</a:t>
            </a:r>
            <a:r>
              <a:rPr lang="en-GB" altLang="da-DK" sz="1051" b="0" i="0" u="none" cap="none" noProof="1">
                <a:solidFill>
                  <a:srgbClr val="000000"/>
                </a:solidFill>
                <a:latin typeface="Times New Roman" panose="02020603050405020304" pitchFamily="18" charset="0"/>
                <a:ea typeface="+mn-ea"/>
                <a:cs typeface="+mn-cs"/>
              </a:rPr>
              <a:t>elect </a:t>
            </a:r>
            <a:r>
              <a:rPr lang="en-GB" altLang="da-DK" sz="1051" b="1" i="0" u="none" cap="none" noProof="1">
                <a:solidFill>
                  <a:srgbClr val="000000"/>
                </a:solidFill>
                <a:latin typeface="Times New Roman" panose="02020603050405020304" pitchFamily="18" charset="0"/>
                <a:ea typeface="+mn-ea"/>
                <a:cs typeface="+mn-cs"/>
              </a:rPr>
              <a:t>Image Tools </a:t>
            </a:r>
            <a:r>
              <a:rPr lang="en-GB" altLang="da-DK" sz="1051" b="0" i="0" u="none" cap="none" noProof="1">
                <a:solidFill>
                  <a:srgbClr val="000000"/>
                </a:solidFill>
                <a:latin typeface="Times New Roman" panose="02020603050405020304" pitchFamily="18" charset="0"/>
                <a:ea typeface="+mn-ea"/>
                <a:cs typeface="+mn-cs"/>
              </a:rPr>
              <a:t>options on Templafy ribbon </a:t>
            </a:r>
            <a:br>
              <a:rPr lang="en-GB" altLang="da-DK" sz="1051" b="0" i="0" u="none" cap="none" noProof="1">
                <a:solidFill>
                  <a:srgbClr val="000000"/>
                </a:solidFill>
                <a:latin typeface="Times New Roman" panose="02020603050405020304" pitchFamily="18" charset="0"/>
                <a:ea typeface="+mn-ea"/>
                <a:cs typeface="+mn-cs"/>
              </a:rPr>
            </a:br>
            <a:r>
              <a:rPr lang="en-GB" altLang="da-DK" sz="1051" b="0" i="0" u="none" cap="none" noProof="1">
                <a:solidFill>
                  <a:srgbClr val="000000"/>
                </a:solidFill>
                <a:latin typeface="Times New Roman" panose="02020603050405020304" pitchFamily="18" charset="0"/>
                <a:ea typeface="+mn-ea"/>
                <a:cs typeface="+mn-cs"/>
              </a:rPr>
              <a:t>and select </a:t>
            </a:r>
            <a:r>
              <a:rPr lang="en-GB" altLang="da-DK" sz="1051" b="1" i="0" u="none" cap="none" noProof="1">
                <a:solidFill>
                  <a:srgbClr val="000000"/>
                </a:solidFill>
                <a:latin typeface="Times New Roman" panose="02020603050405020304" pitchFamily="18" charset="0"/>
                <a:ea typeface="+mn-ea"/>
                <a:cs typeface="+mn-cs"/>
              </a:rPr>
              <a:t>Insert </a:t>
            </a:r>
            <a:r>
              <a:rPr lang="en-GB" altLang="da-DK" sz="1051" b="0" i="0" u="none" cap="none" noProof="1">
                <a:solidFill>
                  <a:srgbClr val="000000"/>
                </a:solidFill>
                <a:latin typeface="Times New Roman" panose="02020603050405020304" pitchFamily="18" charset="0"/>
                <a:ea typeface="+mn-ea"/>
                <a:cs typeface="+mn-cs"/>
              </a:rPr>
              <a:t>or </a:t>
            </a:r>
            <a:r>
              <a:rPr lang="en-GB" altLang="da-DK" sz="1051" b="1" i="0" u="none" cap="none" noProof="1">
                <a:solidFill>
                  <a:srgbClr val="000000"/>
                </a:solidFill>
                <a:latin typeface="Times New Roman" panose="02020603050405020304" pitchFamily="18" charset="0"/>
                <a:ea typeface="+mn-ea"/>
                <a:cs typeface="+mn-cs"/>
              </a:rPr>
              <a:t>Paste</a:t>
            </a:r>
            <a:r>
              <a:rPr lang="en-GB" altLang="da-DK" sz="1051" b="0" i="0" u="none" cap="none" noProof="1">
                <a:solidFill>
                  <a:srgbClr val="000000"/>
                </a:solidFill>
                <a:latin typeface="Times New Roman" panose="02020603050405020304" pitchFamily="18" charset="0"/>
                <a:ea typeface="+mn-ea"/>
                <a:cs typeface="+mn-cs"/>
              </a:rPr>
              <a:t>. Then move the picture </a:t>
            </a:r>
            <a:br>
              <a:rPr lang="en-GB" altLang="da-DK" sz="1051" b="0" i="0" u="none" cap="none" noProof="1">
                <a:solidFill>
                  <a:srgbClr val="000000"/>
                </a:solidFill>
                <a:latin typeface="Times New Roman" panose="02020603050405020304" pitchFamily="18" charset="0"/>
                <a:ea typeface="+mn-ea"/>
                <a:cs typeface="+mn-cs"/>
              </a:rPr>
            </a:br>
            <a:r>
              <a:rPr lang="en-GB" altLang="da-DK" sz="1051" b="0" i="0" u="none" cap="none" noProof="1">
                <a:solidFill>
                  <a:srgbClr val="000000"/>
                </a:solidFill>
                <a:latin typeface="Times New Roman" panose="02020603050405020304" pitchFamily="18" charset="0"/>
                <a:ea typeface="+mn-ea"/>
                <a:cs typeface="+mn-cs"/>
              </a:rPr>
              <a:t>within the placeholder to focus. </a:t>
            </a:r>
            <a:endParaRPr lang="en-GB" altLang="da-DK" sz="1200" b="0" i="0" u="none" cap="none" noProof="1">
              <a:solidFill>
                <a:srgbClr val="000000"/>
              </a:solidFill>
              <a:latin typeface="Times New Roman" panose="02020603050405020304" pitchFamily="18" charset="0"/>
              <a:ea typeface="+mn-ea"/>
              <a:cs typeface="+mn-cs"/>
            </a:endParaRPr>
          </a:p>
          <a:p>
            <a:pPr eaLnBrk="1" hangingPunct="1">
              <a:spcBef>
                <a:spcPts val="1200"/>
              </a:spcBef>
              <a:spcAft>
                <a:spcPts val="600"/>
              </a:spcAft>
              <a:defRPr/>
            </a:pPr>
            <a:r>
              <a:rPr lang="en-GB" sz="900" b="0" i="0" noProof="1">
                <a:solidFill>
                  <a:schemeClr val="accent1"/>
                </a:solidFill>
                <a:latin typeface="+mn-lt"/>
                <a:cs typeface="Arial" panose="020B0604020202020204" pitchFamily="34" charset="0"/>
              </a:rPr>
              <a:t>Crop picture</a:t>
            </a:r>
          </a:p>
          <a:p>
            <a:pPr marL="143996" indent="-143996" eaLnBrk="1" hangingPunct="1">
              <a:spcAft>
                <a:spcPts val="600"/>
              </a:spcAft>
              <a:buFont typeface="+mj-lt"/>
              <a:buAutoNum type="arabicPeriod"/>
              <a:defRPr/>
            </a:pPr>
            <a:r>
              <a:rPr lang="en-GB" altLang="da-DK" sz="1000" b="0" noProof="1">
                <a:solidFill>
                  <a:schemeClr val="tx1"/>
                </a:solidFill>
                <a:latin typeface="+mn-lt"/>
                <a:cs typeface="Arial" panose="020B0604020202020204" pitchFamily="34" charset="0"/>
              </a:rPr>
              <a:t>Click </a:t>
            </a:r>
            <a:r>
              <a:rPr lang="en-GB" altLang="da-DK" sz="1000" b="1" noProof="1">
                <a:solidFill>
                  <a:schemeClr val="tx1"/>
                </a:solidFill>
                <a:latin typeface="+mn-lt"/>
                <a:cs typeface="Arial" panose="020B0604020202020204" pitchFamily="34" charset="0"/>
              </a:rPr>
              <a:t>Crop</a:t>
            </a:r>
            <a:r>
              <a:rPr lang="en-GB" altLang="da-DK" sz="1000" b="0" noProof="1">
                <a:solidFill>
                  <a:schemeClr val="tx1"/>
                </a:solidFill>
                <a:latin typeface="+mn-lt"/>
                <a:cs typeface="Arial" panose="020B0604020202020204" pitchFamily="34" charset="0"/>
              </a:rPr>
              <a:t> to change size or focus of the picture</a:t>
            </a:r>
          </a:p>
          <a:p>
            <a:pPr marL="143996" indent="-143996" eaLnBrk="1" hangingPunct="1">
              <a:spcAft>
                <a:spcPts val="600"/>
              </a:spcAft>
              <a:buFont typeface="+mj-lt"/>
              <a:buAutoNum type="arabicPeriod"/>
              <a:defRPr/>
            </a:pPr>
            <a:r>
              <a:rPr lang="en-GB" altLang="da-DK" sz="1000" b="0" noProof="1">
                <a:solidFill>
                  <a:schemeClr val="tx1"/>
                </a:solidFill>
                <a:latin typeface="+mn-lt"/>
                <a:cs typeface="Arial" panose="020B0604020202020204" pitchFamily="34" charset="0"/>
              </a:rPr>
              <a:t>If you want to scale the picture, hold </a:t>
            </a:r>
            <a:r>
              <a:rPr lang="en-GB" altLang="da-DK" sz="1000" b="1" noProof="1">
                <a:solidFill>
                  <a:schemeClr val="tx1"/>
                </a:solidFill>
                <a:latin typeface="+mn-lt"/>
                <a:cs typeface="Arial" panose="020B0604020202020204" pitchFamily="34" charset="0"/>
              </a:rPr>
              <a:t>SHIFT</a:t>
            </a:r>
            <a:r>
              <a:rPr lang="en-GB" altLang="da-DK" sz="1000" b="0" noProof="1">
                <a:solidFill>
                  <a:schemeClr val="tx1"/>
                </a:solidFill>
                <a:latin typeface="+mn-lt"/>
                <a:cs typeface="Arial" panose="020B0604020202020204" pitchFamily="34" charset="0"/>
              </a:rPr>
              <a:t>-key down </a:t>
            </a:r>
            <a:br>
              <a:rPr lang="en-GB" altLang="da-DK" sz="1000" b="0" noProof="1">
                <a:solidFill>
                  <a:schemeClr val="tx1"/>
                </a:solidFill>
                <a:latin typeface="+mn-lt"/>
                <a:cs typeface="Arial" panose="020B0604020202020204" pitchFamily="34" charset="0"/>
              </a:rPr>
            </a:br>
            <a:r>
              <a:rPr lang="en-GB" altLang="da-DK" sz="1000" b="0" noProof="1">
                <a:solidFill>
                  <a:schemeClr val="tx1"/>
                </a:solidFill>
                <a:latin typeface="+mn-lt"/>
                <a:cs typeface="Arial" panose="020B0604020202020204" pitchFamily="34" charset="0"/>
              </a:rPr>
              <a:t>while dragging the corners of the picture</a:t>
            </a:r>
            <a:br>
              <a:rPr lang="en-GB" altLang="da-DK" sz="900" b="0" noProof="1">
                <a:solidFill>
                  <a:schemeClr val="tx1"/>
                </a:solidFill>
                <a:latin typeface="+mn-lt"/>
                <a:cs typeface="Arial" panose="020B0604020202020204" pitchFamily="34" charset="0"/>
              </a:rPr>
            </a:br>
            <a:endParaRPr lang="en-GB" altLang="da-DK" sz="900" b="0" noProof="1">
              <a:solidFill>
                <a:schemeClr val="tx1"/>
              </a:solidFill>
              <a:latin typeface="+mn-lt"/>
              <a:cs typeface="Arial" panose="020B0604020202020204" pitchFamily="34" charset="0"/>
            </a:endParaRPr>
          </a:p>
          <a:p>
            <a:pPr eaLnBrk="1" hangingPunct="1">
              <a:spcAft>
                <a:spcPts val="600"/>
              </a:spcAft>
              <a:defRPr/>
            </a:pPr>
            <a:r>
              <a:rPr lang="en-GB" altLang="da-DK" sz="1000" b="1" noProof="1">
                <a:solidFill>
                  <a:schemeClr val="tx1"/>
                </a:solidFill>
                <a:latin typeface="+mn-lt"/>
                <a:cs typeface="Arial" panose="020B0604020202020204" pitchFamily="34" charset="0"/>
              </a:rPr>
              <a:t>Hint: </a:t>
            </a:r>
            <a:r>
              <a:rPr lang="en-GB" altLang="da-DK" sz="1000" b="0" noProof="1">
                <a:solidFill>
                  <a:schemeClr val="tx1"/>
                </a:solidFill>
                <a:latin typeface="+mn-lt"/>
                <a:cs typeface="Arial" panose="020B0604020202020204" pitchFamily="34" charset="0"/>
              </a:rPr>
              <a:t>If you delete the picture and insert a new one, the picture may lie in front of the text or graphic. If this happens, select the picture, right-click and choose </a:t>
            </a:r>
            <a:r>
              <a:rPr lang="en-GB" altLang="da-DK" sz="1000" b="1" noProof="1">
                <a:solidFill>
                  <a:schemeClr val="tx1"/>
                </a:solidFill>
                <a:latin typeface="+mn-lt"/>
                <a:cs typeface="Arial" panose="020B0604020202020204" pitchFamily="34" charset="0"/>
              </a:rPr>
              <a:t>Send to Back</a:t>
            </a:r>
            <a:br>
              <a:rPr lang="en-GB" altLang="da-DK" sz="900" b="0" noProof="1">
                <a:solidFill>
                  <a:schemeClr val="tx1"/>
                </a:solidFill>
                <a:latin typeface="+mn-lt"/>
                <a:cs typeface="Arial" panose="020B0604020202020204" pitchFamily="34" charset="0"/>
              </a:rPr>
            </a:br>
            <a:endParaRPr lang="en-GB" altLang="da-DK" sz="800" b="0" noProof="1">
              <a:solidFill>
                <a:schemeClr val="tx1"/>
              </a:solidFill>
              <a:latin typeface="+mn-lt"/>
              <a:cs typeface="Arial" panose="020B0604020202020204" pitchFamily="34" charset="0"/>
            </a:endParaRPr>
          </a:p>
          <a:p>
            <a:pPr eaLnBrk="1" hangingPunct="1">
              <a:spcAft>
                <a:spcPts val="600"/>
              </a:spcAft>
              <a:defRPr/>
            </a:pPr>
            <a:r>
              <a:rPr lang="en-GB" altLang="da-DK" sz="1200" b="1" noProof="1">
                <a:solidFill>
                  <a:schemeClr val="accent1"/>
                </a:solidFill>
                <a:latin typeface="Arial" panose="020B0604020202020204" pitchFamily="34" charset="0"/>
                <a:cs typeface="Arial" panose="020B0604020202020204" pitchFamily="34" charset="0"/>
              </a:rPr>
              <a:t>Accessibility</a:t>
            </a:r>
          </a:p>
          <a:p>
            <a:pPr eaLnBrk="1" hangingPunct="1">
              <a:spcAft>
                <a:spcPts val="600"/>
              </a:spcAft>
              <a:defRPr/>
            </a:pPr>
            <a:r>
              <a:rPr lang="en-GB" altLang="da-DK" sz="1000" b="0" noProof="1">
                <a:solidFill>
                  <a:schemeClr val="tx1"/>
                </a:solidFill>
                <a:latin typeface="+mn-lt"/>
                <a:cs typeface="Arial" panose="020B0604020202020204" pitchFamily="34" charset="0"/>
              </a:rPr>
              <a:t>Keep the audience engaged with the simple rule of one concept per slide</a:t>
            </a:r>
          </a:p>
          <a:p>
            <a:pPr eaLnBrk="1" hangingPunct="1">
              <a:spcAft>
                <a:spcPts val="600"/>
              </a:spcAft>
              <a:defRPr/>
            </a:pPr>
            <a:r>
              <a:rPr lang="en-GB" altLang="da-DK" sz="1000" b="0" noProof="1">
                <a:solidFill>
                  <a:schemeClr val="tx1"/>
                </a:solidFill>
                <a:latin typeface="+mn-lt"/>
                <a:cs typeface="Arial" panose="020B0604020202020204" pitchFamily="34" charset="0"/>
              </a:rPr>
              <a:t>Run the Accessibility Checker, found under the Review tab</a:t>
            </a:r>
          </a:p>
          <a:p>
            <a:pPr eaLnBrk="1" hangingPunct="1">
              <a:spcAft>
                <a:spcPts val="600"/>
              </a:spcAft>
              <a:defRPr/>
            </a:pPr>
            <a:r>
              <a:rPr lang="en-GB" altLang="da-DK" sz="1000" b="0" noProof="1">
                <a:solidFill>
                  <a:schemeClr val="tx1"/>
                </a:solidFill>
                <a:latin typeface="+mn-lt"/>
                <a:cs typeface="Arial" panose="020B0604020202020204" pitchFamily="34" charset="0"/>
              </a:rPr>
              <a:t>For charts and diagrams use the secondary colour palette in </a:t>
            </a:r>
            <a:br>
              <a:rPr lang="en-GB" altLang="da-DK" sz="1000" b="0" noProof="1">
                <a:solidFill>
                  <a:schemeClr val="tx1"/>
                </a:solidFill>
                <a:latin typeface="+mn-lt"/>
                <a:cs typeface="Arial" panose="020B0604020202020204" pitchFamily="34" charset="0"/>
              </a:rPr>
            </a:br>
            <a:r>
              <a:rPr lang="en-GB" altLang="da-DK" sz="1000" b="0" noProof="1">
                <a:solidFill>
                  <a:schemeClr val="tx1"/>
                </a:solidFill>
                <a:latin typeface="+mn-lt"/>
                <a:cs typeface="Arial" panose="020B0604020202020204" pitchFamily="34" charset="0"/>
              </a:rPr>
              <a:t>the order shown in </a:t>
            </a:r>
            <a:r>
              <a:rPr lang="en-GB" altLang="da-DK" sz="1000" b="1" noProof="1">
                <a:solidFill>
                  <a:schemeClr val="tx1"/>
                </a:solidFill>
                <a:latin typeface="+mn-lt"/>
                <a:cs typeface="Arial" panose="020B0604020202020204" pitchFamily="34" charset="0"/>
              </a:rPr>
              <a:t>Custom Colours</a:t>
            </a:r>
            <a:r>
              <a:rPr lang="en-GB" altLang="da-DK" sz="1000" b="0" noProof="1">
                <a:solidFill>
                  <a:schemeClr val="tx1"/>
                </a:solidFill>
                <a:latin typeface="+mn-lt"/>
                <a:cs typeface="Arial" panose="020B0604020202020204" pitchFamily="34" charset="0"/>
              </a:rPr>
              <a:t> to make provision for colour blindness</a:t>
            </a:r>
            <a:endParaRPr lang="en-GB" altLang="da-DK" sz="1000" b="0" kern="1200" noProof="1">
              <a:solidFill>
                <a:schemeClr val="tx1"/>
              </a:solidFill>
              <a:latin typeface="Arial" charset="0"/>
              <a:ea typeface="+mn-ea"/>
              <a:cs typeface="Arial" panose="020B0604020202020204" pitchFamily="34" charset="0"/>
            </a:endParaRPr>
          </a:p>
          <a:p>
            <a:pPr eaLnBrk="1" hangingPunct="1">
              <a:spcAft>
                <a:spcPts val="600"/>
              </a:spcAft>
              <a:defRPr/>
            </a:pPr>
            <a:endParaRPr lang="en-GB" altLang="da-DK" sz="900" b="0" noProof="1">
              <a:solidFill>
                <a:schemeClr val="tx1"/>
              </a:solidFill>
              <a:latin typeface="+mn-lt"/>
              <a:cs typeface="Arial" panose="020B0604020202020204" pitchFamily="34" charset="0"/>
            </a:endParaRPr>
          </a:p>
          <a:p>
            <a:pPr eaLnBrk="1" hangingPunct="1">
              <a:spcAft>
                <a:spcPts val="600"/>
              </a:spcAft>
              <a:defRPr/>
            </a:pPr>
            <a:endParaRPr lang="en-GB" altLang="da-DK" sz="900" b="0" noProof="1">
              <a:solidFill>
                <a:schemeClr val="tx1"/>
              </a:solidFill>
              <a:latin typeface="+mn-lt"/>
              <a:cs typeface="Arial" panose="020B0604020202020204" pitchFamily="34" charset="0"/>
            </a:endParaRPr>
          </a:p>
        </p:txBody>
      </p:sp>
      <p:sp>
        <p:nvSpPr>
          <p:cNvPr id="32" name="Text Box 4">
            <a:extLst>
              <a:ext uri="{FF2B5EF4-FFF2-40B4-BE49-F238E27FC236}">
                <a16:creationId xmlns:a16="http://schemas.microsoft.com/office/drawing/2014/main" id="{2682DB02-2CDA-471F-B752-2FCF9D501612}"/>
              </a:ext>
            </a:extLst>
          </p:cNvPr>
          <p:cNvSpPr txBox="1">
            <a:spLocks noChangeArrowheads="1"/>
          </p:cNvSpPr>
          <p:nvPr userDrawn="1"/>
        </p:nvSpPr>
        <p:spPr bwMode="auto">
          <a:xfrm>
            <a:off x="8057481" y="1561191"/>
            <a:ext cx="3473451" cy="380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377" rtl="0" eaLnBrk="1" fontAlgn="auto" latinLnBrk="0" hangingPunct="1">
              <a:lnSpc>
                <a:spcPct val="100000"/>
              </a:lnSpc>
              <a:spcBef>
                <a:spcPts val="0"/>
              </a:spcBef>
              <a:spcAft>
                <a:spcPts val="600"/>
              </a:spcAft>
              <a:buClrTx/>
              <a:buSzTx/>
              <a:buFontTx/>
              <a:buNone/>
              <a:tabLst/>
              <a:defRPr/>
            </a:pPr>
            <a:r>
              <a:rPr lang="en-GB" sz="1200" b="1" dirty="0">
                <a:solidFill>
                  <a:schemeClr val="accent1"/>
                </a:solidFill>
                <a:latin typeface="Arial" panose="020B0604020202020204" pitchFamily="34" charset="0"/>
                <a:cs typeface="Arial" panose="020B0604020202020204" pitchFamily="34" charset="0"/>
              </a:rPr>
              <a:t>Header and footer</a:t>
            </a:r>
            <a:endParaRPr lang="en-GB" altLang="da-DK" sz="1200" b="1" noProof="1">
              <a:solidFill>
                <a:schemeClr val="accent1"/>
              </a:solidFill>
              <a:latin typeface="Arial" panose="020B0604020202020204" pitchFamily="34" charset="0"/>
              <a:cs typeface="Arial" panose="020B0604020202020204" pitchFamily="34" charset="0"/>
            </a:endParaRPr>
          </a:p>
          <a:p>
            <a:pPr eaLnBrk="1" hangingPunct="1">
              <a:spcAft>
                <a:spcPts val="600"/>
              </a:spcAft>
              <a:defRPr/>
            </a:pPr>
            <a:r>
              <a:rPr lang="en-GB" altLang="da-DK" sz="1000" b="0" noProof="1">
                <a:solidFill>
                  <a:schemeClr val="tx1"/>
                </a:solidFill>
                <a:latin typeface="+mn-lt"/>
                <a:cs typeface="Arial" panose="020B0604020202020204" pitchFamily="34" charset="0"/>
              </a:rPr>
              <a:t>Do this at the very end to apply the changes on all slides</a:t>
            </a:r>
          </a:p>
          <a:p>
            <a:pPr eaLnBrk="1" hangingPunct="1">
              <a:spcAft>
                <a:spcPts val="600"/>
              </a:spcAft>
              <a:defRPr/>
            </a:pPr>
            <a:r>
              <a:rPr lang="en-GB" altLang="da-DK" sz="1000" b="0" noProof="1">
                <a:solidFill>
                  <a:schemeClr val="tx1"/>
                </a:solidFill>
                <a:latin typeface="+mn-lt"/>
                <a:cs typeface="Arial" panose="020B0604020202020204" pitchFamily="34" charset="0"/>
              </a:rPr>
              <a:t>Click on </a:t>
            </a:r>
            <a:r>
              <a:rPr lang="en-GB" altLang="da-DK" sz="1000" b="1" noProof="1">
                <a:solidFill>
                  <a:schemeClr val="tx1"/>
                </a:solidFill>
                <a:latin typeface="+mn-lt"/>
                <a:cs typeface="Arial" panose="020B0604020202020204" pitchFamily="34" charset="0"/>
              </a:rPr>
              <a:t>Header and Footer </a:t>
            </a:r>
            <a:r>
              <a:rPr lang="en-GB" altLang="da-DK" sz="1000" b="0" noProof="1">
                <a:solidFill>
                  <a:schemeClr val="tx1"/>
                </a:solidFill>
                <a:latin typeface="+mn-lt"/>
                <a:cs typeface="Arial" panose="020B0604020202020204" pitchFamily="34" charset="0"/>
              </a:rPr>
              <a:t>in the </a:t>
            </a:r>
            <a:r>
              <a:rPr lang="en-GB" altLang="da-DK" sz="1000" b="1" noProof="1">
                <a:solidFill>
                  <a:schemeClr val="tx1"/>
                </a:solidFill>
                <a:latin typeface="+mn-lt"/>
                <a:cs typeface="Arial" panose="020B0604020202020204" pitchFamily="34" charset="0"/>
              </a:rPr>
              <a:t>Insert</a:t>
            </a:r>
            <a:r>
              <a:rPr lang="en-GB" altLang="da-DK" sz="1000" b="0" noProof="1">
                <a:solidFill>
                  <a:schemeClr val="tx1"/>
                </a:solidFill>
                <a:latin typeface="+mn-lt"/>
                <a:cs typeface="Arial" panose="020B0604020202020204" pitchFamily="34" charset="0"/>
              </a:rPr>
              <a:t> tab </a:t>
            </a:r>
            <a:br>
              <a:rPr lang="en-GB" altLang="da-DK" sz="1000" b="0" noProof="1">
                <a:solidFill>
                  <a:schemeClr val="tx1"/>
                </a:solidFill>
                <a:latin typeface="+mn-lt"/>
                <a:cs typeface="Arial" panose="020B0604020202020204" pitchFamily="34" charset="0"/>
              </a:rPr>
            </a:br>
            <a:r>
              <a:rPr lang="en-GB" altLang="da-DK" sz="1000" b="0" noProof="1">
                <a:solidFill>
                  <a:schemeClr val="tx1"/>
                </a:solidFill>
                <a:latin typeface="+mn-lt"/>
                <a:cs typeface="Arial" panose="020B0604020202020204" pitchFamily="34" charset="0"/>
              </a:rPr>
              <a:t>(write the desired text, click date or page number from or to)</a:t>
            </a:r>
          </a:p>
          <a:p>
            <a:pPr eaLnBrk="1" hangingPunct="1">
              <a:spcAft>
                <a:spcPts val="600"/>
              </a:spcAft>
              <a:defRPr/>
            </a:pPr>
            <a:r>
              <a:rPr lang="en-GB" altLang="da-DK" sz="1000" b="0" noProof="1">
                <a:solidFill>
                  <a:schemeClr val="tx1"/>
                </a:solidFill>
                <a:latin typeface="+mn-lt"/>
                <a:cs typeface="Arial" panose="020B0604020202020204" pitchFamily="34" charset="0"/>
              </a:rPr>
              <a:t>Click </a:t>
            </a:r>
            <a:r>
              <a:rPr lang="en-GB" altLang="da-DK" sz="1000" b="1" noProof="1">
                <a:solidFill>
                  <a:schemeClr val="tx1"/>
                </a:solidFill>
                <a:latin typeface="+mn-lt"/>
                <a:cs typeface="Arial" panose="020B0604020202020204" pitchFamily="34" charset="0"/>
              </a:rPr>
              <a:t>Apply to All </a:t>
            </a:r>
            <a:r>
              <a:rPr lang="en-GB" altLang="da-DK" sz="1000" b="0" noProof="1">
                <a:solidFill>
                  <a:schemeClr val="tx1"/>
                </a:solidFill>
                <a:latin typeface="+mn-lt"/>
                <a:cs typeface="Arial" panose="020B0604020202020204" pitchFamily="34" charset="0"/>
              </a:rPr>
              <a:t>or </a:t>
            </a:r>
            <a:r>
              <a:rPr lang="en-GB" altLang="da-DK" sz="1000" b="1" noProof="1">
                <a:solidFill>
                  <a:schemeClr val="tx1"/>
                </a:solidFill>
                <a:latin typeface="+mn-lt"/>
                <a:cs typeface="Arial" panose="020B0604020202020204" pitchFamily="34" charset="0"/>
              </a:rPr>
              <a:t>Apply</a:t>
            </a:r>
            <a:r>
              <a:rPr lang="en-GB" altLang="da-DK" sz="1000" b="0" noProof="1">
                <a:solidFill>
                  <a:schemeClr val="tx1"/>
                </a:solidFill>
                <a:latin typeface="+mn-lt"/>
                <a:cs typeface="Arial" panose="020B0604020202020204" pitchFamily="34" charset="0"/>
              </a:rPr>
              <a:t> if only used on one slide</a:t>
            </a:r>
            <a:br>
              <a:rPr lang="en-GB" altLang="da-DK" sz="900" b="0" noProof="1">
                <a:solidFill>
                  <a:schemeClr val="tx1"/>
                </a:solidFill>
                <a:latin typeface="+mn-lt"/>
                <a:cs typeface="Arial" panose="020B0604020202020204" pitchFamily="34" charset="0"/>
              </a:rPr>
            </a:br>
            <a:br>
              <a:rPr lang="en-GB" altLang="da-DK" sz="900" b="0" noProof="1">
                <a:solidFill>
                  <a:schemeClr val="tx1"/>
                </a:solidFill>
                <a:latin typeface="+mn-lt"/>
                <a:cs typeface="Arial" panose="020B0604020202020204" pitchFamily="34" charset="0"/>
              </a:rPr>
            </a:br>
            <a:endParaRPr lang="en-GB" altLang="da-DK" sz="800" b="0" noProof="1">
              <a:solidFill>
                <a:schemeClr val="tx1"/>
              </a:solidFill>
              <a:latin typeface="+mn-lt"/>
              <a:cs typeface="Arial" panose="020B0604020202020204" pitchFamily="34" charset="0"/>
            </a:endParaRPr>
          </a:p>
          <a:p>
            <a:pPr eaLnBrk="1" hangingPunct="1">
              <a:spcAft>
                <a:spcPts val="600"/>
              </a:spcAft>
              <a:defRPr/>
            </a:pPr>
            <a:r>
              <a:rPr lang="en-GB" altLang="da-DK" sz="1200" b="1" noProof="1">
                <a:solidFill>
                  <a:schemeClr val="accent1"/>
                </a:solidFill>
                <a:latin typeface="Arial" panose="020B0604020202020204" pitchFamily="34" charset="0"/>
                <a:cs typeface="Arial" panose="020B0604020202020204" pitchFamily="34" charset="0"/>
              </a:rPr>
              <a:t>Copy/paste content</a:t>
            </a:r>
          </a:p>
          <a:p>
            <a:pPr eaLnBrk="1" hangingPunct="1">
              <a:spcAft>
                <a:spcPts val="600"/>
              </a:spcAft>
              <a:defRPr/>
            </a:pPr>
            <a:r>
              <a:rPr lang="en-GB" altLang="da-DK" sz="1000" b="0" noProof="1">
                <a:solidFill>
                  <a:schemeClr val="tx1"/>
                </a:solidFill>
                <a:latin typeface="+mn-lt"/>
                <a:cs typeface="Arial" panose="020B0604020202020204" pitchFamily="34" charset="0"/>
              </a:rPr>
              <a:t>When copying old content to your new presentation, 2 options are available:</a:t>
            </a:r>
          </a:p>
          <a:p>
            <a:pPr marL="179996" indent="-179996" eaLnBrk="1" hangingPunct="1">
              <a:spcAft>
                <a:spcPts val="600"/>
              </a:spcAft>
              <a:buFont typeface="+mj-lt"/>
              <a:buAutoNum type="arabicPeriod"/>
              <a:defRPr/>
            </a:pPr>
            <a:r>
              <a:rPr lang="en-GB" altLang="da-DK" sz="1000" b="1" noProof="1">
                <a:solidFill>
                  <a:schemeClr val="tx1"/>
                </a:solidFill>
                <a:latin typeface="+mn-lt"/>
                <a:cs typeface="Arial" panose="020B0604020202020204" pitchFamily="34" charset="0"/>
              </a:rPr>
              <a:t>Best practice: </a:t>
            </a:r>
            <a:r>
              <a:rPr lang="en-GB" altLang="da-DK" sz="1000" b="0" noProof="1">
                <a:solidFill>
                  <a:schemeClr val="tx1"/>
                </a:solidFill>
                <a:latin typeface="+mn-lt"/>
                <a:cs typeface="Arial" panose="020B0604020202020204" pitchFamily="34" charset="0"/>
              </a:rPr>
              <a:t>Create a slide in your new presentation and copy </a:t>
            </a:r>
            <a:r>
              <a:rPr lang="en-GB" altLang="da-DK" sz="1000" b="0" i="0" u="sng" noProof="1">
                <a:solidFill>
                  <a:schemeClr val="tx1"/>
                </a:solidFill>
                <a:latin typeface="+mn-lt"/>
                <a:cs typeface="Arial" panose="020B0604020202020204" pitchFamily="34" charset="0"/>
              </a:rPr>
              <a:t>one</a:t>
            </a:r>
            <a:r>
              <a:rPr lang="en-GB" altLang="da-DK" sz="1000" b="0" i="0" u="none" noProof="1">
                <a:solidFill>
                  <a:schemeClr val="tx1"/>
                </a:solidFill>
                <a:latin typeface="+mn-lt"/>
                <a:cs typeface="Arial" panose="020B0604020202020204" pitchFamily="34" charset="0"/>
              </a:rPr>
              <a:t> piece of content at a time (e.g. copy all text from </a:t>
            </a:r>
            <a:r>
              <a:rPr lang="en-GB" altLang="da-DK" sz="1000" b="0" i="0" u="sng" noProof="1">
                <a:solidFill>
                  <a:schemeClr val="tx1"/>
                </a:solidFill>
                <a:latin typeface="+mn-lt"/>
                <a:cs typeface="Arial" panose="020B0604020202020204" pitchFamily="34" charset="0"/>
              </a:rPr>
              <a:t>one</a:t>
            </a:r>
            <a:r>
              <a:rPr lang="en-GB" altLang="da-DK" sz="1000" b="0" i="0" u="none" noProof="1">
                <a:solidFill>
                  <a:schemeClr val="tx1"/>
                </a:solidFill>
                <a:latin typeface="+mn-lt"/>
                <a:cs typeface="Arial" panose="020B0604020202020204" pitchFamily="34" charset="0"/>
              </a:rPr>
              <a:t> textbox)</a:t>
            </a:r>
            <a:endParaRPr lang="en-GB" altLang="da-DK" sz="1000" b="1" i="0" u="sng" noProof="1">
              <a:solidFill>
                <a:schemeClr val="tx1"/>
              </a:solidFill>
              <a:latin typeface="+mn-lt"/>
              <a:cs typeface="Arial" panose="020B0604020202020204" pitchFamily="34" charset="0"/>
            </a:endParaRPr>
          </a:p>
          <a:p>
            <a:pPr marL="179996" indent="-179996" eaLnBrk="1" hangingPunct="1">
              <a:spcAft>
                <a:spcPts val="600"/>
              </a:spcAft>
              <a:buFont typeface="+mj-lt"/>
              <a:buAutoNum type="arabicPeriod"/>
              <a:defRPr/>
            </a:pPr>
            <a:r>
              <a:rPr lang="en-GB" altLang="da-DK" sz="1000" b="0" noProof="1">
                <a:solidFill>
                  <a:schemeClr val="tx1"/>
                </a:solidFill>
                <a:latin typeface="+mn-lt"/>
                <a:cs typeface="Arial" panose="020B0604020202020204" pitchFamily="34" charset="0"/>
              </a:rPr>
              <a:t>Or copy an entire slide into your new presentation and then choose a fitting layout. Remember to delete the old, wrong layouts (go to View &gt; Slidemaster and delete them)</a:t>
            </a:r>
          </a:p>
          <a:p>
            <a:pPr eaLnBrk="1" hangingPunct="1">
              <a:spcAft>
                <a:spcPts val="0"/>
              </a:spcAft>
              <a:defRPr/>
            </a:pPr>
            <a:endParaRPr lang="en-GB" altLang="da-DK" sz="900" b="0" noProof="1">
              <a:solidFill>
                <a:schemeClr val="tx1"/>
              </a:solidFill>
              <a:latin typeface="+mn-lt"/>
              <a:cs typeface="Arial" panose="020B0604020202020204" pitchFamily="34" charset="0"/>
            </a:endParaRPr>
          </a:p>
          <a:p>
            <a:pPr eaLnBrk="1" hangingPunct="1">
              <a:spcAft>
                <a:spcPts val="600"/>
              </a:spcAft>
              <a:defRPr/>
            </a:pPr>
            <a:r>
              <a:rPr lang="en-GB" altLang="da-DK" sz="1200" b="1" noProof="1">
                <a:solidFill>
                  <a:schemeClr val="accent1"/>
                </a:solidFill>
                <a:latin typeface="Arial" panose="020B0604020202020204" pitchFamily="34" charset="0"/>
                <a:cs typeface="Arial" panose="020B0604020202020204" pitchFamily="34" charset="0"/>
              </a:rPr>
              <a:t>Colours and order of use</a:t>
            </a:r>
          </a:p>
          <a:p>
            <a:pPr eaLnBrk="1" hangingPunct="1">
              <a:spcAft>
                <a:spcPts val="600"/>
              </a:spcAft>
              <a:defRPr/>
            </a:pPr>
            <a:r>
              <a:rPr lang="en-GB" altLang="da-DK" sz="1000" b="0" noProof="1">
                <a:solidFill>
                  <a:schemeClr val="tx1"/>
                </a:solidFill>
                <a:latin typeface="+mn-lt"/>
                <a:cs typeface="Arial" panose="020B0604020202020204" pitchFamily="34" charset="0"/>
              </a:rPr>
              <a:t>Where one or two colours adequately convey the </a:t>
            </a:r>
            <a:br>
              <a:rPr lang="en-GB" altLang="da-DK" sz="1000" b="0" noProof="1">
                <a:solidFill>
                  <a:schemeClr val="tx1"/>
                </a:solidFill>
                <a:latin typeface="+mn-lt"/>
                <a:cs typeface="Arial" panose="020B0604020202020204" pitchFamily="34" charset="0"/>
              </a:rPr>
            </a:br>
            <a:r>
              <a:rPr lang="en-GB" altLang="da-DK" sz="1000" b="0" noProof="1">
                <a:solidFill>
                  <a:schemeClr val="tx1"/>
                </a:solidFill>
                <a:latin typeface="+mn-lt"/>
                <a:cs typeface="Arial" panose="020B0604020202020204" pitchFamily="34" charset="0"/>
              </a:rPr>
              <a:t>information, then the primary palette should be used</a:t>
            </a:r>
            <a:endParaRPr lang="en-GB" altLang="da-DK" sz="1000" b="1" noProof="1">
              <a:solidFill>
                <a:schemeClr val="tx1"/>
              </a:solidFill>
              <a:latin typeface="+mn-lt"/>
              <a:cs typeface="Arial" panose="020B0604020202020204" pitchFamily="34" charset="0"/>
            </a:endParaRPr>
          </a:p>
        </p:txBody>
      </p:sp>
      <p:pic>
        <p:nvPicPr>
          <p:cNvPr id="33" name="Picture 32">
            <a:extLst>
              <a:ext uri="{FF2B5EF4-FFF2-40B4-BE49-F238E27FC236}">
                <a16:creationId xmlns:a16="http://schemas.microsoft.com/office/drawing/2014/main" id="{FBB584EE-8C00-4508-B274-AFA10B3ABBEE}"/>
              </a:ext>
            </a:extLst>
          </p:cNvPr>
          <p:cNvPicPr>
            <a:picLocks noChangeAspect="1"/>
          </p:cNvPicPr>
          <p:nvPr userDrawn="1"/>
        </p:nvPicPr>
        <p:blipFill>
          <a:blip r:embed="rId2"/>
          <a:stretch>
            <a:fillRect/>
          </a:stretch>
        </p:blipFill>
        <p:spPr>
          <a:xfrm>
            <a:off x="3644743" y="4676636"/>
            <a:ext cx="475428" cy="176763"/>
          </a:xfrm>
          <a:prstGeom prst="rect">
            <a:avLst/>
          </a:prstGeom>
        </p:spPr>
      </p:pic>
      <p:pic>
        <p:nvPicPr>
          <p:cNvPr id="35" name="Picture 16">
            <a:extLst>
              <a:ext uri="{FF2B5EF4-FFF2-40B4-BE49-F238E27FC236}">
                <a16:creationId xmlns:a16="http://schemas.microsoft.com/office/drawing/2014/main" id="{41BC802C-A869-4D85-92E3-B3EBC84B5E76}"/>
              </a:ext>
            </a:extLst>
          </p:cNvPr>
          <p:cNvPicPr>
            <a:picLocks noChangeAspect="1"/>
          </p:cNvPicPr>
          <p:nvPr userDrawn="1"/>
        </p:nvPicPr>
        <p:blipFill>
          <a:blip r:embed="rId3"/>
          <a:stretch>
            <a:fillRect/>
          </a:stretch>
        </p:blipFill>
        <p:spPr>
          <a:xfrm>
            <a:off x="3805640" y="3988872"/>
            <a:ext cx="328881" cy="505501"/>
          </a:xfrm>
          <a:prstGeom prst="rect">
            <a:avLst/>
          </a:prstGeom>
        </p:spPr>
      </p:pic>
      <p:pic>
        <p:nvPicPr>
          <p:cNvPr id="36" name="Picture 20">
            <a:extLst>
              <a:ext uri="{FF2B5EF4-FFF2-40B4-BE49-F238E27FC236}">
                <a16:creationId xmlns:a16="http://schemas.microsoft.com/office/drawing/2014/main" id="{F7E1D6D1-B653-444A-A572-F87B91C8552B}"/>
              </a:ext>
            </a:extLst>
          </p:cNvPr>
          <p:cNvPicPr>
            <a:picLocks noChangeAspect="1"/>
          </p:cNvPicPr>
          <p:nvPr userDrawn="1"/>
        </p:nvPicPr>
        <p:blipFill>
          <a:blip r:embed="rId4"/>
          <a:stretch>
            <a:fillRect/>
          </a:stretch>
        </p:blipFill>
        <p:spPr>
          <a:xfrm>
            <a:off x="3644744" y="3256161"/>
            <a:ext cx="538465" cy="172841"/>
          </a:xfrm>
          <a:prstGeom prst="rect">
            <a:avLst/>
          </a:prstGeom>
        </p:spPr>
      </p:pic>
      <p:pic>
        <p:nvPicPr>
          <p:cNvPr id="37" name="Picture 19">
            <a:extLst>
              <a:ext uri="{FF2B5EF4-FFF2-40B4-BE49-F238E27FC236}">
                <a16:creationId xmlns:a16="http://schemas.microsoft.com/office/drawing/2014/main" id="{A91EB139-9D90-427B-9229-AFB288306F92}"/>
              </a:ext>
            </a:extLst>
          </p:cNvPr>
          <p:cNvPicPr>
            <a:picLocks noChangeAspect="1"/>
          </p:cNvPicPr>
          <p:nvPr userDrawn="1"/>
        </p:nvPicPr>
        <p:blipFill>
          <a:blip r:embed="rId5"/>
          <a:stretch>
            <a:fillRect/>
          </a:stretch>
        </p:blipFill>
        <p:spPr>
          <a:xfrm>
            <a:off x="7514613" y="2732346"/>
            <a:ext cx="313788" cy="543900"/>
          </a:xfrm>
          <a:prstGeom prst="rect">
            <a:avLst/>
          </a:prstGeom>
        </p:spPr>
      </p:pic>
      <p:pic>
        <p:nvPicPr>
          <p:cNvPr id="38" name="Picture 12">
            <a:extLst>
              <a:ext uri="{FF2B5EF4-FFF2-40B4-BE49-F238E27FC236}">
                <a16:creationId xmlns:a16="http://schemas.microsoft.com/office/drawing/2014/main" id="{9302297C-8714-4F04-80C4-D88FCB711B81}"/>
              </a:ext>
            </a:extLst>
          </p:cNvPr>
          <p:cNvPicPr>
            <a:picLocks noChangeAspect="1"/>
          </p:cNvPicPr>
          <p:nvPr userDrawn="1"/>
        </p:nvPicPr>
        <p:blipFill>
          <a:blip r:embed="rId6"/>
          <a:stretch>
            <a:fillRect/>
          </a:stretch>
        </p:blipFill>
        <p:spPr>
          <a:xfrm>
            <a:off x="11154896" y="2350954"/>
            <a:ext cx="378293" cy="543367"/>
          </a:xfrm>
          <a:prstGeom prst="rect">
            <a:avLst/>
          </a:prstGeom>
        </p:spPr>
      </p:pic>
      <p:pic>
        <p:nvPicPr>
          <p:cNvPr id="39" name="Picture 38">
            <a:extLst>
              <a:ext uri="{FF2B5EF4-FFF2-40B4-BE49-F238E27FC236}">
                <a16:creationId xmlns:a16="http://schemas.microsoft.com/office/drawing/2014/main" id="{0E3E34AB-E599-431C-B998-23EB2D866138}"/>
              </a:ext>
            </a:extLst>
          </p:cNvPr>
          <p:cNvPicPr>
            <a:picLocks noChangeAspect="1"/>
          </p:cNvPicPr>
          <p:nvPr userDrawn="1"/>
        </p:nvPicPr>
        <p:blipFill>
          <a:blip r:embed="rId7"/>
          <a:stretch>
            <a:fillRect/>
          </a:stretch>
        </p:blipFill>
        <p:spPr>
          <a:xfrm>
            <a:off x="654486" y="2558846"/>
            <a:ext cx="457143" cy="257143"/>
          </a:xfrm>
          <a:prstGeom prst="rect">
            <a:avLst/>
          </a:prstGeom>
        </p:spPr>
      </p:pic>
      <p:grpSp>
        <p:nvGrpSpPr>
          <p:cNvPr id="40" name="Group 39">
            <a:extLst>
              <a:ext uri="{FF2B5EF4-FFF2-40B4-BE49-F238E27FC236}">
                <a16:creationId xmlns:a16="http://schemas.microsoft.com/office/drawing/2014/main" id="{72902734-3D03-4C28-A006-0BEC608D23B2}"/>
              </a:ext>
            </a:extLst>
          </p:cNvPr>
          <p:cNvGrpSpPr/>
          <p:nvPr userDrawn="1"/>
        </p:nvGrpSpPr>
        <p:grpSpPr>
          <a:xfrm>
            <a:off x="11353188" y="5065033"/>
            <a:ext cx="180000" cy="608519"/>
            <a:chOff x="11353188" y="5592256"/>
            <a:chExt cx="180000" cy="608519"/>
          </a:xfrm>
        </p:grpSpPr>
        <p:sp>
          <p:nvSpPr>
            <p:cNvPr id="41" name="TextBox 40">
              <a:extLst>
                <a:ext uri="{FF2B5EF4-FFF2-40B4-BE49-F238E27FC236}">
                  <a16:creationId xmlns:a16="http://schemas.microsoft.com/office/drawing/2014/main" id="{38B58C93-1F46-455C-8D5F-F2CD48D279E9}"/>
                </a:ext>
              </a:extLst>
            </p:cNvPr>
            <p:cNvSpPr txBox="1"/>
            <p:nvPr userDrawn="1"/>
          </p:nvSpPr>
          <p:spPr>
            <a:xfrm>
              <a:off x="11353188" y="5807237"/>
              <a:ext cx="180000" cy="180000"/>
            </a:xfrm>
            <a:prstGeom prst="rect">
              <a:avLst/>
            </a:prstGeom>
            <a:solidFill>
              <a:schemeClr val="bg2"/>
            </a:solidFill>
            <a:ln w="3175">
              <a:solidFill>
                <a:schemeClr val="tx1"/>
              </a:solidFill>
            </a:ln>
          </p:spPr>
          <p:txBody>
            <a:bodyPr wrap="square" lIns="0" tIns="0" rIns="0" bIns="0"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2" name="TextBox 41">
              <a:extLst>
                <a:ext uri="{FF2B5EF4-FFF2-40B4-BE49-F238E27FC236}">
                  <a16:creationId xmlns:a16="http://schemas.microsoft.com/office/drawing/2014/main" id="{17A2DB1B-A420-4B12-85ED-CF483E503527}"/>
                </a:ext>
              </a:extLst>
            </p:cNvPr>
            <p:cNvSpPr txBox="1"/>
            <p:nvPr userDrawn="1"/>
          </p:nvSpPr>
          <p:spPr>
            <a:xfrm>
              <a:off x="11353188" y="6020775"/>
              <a:ext cx="180000" cy="180000"/>
            </a:xfrm>
            <a:prstGeom prst="rect">
              <a:avLst/>
            </a:prstGeom>
            <a:solidFill>
              <a:schemeClr val="tx1"/>
            </a:solidFill>
            <a:ln>
              <a:solidFill>
                <a:schemeClr val="tx1"/>
              </a:solidFill>
            </a:ln>
          </p:spPr>
          <p:txBody>
            <a:bodyPr wrap="square" lIns="0" tIns="0" rIns="0" bIns="0"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3" name="TextBox 42">
              <a:extLst>
                <a:ext uri="{FF2B5EF4-FFF2-40B4-BE49-F238E27FC236}">
                  <a16:creationId xmlns:a16="http://schemas.microsoft.com/office/drawing/2014/main" id="{5D0F578B-638A-4F2E-801D-451C157902C7}"/>
                </a:ext>
              </a:extLst>
            </p:cNvPr>
            <p:cNvSpPr txBox="1"/>
            <p:nvPr userDrawn="1"/>
          </p:nvSpPr>
          <p:spPr>
            <a:xfrm>
              <a:off x="11353188" y="5592256"/>
              <a:ext cx="180000" cy="180000"/>
            </a:xfrm>
            <a:prstGeom prst="rect">
              <a:avLst/>
            </a:prstGeom>
            <a:solidFill>
              <a:schemeClr val="accent1"/>
            </a:solidFill>
            <a:ln>
              <a:solidFill>
                <a:schemeClr val="tx2"/>
              </a:solidFill>
            </a:ln>
          </p:spPr>
          <p:txBody>
            <a:bodyPr wrap="square" lIns="0" tIns="0" rIns="0" bIns="0"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sp>
        <p:nvSpPr>
          <p:cNvPr id="44" name="Title 2">
            <a:extLst>
              <a:ext uri="{FF2B5EF4-FFF2-40B4-BE49-F238E27FC236}">
                <a16:creationId xmlns:a16="http://schemas.microsoft.com/office/drawing/2014/main" id="{88AC562C-7CEE-4D41-9A95-F1606A2EBDEB}"/>
              </a:ext>
            </a:extLst>
          </p:cNvPr>
          <p:cNvSpPr>
            <a:spLocks noGrp="1"/>
          </p:cNvSpPr>
          <p:nvPr>
            <p:ph type="title" hasCustomPrompt="1"/>
          </p:nvPr>
        </p:nvSpPr>
        <p:spPr>
          <a:xfrm>
            <a:off x="658811" y="504000"/>
            <a:ext cx="7172327" cy="532800"/>
          </a:xfrm>
        </p:spPr>
        <p:txBody>
          <a:bodyPr/>
          <a:lstStyle>
            <a:lvl1pPr>
              <a:defRPr/>
            </a:lvl1pPr>
          </a:lstStyle>
          <a:p>
            <a:r>
              <a:rPr lang="en-GB" dirty="0"/>
              <a:t>Tips and Tricks: user guide</a:t>
            </a:r>
          </a:p>
        </p:txBody>
      </p:sp>
      <p:pic>
        <p:nvPicPr>
          <p:cNvPr id="2" name="Picture 1">
            <a:extLst>
              <a:ext uri="{FF2B5EF4-FFF2-40B4-BE49-F238E27FC236}">
                <a16:creationId xmlns:a16="http://schemas.microsoft.com/office/drawing/2014/main" id="{04E091B5-7F19-4FC3-BFBD-9868B3E235AB}"/>
              </a:ext>
            </a:extLst>
          </p:cNvPr>
          <p:cNvPicPr>
            <a:picLocks noChangeAspect="1"/>
          </p:cNvPicPr>
          <p:nvPr userDrawn="1"/>
        </p:nvPicPr>
        <p:blipFill>
          <a:blip r:embed="rId8"/>
          <a:stretch>
            <a:fillRect/>
          </a:stretch>
        </p:blipFill>
        <p:spPr>
          <a:xfrm>
            <a:off x="3301232" y="1585889"/>
            <a:ext cx="873267" cy="1193899"/>
          </a:xfrm>
          <a:prstGeom prst="rect">
            <a:avLst/>
          </a:prstGeom>
        </p:spPr>
      </p:pic>
      <p:pic>
        <p:nvPicPr>
          <p:cNvPr id="6" name="Picture 5">
            <a:extLst>
              <a:ext uri="{FF2B5EF4-FFF2-40B4-BE49-F238E27FC236}">
                <a16:creationId xmlns:a16="http://schemas.microsoft.com/office/drawing/2014/main" id="{CAF5A0E2-DFA0-4F60-BCDA-05EE8CD09854}"/>
              </a:ext>
            </a:extLst>
          </p:cNvPr>
          <p:cNvPicPr>
            <a:picLocks noChangeAspect="1"/>
          </p:cNvPicPr>
          <p:nvPr userDrawn="1"/>
        </p:nvPicPr>
        <p:blipFill rotWithShape="1">
          <a:blip r:embed="rId9"/>
          <a:srcRect t="1" b="14057"/>
          <a:stretch/>
        </p:blipFill>
        <p:spPr>
          <a:xfrm>
            <a:off x="7127917" y="1787381"/>
            <a:ext cx="700483" cy="771465"/>
          </a:xfrm>
          <a:prstGeom prst="rect">
            <a:avLst/>
          </a:prstGeom>
        </p:spPr>
      </p:pic>
    </p:spTree>
    <p:extLst>
      <p:ext uri="{BB962C8B-B14F-4D97-AF65-F5344CB8AC3E}">
        <p14:creationId xmlns:p14="http://schemas.microsoft.com/office/powerpoint/2010/main" val="983945553"/>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SP TOC">
    <p:spTree>
      <p:nvGrpSpPr>
        <p:cNvPr id="1" name=""/>
        <p:cNvGrpSpPr/>
        <p:nvPr/>
      </p:nvGrpSpPr>
      <p:grpSpPr>
        <a:xfrm>
          <a:off x="0" y="0"/>
          <a:ext cx="0" cy="0"/>
          <a:chOff x="0" y="0"/>
          <a:chExt cx="0" cy="0"/>
        </a:xfrm>
      </p:grpSpPr>
      <p:grpSp>
        <p:nvGrpSpPr>
          <p:cNvPr id="3" name="SP Agenda Section" hidden="1"/>
          <p:cNvGrpSpPr/>
          <p:nvPr userDrawn="1"/>
        </p:nvGrpSpPr>
        <p:grpSpPr>
          <a:xfrm>
            <a:off x="561176" y="1824043"/>
            <a:ext cx="11044248" cy="369332"/>
            <a:chOff x="1630533" y="2085631"/>
            <a:chExt cx="11044247" cy="369332"/>
          </a:xfrm>
        </p:grpSpPr>
        <p:sp>
          <p:nvSpPr>
            <p:cNvPr id="20" name="Section Title"/>
            <p:cNvSpPr txBox="1">
              <a:spLocks/>
            </p:cNvSpPr>
            <p:nvPr userDrawn="1"/>
          </p:nvSpPr>
          <p:spPr>
            <a:xfrm>
              <a:off x="1630533" y="2085631"/>
              <a:ext cx="3843347" cy="369332"/>
            </a:xfrm>
            <a:prstGeom prst="rect">
              <a:avLst/>
            </a:prstGeom>
            <a:noFill/>
          </p:spPr>
          <p:txBody>
            <a:bodyPr wrap="square" rtlCol="0" anchor="ctr">
              <a:noAutofit/>
            </a:bodyPr>
            <a:lstStyle/>
            <a:p>
              <a:pPr defTabSz="9334033">
                <a:tabLst>
                  <a:tab pos="9511825" algn="l"/>
                </a:tabLst>
              </a:pPr>
              <a:r>
                <a:rPr lang="en-US" sz="2800" dirty="0"/>
                <a:t>&lt;TEXT&gt;</a:t>
              </a:r>
            </a:p>
          </p:txBody>
        </p:sp>
        <p:sp>
          <p:nvSpPr>
            <p:cNvPr id="21" name="Section Number"/>
            <p:cNvSpPr txBox="1">
              <a:spLocks/>
            </p:cNvSpPr>
            <p:nvPr userDrawn="1"/>
          </p:nvSpPr>
          <p:spPr>
            <a:xfrm>
              <a:off x="1797664" y="2085631"/>
              <a:ext cx="379556" cy="369332"/>
            </a:xfrm>
            <a:prstGeom prst="rect">
              <a:avLst/>
            </a:prstGeom>
            <a:noFill/>
          </p:spPr>
          <p:txBody>
            <a:bodyPr wrap="none" rtlCol="0" anchor="ctr">
              <a:noAutofit/>
            </a:bodyPr>
            <a:lstStyle/>
            <a:p>
              <a:pPr algn="ctr"/>
              <a:r>
                <a:rPr lang="en-US" sz="2800" dirty="0">
                  <a:solidFill>
                    <a:srgbClr val="000000">
                      <a:alpha val="0"/>
                    </a:srgbClr>
                  </a:solidFill>
                </a:rPr>
                <a:t>&lt;N&gt;</a:t>
              </a:r>
            </a:p>
          </p:txBody>
        </p:sp>
        <p:sp>
          <p:nvSpPr>
            <p:cNvPr id="22" name="Slide Number"/>
            <p:cNvSpPr txBox="1">
              <a:spLocks/>
            </p:cNvSpPr>
            <p:nvPr userDrawn="1"/>
          </p:nvSpPr>
          <p:spPr>
            <a:xfrm>
              <a:off x="12037786" y="2085631"/>
              <a:ext cx="636994" cy="369332"/>
            </a:xfrm>
            <a:prstGeom prst="rect">
              <a:avLst/>
            </a:prstGeom>
            <a:noFill/>
          </p:spPr>
          <p:txBody>
            <a:bodyPr wrap="none" rtlCol="0" anchor="ctr">
              <a:noAutofit/>
            </a:bodyPr>
            <a:lstStyle/>
            <a:p>
              <a:pPr algn="r"/>
              <a:r>
                <a:rPr lang="en-US" sz="2800" dirty="0"/>
                <a:t>&lt;P&gt;</a:t>
              </a:r>
            </a:p>
          </p:txBody>
        </p:sp>
        <p:sp>
          <p:nvSpPr>
            <p:cNvPr id="24" name="Timeslot"/>
            <p:cNvSpPr txBox="1">
              <a:spLocks/>
            </p:cNvSpPr>
            <p:nvPr userDrawn="1"/>
          </p:nvSpPr>
          <p:spPr>
            <a:xfrm>
              <a:off x="7696160" y="2085631"/>
              <a:ext cx="1257061" cy="369332"/>
            </a:xfrm>
            <a:prstGeom prst="rect">
              <a:avLst/>
            </a:prstGeom>
            <a:noFill/>
          </p:spPr>
          <p:txBody>
            <a:bodyPr wrap="none" rtlCol="0" anchor="ctr">
              <a:noAutofit/>
            </a:bodyPr>
            <a:lstStyle/>
            <a:p>
              <a:pPr algn="l"/>
              <a:r>
                <a:rPr lang="en-US" sz="2800" dirty="0">
                  <a:solidFill>
                    <a:srgbClr val="000000">
                      <a:alpha val="0"/>
                    </a:srgbClr>
                  </a:solidFill>
                </a:rPr>
                <a:t>&lt;TIMESLOT&gt;</a:t>
              </a:r>
            </a:p>
          </p:txBody>
        </p:sp>
        <p:sp>
          <p:nvSpPr>
            <p:cNvPr id="28" name="Responsible"/>
            <p:cNvSpPr txBox="1">
              <a:spLocks/>
            </p:cNvSpPr>
            <p:nvPr userDrawn="1"/>
          </p:nvSpPr>
          <p:spPr>
            <a:xfrm>
              <a:off x="6209330" y="2085631"/>
              <a:ext cx="1388067" cy="369332"/>
            </a:xfrm>
            <a:prstGeom prst="rect">
              <a:avLst/>
            </a:prstGeom>
            <a:noFill/>
          </p:spPr>
          <p:txBody>
            <a:bodyPr wrap="none" rtlCol="0" anchor="ctr">
              <a:noAutofit/>
            </a:bodyPr>
            <a:lstStyle/>
            <a:p>
              <a:pPr algn="l"/>
              <a:r>
                <a:rPr lang="en-US" sz="2800" dirty="0">
                  <a:solidFill>
                    <a:srgbClr val="000000">
                      <a:alpha val="0"/>
                    </a:srgbClr>
                  </a:solidFill>
                </a:rPr>
                <a:t>&lt;RESPONSIBLE&gt;</a:t>
              </a:r>
            </a:p>
          </p:txBody>
        </p:sp>
        <p:sp>
          <p:nvSpPr>
            <p:cNvPr id="29" name="Duration"/>
            <p:cNvSpPr txBox="1">
              <a:spLocks/>
            </p:cNvSpPr>
            <p:nvPr userDrawn="1"/>
          </p:nvSpPr>
          <p:spPr>
            <a:xfrm>
              <a:off x="9043221" y="2085631"/>
              <a:ext cx="684723" cy="369332"/>
            </a:xfrm>
            <a:prstGeom prst="rect">
              <a:avLst/>
            </a:prstGeom>
            <a:noFill/>
          </p:spPr>
          <p:txBody>
            <a:bodyPr wrap="none" rtlCol="0" anchor="ctr">
              <a:noAutofit/>
            </a:bodyPr>
            <a:lstStyle/>
            <a:p>
              <a:pPr algn="l"/>
              <a:r>
                <a:rPr lang="en-US" sz="2800" dirty="0">
                  <a:solidFill>
                    <a:srgbClr val="000000">
                      <a:alpha val="0"/>
                    </a:srgbClr>
                  </a:solidFill>
                </a:rPr>
                <a:t>&lt;DURATION&gt;</a:t>
              </a:r>
            </a:p>
          </p:txBody>
        </p:sp>
      </p:grpSp>
      <p:grpSp>
        <p:nvGrpSpPr>
          <p:cNvPr id="4" name="SP Agenda Section Highlight" hidden="1"/>
          <p:cNvGrpSpPr>
            <a:grpSpLocks/>
          </p:cNvGrpSpPr>
          <p:nvPr userDrawn="1"/>
        </p:nvGrpSpPr>
        <p:grpSpPr>
          <a:xfrm>
            <a:off x="561176" y="2384090"/>
            <a:ext cx="11044248" cy="369332"/>
            <a:chOff x="1547504" y="2616963"/>
            <a:chExt cx="11044248" cy="369332"/>
          </a:xfrm>
          <a:noFill/>
        </p:grpSpPr>
        <p:sp>
          <p:nvSpPr>
            <p:cNvPr id="32" name="Section Title"/>
            <p:cNvSpPr txBox="1">
              <a:spLocks/>
            </p:cNvSpPr>
            <p:nvPr userDrawn="1"/>
          </p:nvSpPr>
          <p:spPr>
            <a:xfrm>
              <a:off x="1547504" y="2616963"/>
              <a:ext cx="3843347" cy="369332"/>
            </a:xfrm>
            <a:prstGeom prst="rect">
              <a:avLst/>
            </a:prstGeom>
            <a:grpFill/>
          </p:spPr>
          <p:txBody>
            <a:bodyPr wrap="square" rtlCol="0" anchor="ctr">
              <a:noAutofit/>
            </a:bodyPr>
            <a:lstStyle/>
            <a:p>
              <a:pPr defTabSz="9334033">
                <a:tabLst>
                  <a:tab pos="9511825" algn="l"/>
                </a:tabLst>
              </a:pPr>
              <a:r>
                <a:rPr lang="en-US" sz="2800" b="0" dirty="0">
                  <a:solidFill>
                    <a:srgbClr val="FF0000"/>
                  </a:solidFill>
                </a:rPr>
                <a:t>&lt;TEXT&gt;</a:t>
              </a:r>
            </a:p>
          </p:txBody>
        </p:sp>
        <p:sp>
          <p:nvSpPr>
            <p:cNvPr id="33" name="Section Number"/>
            <p:cNvSpPr txBox="1">
              <a:spLocks/>
            </p:cNvSpPr>
            <p:nvPr userDrawn="1"/>
          </p:nvSpPr>
          <p:spPr>
            <a:xfrm>
              <a:off x="1797664" y="2616963"/>
              <a:ext cx="379556" cy="369332"/>
            </a:xfrm>
            <a:prstGeom prst="rect">
              <a:avLst/>
            </a:prstGeom>
            <a:grpFill/>
          </p:spPr>
          <p:txBody>
            <a:bodyPr wrap="none" rtlCol="0" anchor="ctr">
              <a:noAutofit/>
            </a:bodyPr>
            <a:lstStyle/>
            <a:p>
              <a:pPr algn="ctr"/>
              <a:r>
                <a:rPr lang="en-US" sz="2800" b="0" dirty="0">
                  <a:solidFill>
                    <a:srgbClr val="000000">
                      <a:alpha val="0"/>
                    </a:srgbClr>
                  </a:solidFill>
                </a:rPr>
                <a:t>&lt;N&gt;</a:t>
              </a:r>
            </a:p>
          </p:txBody>
        </p:sp>
        <p:sp>
          <p:nvSpPr>
            <p:cNvPr id="34" name="Slide Number"/>
            <p:cNvSpPr txBox="1">
              <a:spLocks/>
            </p:cNvSpPr>
            <p:nvPr userDrawn="1"/>
          </p:nvSpPr>
          <p:spPr>
            <a:xfrm>
              <a:off x="11954758" y="2616963"/>
              <a:ext cx="636994" cy="369332"/>
            </a:xfrm>
            <a:prstGeom prst="rect">
              <a:avLst/>
            </a:prstGeom>
            <a:grpFill/>
          </p:spPr>
          <p:txBody>
            <a:bodyPr wrap="none" rtlCol="0" anchor="ctr">
              <a:noAutofit/>
            </a:bodyPr>
            <a:lstStyle/>
            <a:p>
              <a:pPr algn="r"/>
              <a:r>
                <a:rPr lang="en-US" sz="2800" b="0" dirty="0">
                  <a:solidFill>
                    <a:srgbClr val="FF0000"/>
                  </a:solidFill>
                </a:rPr>
                <a:t>&lt;P&gt;</a:t>
              </a:r>
            </a:p>
          </p:txBody>
        </p:sp>
        <p:sp>
          <p:nvSpPr>
            <p:cNvPr id="35" name="Timeslot"/>
            <p:cNvSpPr txBox="1">
              <a:spLocks/>
            </p:cNvSpPr>
            <p:nvPr userDrawn="1"/>
          </p:nvSpPr>
          <p:spPr>
            <a:xfrm>
              <a:off x="7696160" y="2616963"/>
              <a:ext cx="1257061" cy="369332"/>
            </a:xfrm>
            <a:prstGeom prst="rect">
              <a:avLst/>
            </a:prstGeom>
            <a:grpFill/>
          </p:spPr>
          <p:txBody>
            <a:bodyPr wrap="none" rtlCol="0" anchor="ctr">
              <a:noAutofit/>
            </a:bodyPr>
            <a:lstStyle/>
            <a:p>
              <a:pPr algn="l"/>
              <a:r>
                <a:rPr lang="en-US" sz="2800" b="0" dirty="0">
                  <a:solidFill>
                    <a:srgbClr val="000000">
                      <a:alpha val="0"/>
                    </a:srgbClr>
                  </a:solidFill>
                </a:rPr>
                <a:t>&lt;TIMESLOT&gt;</a:t>
              </a:r>
            </a:p>
          </p:txBody>
        </p:sp>
        <p:sp>
          <p:nvSpPr>
            <p:cNvPr id="36" name="Responsible"/>
            <p:cNvSpPr txBox="1">
              <a:spLocks/>
            </p:cNvSpPr>
            <p:nvPr userDrawn="1"/>
          </p:nvSpPr>
          <p:spPr>
            <a:xfrm>
              <a:off x="6209330" y="2616963"/>
              <a:ext cx="1388067" cy="369332"/>
            </a:xfrm>
            <a:prstGeom prst="rect">
              <a:avLst/>
            </a:prstGeom>
            <a:grpFill/>
          </p:spPr>
          <p:txBody>
            <a:bodyPr wrap="none" rtlCol="0" anchor="ctr">
              <a:noAutofit/>
            </a:bodyPr>
            <a:lstStyle/>
            <a:p>
              <a:pPr algn="l"/>
              <a:r>
                <a:rPr lang="en-US" sz="2800" b="0" dirty="0">
                  <a:solidFill>
                    <a:srgbClr val="000000">
                      <a:alpha val="0"/>
                    </a:srgbClr>
                  </a:solidFill>
                </a:rPr>
                <a:t>&lt;RESPONSIBLE&gt;</a:t>
              </a:r>
            </a:p>
          </p:txBody>
        </p:sp>
        <p:sp>
          <p:nvSpPr>
            <p:cNvPr id="37" name="Duration"/>
            <p:cNvSpPr txBox="1">
              <a:spLocks/>
            </p:cNvSpPr>
            <p:nvPr userDrawn="1"/>
          </p:nvSpPr>
          <p:spPr>
            <a:xfrm>
              <a:off x="9043221" y="2616963"/>
              <a:ext cx="684723" cy="369332"/>
            </a:xfrm>
            <a:prstGeom prst="rect">
              <a:avLst/>
            </a:prstGeom>
            <a:grpFill/>
          </p:spPr>
          <p:txBody>
            <a:bodyPr wrap="none" rtlCol="0" anchor="ctr">
              <a:noAutofit/>
            </a:bodyPr>
            <a:lstStyle/>
            <a:p>
              <a:pPr algn="l"/>
              <a:r>
                <a:rPr lang="en-US" sz="2800" b="0" dirty="0">
                  <a:solidFill>
                    <a:srgbClr val="000000">
                      <a:alpha val="0"/>
                    </a:srgbClr>
                  </a:solidFill>
                </a:rPr>
                <a:t>&lt;DURATION&gt;</a:t>
              </a:r>
            </a:p>
          </p:txBody>
        </p:sp>
      </p:grpSp>
      <p:grpSp>
        <p:nvGrpSpPr>
          <p:cNvPr id="8" name="SP Agenda Subsection" hidden="1"/>
          <p:cNvGrpSpPr>
            <a:grpSpLocks/>
          </p:cNvGrpSpPr>
          <p:nvPr userDrawn="1"/>
        </p:nvGrpSpPr>
        <p:grpSpPr>
          <a:xfrm>
            <a:off x="561176" y="2943457"/>
            <a:ext cx="11044248" cy="369332"/>
            <a:chOff x="2062894" y="3155687"/>
            <a:chExt cx="11044247" cy="369332"/>
          </a:xfrm>
        </p:grpSpPr>
        <p:sp>
          <p:nvSpPr>
            <p:cNvPr id="39" name="Section Title"/>
            <p:cNvSpPr txBox="1">
              <a:spLocks/>
            </p:cNvSpPr>
            <p:nvPr userDrawn="1"/>
          </p:nvSpPr>
          <p:spPr>
            <a:xfrm>
              <a:off x="2062894" y="3155687"/>
              <a:ext cx="3366444" cy="369332"/>
            </a:xfrm>
            <a:prstGeom prst="rect">
              <a:avLst/>
            </a:prstGeom>
            <a:noFill/>
          </p:spPr>
          <p:txBody>
            <a:bodyPr wrap="square" rtlCol="0" anchor="ctr">
              <a:noAutofit/>
            </a:bodyPr>
            <a:lstStyle/>
            <a:p>
              <a:pPr defTabSz="9334033">
                <a:tabLst>
                  <a:tab pos="9511825" algn="l"/>
                </a:tabLst>
              </a:pPr>
              <a:r>
                <a:rPr lang="en-US" sz="2800" dirty="0"/>
                <a:t>&lt;TEXT&gt;</a:t>
              </a:r>
            </a:p>
          </p:txBody>
        </p:sp>
        <p:sp>
          <p:nvSpPr>
            <p:cNvPr id="40" name="Section Number"/>
            <p:cNvSpPr txBox="1">
              <a:spLocks/>
            </p:cNvSpPr>
            <p:nvPr userDrawn="1"/>
          </p:nvSpPr>
          <p:spPr>
            <a:xfrm>
              <a:off x="2265804" y="3155687"/>
              <a:ext cx="379556" cy="369332"/>
            </a:xfrm>
            <a:prstGeom prst="rect">
              <a:avLst/>
            </a:prstGeom>
            <a:noFill/>
          </p:spPr>
          <p:txBody>
            <a:bodyPr wrap="none" rtlCol="0" anchor="ctr">
              <a:noAutofit/>
            </a:bodyPr>
            <a:lstStyle/>
            <a:p>
              <a:pPr algn="ctr"/>
              <a:r>
                <a:rPr lang="en-US" sz="2800" dirty="0">
                  <a:solidFill>
                    <a:srgbClr val="000000">
                      <a:alpha val="0"/>
                    </a:srgbClr>
                  </a:solidFill>
                </a:rPr>
                <a:t>&lt;N&gt;</a:t>
              </a:r>
            </a:p>
          </p:txBody>
        </p:sp>
        <p:sp>
          <p:nvSpPr>
            <p:cNvPr id="41" name="Slide Number"/>
            <p:cNvSpPr txBox="1">
              <a:spLocks/>
            </p:cNvSpPr>
            <p:nvPr userDrawn="1"/>
          </p:nvSpPr>
          <p:spPr>
            <a:xfrm>
              <a:off x="12470147" y="3155687"/>
              <a:ext cx="636994" cy="369332"/>
            </a:xfrm>
            <a:prstGeom prst="rect">
              <a:avLst/>
            </a:prstGeom>
            <a:noFill/>
          </p:spPr>
          <p:txBody>
            <a:bodyPr wrap="none" rtlCol="0" anchor="ctr">
              <a:noAutofit/>
            </a:bodyPr>
            <a:lstStyle/>
            <a:p>
              <a:pPr algn="r"/>
              <a:r>
                <a:rPr lang="en-US" sz="2800" dirty="0"/>
                <a:t>&lt;P&gt;</a:t>
              </a:r>
            </a:p>
          </p:txBody>
        </p:sp>
        <p:sp>
          <p:nvSpPr>
            <p:cNvPr id="42" name="Timeslot"/>
            <p:cNvSpPr txBox="1">
              <a:spLocks/>
            </p:cNvSpPr>
            <p:nvPr userDrawn="1"/>
          </p:nvSpPr>
          <p:spPr>
            <a:xfrm>
              <a:off x="7696160" y="3155687"/>
              <a:ext cx="1257061" cy="369332"/>
            </a:xfrm>
            <a:prstGeom prst="rect">
              <a:avLst/>
            </a:prstGeom>
            <a:noFill/>
          </p:spPr>
          <p:txBody>
            <a:bodyPr wrap="none" rtlCol="0" anchor="ctr">
              <a:noAutofit/>
            </a:bodyPr>
            <a:lstStyle/>
            <a:p>
              <a:pPr algn="l"/>
              <a:r>
                <a:rPr lang="en-US" sz="2800" dirty="0">
                  <a:solidFill>
                    <a:srgbClr val="000000">
                      <a:alpha val="0"/>
                    </a:srgbClr>
                  </a:solidFill>
                </a:rPr>
                <a:t>&lt;TIMESLOT&gt;</a:t>
              </a:r>
            </a:p>
          </p:txBody>
        </p:sp>
        <p:sp>
          <p:nvSpPr>
            <p:cNvPr id="43" name="Responsible"/>
            <p:cNvSpPr txBox="1">
              <a:spLocks/>
            </p:cNvSpPr>
            <p:nvPr userDrawn="1"/>
          </p:nvSpPr>
          <p:spPr>
            <a:xfrm>
              <a:off x="6209330" y="3155687"/>
              <a:ext cx="1388067" cy="369332"/>
            </a:xfrm>
            <a:prstGeom prst="rect">
              <a:avLst/>
            </a:prstGeom>
            <a:noFill/>
          </p:spPr>
          <p:txBody>
            <a:bodyPr wrap="none" rtlCol="0" anchor="ctr">
              <a:noAutofit/>
            </a:bodyPr>
            <a:lstStyle/>
            <a:p>
              <a:pPr algn="l"/>
              <a:r>
                <a:rPr lang="en-US" sz="2800" dirty="0">
                  <a:solidFill>
                    <a:srgbClr val="000000">
                      <a:alpha val="0"/>
                    </a:srgbClr>
                  </a:solidFill>
                </a:rPr>
                <a:t>&lt;RESPONSIBLE&gt;</a:t>
              </a:r>
            </a:p>
          </p:txBody>
        </p:sp>
        <p:sp>
          <p:nvSpPr>
            <p:cNvPr id="44" name="Duration"/>
            <p:cNvSpPr txBox="1">
              <a:spLocks/>
            </p:cNvSpPr>
            <p:nvPr userDrawn="1"/>
          </p:nvSpPr>
          <p:spPr>
            <a:xfrm>
              <a:off x="9043221" y="3155687"/>
              <a:ext cx="684723" cy="369332"/>
            </a:xfrm>
            <a:prstGeom prst="rect">
              <a:avLst/>
            </a:prstGeom>
            <a:noFill/>
          </p:spPr>
          <p:txBody>
            <a:bodyPr wrap="none" rtlCol="0" anchor="ctr">
              <a:noAutofit/>
            </a:bodyPr>
            <a:lstStyle/>
            <a:p>
              <a:pPr algn="l"/>
              <a:r>
                <a:rPr lang="en-US" sz="2800" dirty="0">
                  <a:solidFill>
                    <a:srgbClr val="000000">
                      <a:alpha val="0"/>
                    </a:srgbClr>
                  </a:solidFill>
                </a:rPr>
                <a:t>&lt;DURATION&gt;</a:t>
              </a:r>
            </a:p>
          </p:txBody>
        </p:sp>
      </p:grpSp>
      <p:grpSp>
        <p:nvGrpSpPr>
          <p:cNvPr id="9" name="SP Agenda Subsection Highlight" hidden="1"/>
          <p:cNvGrpSpPr>
            <a:grpSpLocks/>
          </p:cNvGrpSpPr>
          <p:nvPr userDrawn="1"/>
        </p:nvGrpSpPr>
        <p:grpSpPr>
          <a:xfrm>
            <a:off x="561176" y="3502823"/>
            <a:ext cx="11044248" cy="369332"/>
            <a:chOff x="2062894" y="3694411"/>
            <a:chExt cx="11044248" cy="369332"/>
          </a:xfrm>
          <a:noFill/>
        </p:grpSpPr>
        <p:sp>
          <p:nvSpPr>
            <p:cNvPr id="46" name="Section Title"/>
            <p:cNvSpPr txBox="1">
              <a:spLocks/>
            </p:cNvSpPr>
            <p:nvPr userDrawn="1"/>
          </p:nvSpPr>
          <p:spPr>
            <a:xfrm>
              <a:off x="2062894" y="3694411"/>
              <a:ext cx="3366444" cy="369332"/>
            </a:xfrm>
            <a:prstGeom prst="rect">
              <a:avLst/>
            </a:prstGeom>
            <a:grpFill/>
          </p:spPr>
          <p:txBody>
            <a:bodyPr wrap="square" rtlCol="0" anchor="ctr">
              <a:noAutofit/>
            </a:bodyPr>
            <a:lstStyle/>
            <a:p>
              <a:pPr defTabSz="9334033">
                <a:tabLst>
                  <a:tab pos="9511825" algn="l"/>
                </a:tabLst>
              </a:pPr>
              <a:r>
                <a:rPr lang="en-US" sz="2800" b="0" dirty="0">
                  <a:solidFill>
                    <a:srgbClr val="FF0000"/>
                  </a:solidFill>
                </a:rPr>
                <a:t>&lt;TEXT&gt;</a:t>
              </a:r>
            </a:p>
          </p:txBody>
        </p:sp>
        <p:sp>
          <p:nvSpPr>
            <p:cNvPr id="47" name="Section Number"/>
            <p:cNvSpPr txBox="1">
              <a:spLocks/>
            </p:cNvSpPr>
            <p:nvPr userDrawn="1"/>
          </p:nvSpPr>
          <p:spPr>
            <a:xfrm>
              <a:off x="2265804" y="3694411"/>
              <a:ext cx="379556" cy="369332"/>
            </a:xfrm>
            <a:prstGeom prst="rect">
              <a:avLst/>
            </a:prstGeom>
            <a:grpFill/>
          </p:spPr>
          <p:txBody>
            <a:bodyPr wrap="none" rtlCol="0" anchor="ctr">
              <a:noAutofit/>
            </a:bodyPr>
            <a:lstStyle/>
            <a:p>
              <a:pPr algn="ctr"/>
              <a:r>
                <a:rPr lang="en-US" sz="2800" b="0" dirty="0">
                  <a:solidFill>
                    <a:srgbClr val="000000">
                      <a:alpha val="0"/>
                    </a:srgbClr>
                  </a:solidFill>
                </a:rPr>
                <a:t>&lt;N&gt;</a:t>
              </a:r>
            </a:p>
          </p:txBody>
        </p:sp>
        <p:sp>
          <p:nvSpPr>
            <p:cNvPr id="48" name="Slide Number"/>
            <p:cNvSpPr txBox="1">
              <a:spLocks/>
            </p:cNvSpPr>
            <p:nvPr userDrawn="1"/>
          </p:nvSpPr>
          <p:spPr>
            <a:xfrm>
              <a:off x="12470148" y="3694411"/>
              <a:ext cx="636994" cy="369332"/>
            </a:xfrm>
            <a:prstGeom prst="rect">
              <a:avLst/>
            </a:prstGeom>
            <a:grpFill/>
          </p:spPr>
          <p:txBody>
            <a:bodyPr wrap="none" rtlCol="0" anchor="ctr">
              <a:noAutofit/>
            </a:bodyPr>
            <a:lstStyle/>
            <a:p>
              <a:pPr algn="r"/>
              <a:r>
                <a:rPr lang="en-US" sz="2800" b="0" dirty="0">
                  <a:solidFill>
                    <a:srgbClr val="FF0000"/>
                  </a:solidFill>
                </a:rPr>
                <a:t>&lt;P&gt;</a:t>
              </a:r>
            </a:p>
          </p:txBody>
        </p:sp>
        <p:sp>
          <p:nvSpPr>
            <p:cNvPr id="49" name="Timeslot"/>
            <p:cNvSpPr txBox="1">
              <a:spLocks/>
            </p:cNvSpPr>
            <p:nvPr userDrawn="1"/>
          </p:nvSpPr>
          <p:spPr>
            <a:xfrm>
              <a:off x="7696160" y="3694411"/>
              <a:ext cx="1257061" cy="369332"/>
            </a:xfrm>
            <a:prstGeom prst="rect">
              <a:avLst/>
            </a:prstGeom>
            <a:grpFill/>
          </p:spPr>
          <p:txBody>
            <a:bodyPr wrap="none" rtlCol="0" anchor="ctr">
              <a:noAutofit/>
            </a:bodyPr>
            <a:lstStyle/>
            <a:p>
              <a:pPr algn="l"/>
              <a:r>
                <a:rPr lang="en-US" sz="2800" b="0" dirty="0">
                  <a:solidFill>
                    <a:srgbClr val="000000">
                      <a:alpha val="0"/>
                    </a:srgbClr>
                  </a:solidFill>
                </a:rPr>
                <a:t>&lt;TIMESLOT&gt;</a:t>
              </a:r>
            </a:p>
          </p:txBody>
        </p:sp>
        <p:sp>
          <p:nvSpPr>
            <p:cNvPr id="50" name="Responsible"/>
            <p:cNvSpPr txBox="1">
              <a:spLocks/>
            </p:cNvSpPr>
            <p:nvPr userDrawn="1"/>
          </p:nvSpPr>
          <p:spPr>
            <a:xfrm>
              <a:off x="6209330" y="3694411"/>
              <a:ext cx="1388067" cy="369332"/>
            </a:xfrm>
            <a:prstGeom prst="rect">
              <a:avLst/>
            </a:prstGeom>
            <a:grpFill/>
          </p:spPr>
          <p:txBody>
            <a:bodyPr wrap="none" rtlCol="0" anchor="ctr">
              <a:noAutofit/>
            </a:bodyPr>
            <a:lstStyle/>
            <a:p>
              <a:pPr algn="l"/>
              <a:r>
                <a:rPr lang="en-US" sz="2800" b="0" dirty="0">
                  <a:solidFill>
                    <a:srgbClr val="000000">
                      <a:alpha val="0"/>
                    </a:srgbClr>
                  </a:solidFill>
                </a:rPr>
                <a:t>&lt;RESPONSIBLE&gt;</a:t>
              </a:r>
            </a:p>
          </p:txBody>
        </p:sp>
        <p:sp>
          <p:nvSpPr>
            <p:cNvPr id="51" name="Duration"/>
            <p:cNvSpPr txBox="1">
              <a:spLocks/>
            </p:cNvSpPr>
            <p:nvPr userDrawn="1"/>
          </p:nvSpPr>
          <p:spPr>
            <a:xfrm>
              <a:off x="9043221" y="3694411"/>
              <a:ext cx="684723" cy="369332"/>
            </a:xfrm>
            <a:prstGeom prst="rect">
              <a:avLst/>
            </a:prstGeom>
            <a:grpFill/>
          </p:spPr>
          <p:txBody>
            <a:bodyPr wrap="none" rtlCol="0" anchor="ctr">
              <a:noAutofit/>
            </a:bodyPr>
            <a:lstStyle/>
            <a:p>
              <a:pPr algn="l"/>
              <a:r>
                <a:rPr lang="en-US" sz="2800" b="0" dirty="0">
                  <a:solidFill>
                    <a:srgbClr val="000000">
                      <a:alpha val="0"/>
                    </a:srgbClr>
                  </a:solidFill>
                </a:rPr>
                <a:t>&lt;DURATION&gt;</a:t>
              </a:r>
            </a:p>
          </p:txBody>
        </p:sp>
      </p:grpSp>
      <p:sp>
        <p:nvSpPr>
          <p:cNvPr id="2" name="Title 1">
            <a:extLst>
              <a:ext uri="{FF2B5EF4-FFF2-40B4-BE49-F238E27FC236}">
                <a16:creationId xmlns:a16="http://schemas.microsoft.com/office/drawing/2014/main" id="{D9B412AA-C027-4FE7-B3CE-FC0157DDC117}"/>
              </a:ext>
            </a:extLst>
          </p:cNvPr>
          <p:cNvSpPr>
            <a:spLocks noGrp="1"/>
          </p:cNvSpPr>
          <p:nvPr>
            <p:ph type="title" idx="10" hasCustomPrompt="1"/>
          </p:nvPr>
        </p:nvSpPr>
        <p:spPr/>
        <p:txBody>
          <a:bodyPr/>
          <a:lstStyle/>
          <a:p>
            <a:r>
              <a:rPr lang="en-US"/>
              <a:t>Agenda</a:t>
            </a:r>
          </a:p>
        </p:txBody>
      </p:sp>
    </p:spTree>
    <p:extLst>
      <p:ext uri="{BB962C8B-B14F-4D97-AF65-F5344CB8AC3E}">
        <p14:creationId xmlns:p14="http://schemas.microsoft.com/office/powerpoint/2010/main" val="2976513762"/>
      </p:ext>
    </p:extLst>
  </p:cSld>
  <p:clrMapOvr>
    <a:masterClrMapping/>
  </p:clrMapOvr>
  <p:extLst>
    <p:ext uri="{DCECCB84-F9BA-43D5-87BE-67443E8EF086}">
      <p15:sldGuideLst xmlns:p15="http://schemas.microsoft.com/office/powerpoint/2012/main">
        <p15:guide id="1" orient="horz" pos="2160">
          <p15:clr>
            <a:srgbClr val="FBAE40"/>
          </p15:clr>
        </p15:guide>
        <p15:guide id="2" pos="1164">
          <p15:clr>
            <a:srgbClr val="FBAE40"/>
          </p15:clr>
        </p15:guide>
      </p15:sldGuideLst>
    </p:ext>
  </p:extLst>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SP Divider 1">
    <p:spTree>
      <p:nvGrpSpPr>
        <p:cNvPr id="1" name=""/>
        <p:cNvGrpSpPr/>
        <p:nvPr/>
      </p:nvGrpSpPr>
      <p:grpSpPr>
        <a:xfrm>
          <a:off x="0" y="0"/>
          <a:ext cx="0" cy="0"/>
          <a:chOff x="0" y="0"/>
          <a:chExt cx="0" cy="0"/>
        </a:xfrm>
      </p:grpSpPr>
      <p:grpSp>
        <p:nvGrpSpPr>
          <p:cNvPr id="71" name="SP Agenda Section" hidden="1">
            <a:extLst>
              <a:ext uri="{FF2B5EF4-FFF2-40B4-BE49-F238E27FC236}">
                <a16:creationId xmlns:a16="http://schemas.microsoft.com/office/drawing/2014/main" id="{91D61CFA-1A29-4B89-8F49-1E216E25DD2B}"/>
              </a:ext>
            </a:extLst>
          </p:cNvPr>
          <p:cNvGrpSpPr>
            <a:grpSpLocks/>
          </p:cNvGrpSpPr>
          <p:nvPr userDrawn="1"/>
        </p:nvGrpSpPr>
        <p:grpSpPr>
          <a:xfrm>
            <a:off x="561804" y="1933043"/>
            <a:ext cx="9499096" cy="369332"/>
            <a:chOff x="1685325" y="2085631"/>
            <a:chExt cx="5598384" cy="369332"/>
          </a:xfrm>
        </p:grpSpPr>
        <p:sp>
          <p:nvSpPr>
            <p:cNvPr id="72" name="Section Title">
              <a:extLst>
                <a:ext uri="{FF2B5EF4-FFF2-40B4-BE49-F238E27FC236}">
                  <a16:creationId xmlns:a16="http://schemas.microsoft.com/office/drawing/2014/main" id="{8BF45C0E-D24F-4800-98B2-20E0A3AC8C3F}"/>
                </a:ext>
              </a:extLst>
            </p:cNvPr>
            <p:cNvSpPr txBox="1">
              <a:spLocks/>
            </p:cNvSpPr>
            <p:nvPr userDrawn="1"/>
          </p:nvSpPr>
          <p:spPr>
            <a:xfrm>
              <a:off x="1685325" y="2085631"/>
              <a:ext cx="5598384" cy="369332"/>
            </a:xfrm>
            <a:prstGeom prst="rect">
              <a:avLst/>
            </a:prstGeom>
            <a:noFill/>
          </p:spPr>
          <p:txBody>
            <a:bodyPr wrap="square" rtlCol="0" anchor="ctr">
              <a:noAutofit/>
            </a:bodyPr>
            <a:lstStyle/>
            <a:p>
              <a:pPr defTabSz="9334033">
                <a:tabLst>
                  <a:tab pos="9511825" algn="l"/>
                </a:tabLst>
              </a:pPr>
              <a:r>
                <a:rPr lang="en-US" sz="4000" b="0" dirty="0">
                  <a:solidFill>
                    <a:schemeClr val="tx1"/>
                  </a:solidFill>
                </a:rPr>
                <a:t>&lt;TEXT&gt;</a:t>
              </a:r>
            </a:p>
          </p:txBody>
        </p:sp>
        <p:sp>
          <p:nvSpPr>
            <p:cNvPr id="73" name="Section Number">
              <a:extLst>
                <a:ext uri="{FF2B5EF4-FFF2-40B4-BE49-F238E27FC236}">
                  <a16:creationId xmlns:a16="http://schemas.microsoft.com/office/drawing/2014/main" id="{B36140C3-09D5-4D3F-906D-270C63E34027}"/>
                </a:ext>
              </a:extLst>
            </p:cNvPr>
            <p:cNvSpPr txBox="1">
              <a:spLocks/>
            </p:cNvSpPr>
            <p:nvPr userDrawn="1"/>
          </p:nvSpPr>
          <p:spPr>
            <a:xfrm>
              <a:off x="1797664" y="2085631"/>
              <a:ext cx="379556" cy="369332"/>
            </a:xfrm>
            <a:prstGeom prst="rect">
              <a:avLst/>
            </a:prstGeom>
            <a:noFill/>
          </p:spPr>
          <p:txBody>
            <a:bodyPr wrap="none" rtlCol="0" anchor="ctr">
              <a:noAutofit/>
            </a:bodyPr>
            <a:lstStyle/>
            <a:p>
              <a:pPr algn="ctr"/>
              <a:r>
                <a:rPr lang="en-US" sz="4000" b="0" dirty="0">
                  <a:solidFill>
                    <a:srgbClr val="000000">
                      <a:alpha val="0"/>
                    </a:srgbClr>
                  </a:solidFill>
                </a:rPr>
                <a:t>&lt;N&gt;</a:t>
              </a:r>
            </a:p>
          </p:txBody>
        </p:sp>
        <p:sp>
          <p:nvSpPr>
            <p:cNvPr id="74" name="Slide Number">
              <a:extLst>
                <a:ext uri="{FF2B5EF4-FFF2-40B4-BE49-F238E27FC236}">
                  <a16:creationId xmlns:a16="http://schemas.microsoft.com/office/drawing/2014/main" id="{871FFF1F-6558-47A3-B57A-1327C25BF06E}"/>
                </a:ext>
              </a:extLst>
            </p:cNvPr>
            <p:cNvSpPr txBox="1">
              <a:spLocks/>
            </p:cNvSpPr>
            <p:nvPr userDrawn="1"/>
          </p:nvSpPr>
          <p:spPr>
            <a:xfrm>
              <a:off x="6912263" y="2085631"/>
              <a:ext cx="0" cy="0"/>
            </a:xfrm>
            <a:prstGeom prst="rect">
              <a:avLst/>
            </a:prstGeom>
            <a:noFill/>
          </p:spPr>
          <p:txBody>
            <a:bodyPr wrap="none" rtlCol="0" anchor="ctr">
              <a:noAutofit/>
            </a:bodyPr>
            <a:lstStyle/>
            <a:p>
              <a:pPr algn="r"/>
              <a:r>
                <a:rPr lang="en-US" sz="4000" b="0" dirty="0">
                  <a:solidFill>
                    <a:srgbClr val="000000">
                      <a:alpha val="0"/>
                    </a:srgbClr>
                  </a:solidFill>
                </a:rPr>
                <a:t>&lt;P&gt;</a:t>
              </a:r>
            </a:p>
          </p:txBody>
        </p:sp>
        <p:sp>
          <p:nvSpPr>
            <p:cNvPr id="75" name="Timeslot">
              <a:extLst>
                <a:ext uri="{FF2B5EF4-FFF2-40B4-BE49-F238E27FC236}">
                  <a16:creationId xmlns:a16="http://schemas.microsoft.com/office/drawing/2014/main" id="{98FFC8B2-AAEA-4B46-BACD-C8587958201A}"/>
                </a:ext>
              </a:extLst>
            </p:cNvPr>
            <p:cNvSpPr txBox="1">
              <a:spLocks/>
            </p:cNvSpPr>
            <p:nvPr userDrawn="1"/>
          </p:nvSpPr>
          <p:spPr>
            <a:xfrm>
              <a:off x="6912263" y="2085631"/>
              <a:ext cx="0" cy="0"/>
            </a:xfrm>
            <a:prstGeom prst="rect">
              <a:avLst/>
            </a:prstGeom>
            <a:noFill/>
          </p:spPr>
          <p:txBody>
            <a:bodyPr wrap="none" rtlCol="0" anchor="ctr">
              <a:noAutofit/>
            </a:bodyPr>
            <a:lstStyle/>
            <a:p>
              <a:pPr algn="l"/>
              <a:r>
                <a:rPr lang="en-US" sz="4000" b="0" dirty="0">
                  <a:solidFill>
                    <a:srgbClr val="000000">
                      <a:alpha val="0"/>
                    </a:srgbClr>
                  </a:solidFill>
                </a:rPr>
                <a:t>&lt;TIMESLOT&gt;</a:t>
              </a:r>
            </a:p>
          </p:txBody>
        </p:sp>
        <p:sp>
          <p:nvSpPr>
            <p:cNvPr id="76" name="Responsible">
              <a:extLst>
                <a:ext uri="{FF2B5EF4-FFF2-40B4-BE49-F238E27FC236}">
                  <a16:creationId xmlns:a16="http://schemas.microsoft.com/office/drawing/2014/main" id="{0E8F7A35-E5F6-48B1-BC2B-4D8D2886AA71}"/>
                </a:ext>
              </a:extLst>
            </p:cNvPr>
            <p:cNvSpPr txBox="1">
              <a:spLocks/>
            </p:cNvSpPr>
            <p:nvPr userDrawn="1"/>
          </p:nvSpPr>
          <p:spPr>
            <a:xfrm>
              <a:off x="6912263" y="2085631"/>
              <a:ext cx="0" cy="0"/>
            </a:xfrm>
            <a:prstGeom prst="rect">
              <a:avLst/>
            </a:prstGeom>
            <a:noFill/>
          </p:spPr>
          <p:txBody>
            <a:bodyPr wrap="none" rtlCol="0" anchor="ctr">
              <a:noAutofit/>
            </a:bodyPr>
            <a:lstStyle/>
            <a:p>
              <a:pPr algn="l"/>
              <a:r>
                <a:rPr lang="en-US" sz="4000" b="0" dirty="0">
                  <a:solidFill>
                    <a:srgbClr val="000000">
                      <a:alpha val="0"/>
                    </a:srgbClr>
                  </a:solidFill>
                </a:rPr>
                <a:t>&lt;RESPONSIBLE&gt;</a:t>
              </a:r>
            </a:p>
          </p:txBody>
        </p:sp>
        <p:sp>
          <p:nvSpPr>
            <p:cNvPr id="77" name="Duration">
              <a:extLst>
                <a:ext uri="{FF2B5EF4-FFF2-40B4-BE49-F238E27FC236}">
                  <a16:creationId xmlns:a16="http://schemas.microsoft.com/office/drawing/2014/main" id="{D42D33A2-C40A-44B6-BE0C-4D7653C496BC}"/>
                </a:ext>
              </a:extLst>
            </p:cNvPr>
            <p:cNvSpPr txBox="1">
              <a:spLocks/>
            </p:cNvSpPr>
            <p:nvPr userDrawn="1"/>
          </p:nvSpPr>
          <p:spPr>
            <a:xfrm>
              <a:off x="6912263" y="2085631"/>
              <a:ext cx="0" cy="0"/>
            </a:xfrm>
            <a:prstGeom prst="rect">
              <a:avLst/>
            </a:prstGeom>
            <a:noFill/>
          </p:spPr>
          <p:txBody>
            <a:bodyPr wrap="none" rtlCol="0" anchor="ctr">
              <a:noAutofit/>
            </a:bodyPr>
            <a:lstStyle/>
            <a:p>
              <a:pPr algn="l"/>
              <a:r>
                <a:rPr lang="en-US" sz="4000" b="0" dirty="0">
                  <a:solidFill>
                    <a:srgbClr val="000000">
                      <a:alpha val="0"/>
                    </a:srgbClr>
                  </a:solidFill>
                </a:rPr>
                <a:t>&lt;DURATION&gt;</a:t>
              </a:r>
            </a:p>
          </p:txBody>
        </p:sp>
      </p:grpSp>
      <p:grpSp>
        <p:nvGrpSpPr>
          <p:cNvPr id="78" name="SP Agenda Subsection" hidden="1">
            <a:extLst>
              <a:ext uri="{FF2B5EF4-FFF2-40B4-BE49-F238E27FC236}">
                <a16:creationId xmlns:a16="http://schemas.microsoft.com/office/drawing/2014/main" id="{3CDEAECC-3C3D-40DC-8048-05157150AD6E}"/>
              </a:ext>
            </a:extLst>
          </p:cNvPr>
          <p:cNvGrpSpPr>
            <a:grpSpLocks/>
          </p:cNvGrpSpPr>
          <p:nvPr userDrawn="1"/>
        </p:nvGrpSpPr>
        <p:grpSpPr>
          <a:xfrm>
            <a:off x="561800" y="1933043"/>
            <a:ext cx="9499097" cy="369332"/>
            <a:chOff x="1685318" y="2085631"/>
            <a:chExt cx="5598384" cy="369332"/>
          </a:xfrm>
        </p:grpSpPr>
        <p:sp>
          <p:nvSpPr>
            <p:cNvPr id="79" name="Section Title">
              <a:extLst>
                <a:ext uri="{FF2B5EF4-FFF2-40B4-BE49-F238E27FC236}">
                  <a16:creationId xmlns:a16="http://schemas.microsoft.com/office/drawing/2014/main" id="{584D4FFB-892A-49C8-973F-893B258E19BF}"/>
                </a:ext>
              </a:extLst>
            </p:cNvPr>
            <p:cNvSpPr txBox="1">
              <a:spLocks/>
            </p:cNvSpPr>
            <p:nvPr userDrawn="1"/>
          </p:nvSpPr>
          <p:spPr>
            <a:xfrm>
              <a:off x="1685318" y="2085631"/>
              <a:ext cx="5598384" cy="369332"/>
            </a:xfrm>
            <a:prstGeom prst="rect">
              <a:avLst/>
            </a:prstGeom>
            <a:noFill/>
          </p:spPr>
          <p:txBody>
            <a:bodyPr wrap="square" rtlCol="0" anchor="ctr">
              <a:noAutofit/>
            </a:bodyPr>
            <a:lstStyle/>
            <a:p>
              <a:pPr defTabSz="9334033">
                <a:tabLst>
                  <a:tab pos="9511825" algn="l"/>
                </a:tabLst>
              </a:pPr>
              <a:r>
                <a:rPr lang="en-US" sz="4000" b="0" dirty="0">
                  <a:solidFill>
                    <a:schemeClr val="tx1"/>
                  </a:solidFill>
                </a:rPr>
                <a:t>&lt;TEXT&gt;</a:t>
              </a:r>
            </a:p>
          </p:txBody>
        </p:sp>
        <p:sp>
          <p:nvSpPr>
            <p:cNvPr id="80" name="Section Number">
              <a:extLst>
                <a:ext uri="{FF2B5EF4-FFF2-40B4-BE49-F238E27FC236}">
                  <a16:creationId xmlns:a16="http://schemas.microsoft.com/office/drawing/2014/main" id="{BB144044-4B4E-495D-8D8D-9D01BCCA9A24}"/>
                </a:ext>
              </a:extLst>
            </p:cNvPr>
            <p:cNvSpPr txBox="1">
              <a:spLocks/>
            </p:cNvSpPr>
            <p:nvPr userDrawn="1"/>
          </p:nvSpPr>
          <p:spPr>
            <a:xfrm>
              <a:off x="1797664" y="2085631"/>
              <a:ext cx="379556" cy="369332"/>
            </a:xfrm>
            <a:prstGeom prst="rect">
              <a:avLst/>
            </a:prstGeom>
            <a:noFill/>
          </p:spPr>
          <p:txBody>
            <a:bodyPr wrap="none" rtlCol="0" anchor="ctr">
              <a:noAutofit/>
            </a:bodyPr>
            <a:lstStyle/>
            <a:p>
              <a:pPr algn="ctr"/>
              <a:r>
                <a:rPr lang="en-US" sz="4000" b="0" dirty="0">
                  <a:solidFill>
                    <a:srgbClr val="000000">
                      <a:alpha val="0"/>
                    </a:srgbClr>
                  </a:solidFill>
                </a:rPr>
                <a:t>&lt;N&gt;</a:t>
              </a:r>
            </a:p>
          </p:txBody>
        </p:sp>
        <p:sp>
          <p:nvSpPr>
            <p:cNvPr id="81" name="Slide Number">
              <a:extLst>
                <a:ext uri="{FF2B5EF4-FFF2-40B4-BE49-F238E27FC236}">
                  <a16:creationId xmlns:a16="http://schemas.microsoft.com/office/drawing/2014/main" id="{72849E41-8C22-4F28-A058-02BC25DF49BB}"/>
                </a:ext>
              </a:extLst>
            </p:cNvPr>
            <p:cNvSpPr txBox="1">
              <a:spLocks/>
            </p:cNvSpPr>
            <p:nvPr userDrawn="1"/>
          </p:nvSpPr>
          <p:spPr>
            <a:xfrm>
              <a:off x="6912263" y="2086339"/>
              <a:ext cx="0" cy="0"/>
            </a:xfrm>
            <a:prstGeom prst="rect">
              <a:avLst/>
            </a:prstGeom>
            <a:noFill/>
          </p:spPr>
          <p:txBody>
            <a:bodyPr wrap="none" rtlCol="0" anchor="ctr">
              <a:noAutofit/>
            </a:bodyPr>
            <a:lstStyle/>
            <a:p>
              <a:pPr algn="r"/>
              <a:r>
                <a:rPr lang="en-US" sz="4000" b="0" dirty="0">
                  <a:solidFill>
                    <a:srgbClr val="000000">
                      <a:alpha val="0"/>
                    </a:srgbClr>
                  </a:solidFill>
                </a:rPr>
                <a:t>&lt;P&gt;</a:t>
              </a:r>
            </a:p>
          </p:txBody>
        </p:sp>
        <p:sp>
          <p:nvSpPr>
            <p:cNvPr id="82" name="Timeslot">
              <a:extLst>
                <a:ext uri="{FF2B5EF4-FFF2-40B4-BE49-F238E27FC236}">
                  <a16:creationId xmlns:a16="http://schemas.microsoft.com/office/drawing/2014/main" id="{CA1BEB0B-B88B-4782-BF66-3BC90122CA1F}"/>
                </a:ext>
              </a:extLst>
            </p:cNvPr>
            <p:cNvSpPr txBox="1">
              <a:spLocks/>
            </p:cNvSpPr>
            <p:nvPr userDrawn="1"/>
          </p:nvSpPr>
          <p:spPr>
            <a:xfrm>
              <a:off x="6912263" y="2086339"/>
              <a:ext cx="0" cy="0"/>
            </a:xfrm>
            <a:prstGeom prst="rect">
              <a:avLst/>
            </a:prstGeom>
            <a:noFill/>
          </p:spPr>
          <p:txBody>
            <a:bodyPr wrap="none" rtlCol="0" anchor="ctr">
              <a:noAutofit/>
            </a:bodyPr>
            <a:lstStyle/>
            <a:p>
              <a:pPr algn="l"/>
              <a:r>
                <a:rPr lang="en-US" sz="4000" b="0" dirty="0">
                  <a:solidFill>
                    <a:srgbClr val="000000">
                      <a:alpha val="0"/>
                    </a:srgbClr>
                  </a:solidFill>
                </a:rPr>
                <a:t>&lt;TIMESLOT&gt;</a:t>
              </a:r>
            </a:p>
          </p:txBody>
        </p:sp>
        <p:sp>
          <p:nvSpPr>
            <p:cNvPr id="83" name="Responsible">
              <a:extLst>
                <a:ext uri="{FF2B5EF4-FFF2-40B4-BE49-F238E27FC236}">
                  <a16:creationId xmlns:a16="http://schemas.microsoft.com/office/drawing/2014/main" id="{2488CE60-C0C7-4375-8E28-316DE55D3DE1}"/>
                </a:ext>
              </a:extLst>
            </p:cNvPr>
            <p:cNvSpPr txBox="1">
              <a:spLocks/>
            </p:cNvSpPr>
            <p:nvPr userDrawn="1"/>
          </p:nvSpPr>
          <p:spPr>
            <a:xfrm>
              <a:off x="6912263" y="2086339"/>
              <a:ext cx="0" cy="0"/>
            </a:xfrm>
            <a:prstGeom prst="rect">
              <a:avLst/>
            </a:prstGeom>
            <a:noFill/>
          </p:spPr>
          <p:txBody>
            <a:bodyPr wrap="none" rtlCol="0" anchor="ctr">
              <a:noAutofit/>
            </a:bodyPr>
            <a:lstStyle/>
            <a:p>
              <a:pPr algn="l"/>
              <a:r>
                <a:rPr lang="en-US" sz="4000" b="0" dirty="0">
                  <a:solidFill>
                    <a:srgbClr val="000000">
                      <a:alpha val="0"/>
                    </a:srgbClr>
                  </a:solidFill>
                </a:rPr>
                <a:t>&lt;RESPONSIBLE&gt;</a:t>
              </a:r>
            </a:p>
          </p:txBody>
        </p:sp>
        <p:sp>
          <p:nvSpPr>
            <p:cNvPr id="84" name="Duration">
              <a:extLst>
                <a:ext uri="{FF2B5EF4-FFF2-40B4-BE49-F238E27FC236}">
                  <a16:creationId xmlns:a16="http://schemas.microsoft.com/office/drawing/2014/main" id="{FDCF7982-797D-46DB-BA8C-F96B93FBBFAF}"/>
                </a:ext>
              </a:extLst>
            </p:cNvPr>
            <p:cNvSpPr txBox="1">
              <a:spLocks/>
            </p:cNvSpPr>
            <p:nvPr userDrawn="1"/>
          </p:nvSpPr>
          <p:spPr>
            <a:xfrm>
              <a:off x="6912263" y="2086339"/>
              <a:ext cx="0" cy="0"/>
            </a:xfrm>
            <a:prstGeom prst="rect">
              <a:avLst/>
            </a:prstGeom>
            <a:noFill/>
          </p:spPr>
          <p:txBody>
            <a:bodyPr wrap="none" rtlCol="0" anchor="ctr">
              <a:noAutofit/>
            </a:bodyPr>
            <a:lstStyle/>
            <a:p>
              <a:pPr algn="l"/>
              <a:r>
                <a:rPr lang="en-US" sz="4000" b="0" dirty="0">
                  <a:solidFill>
                    <a:srgbClr val="000000">
                      <a:alpha val="0"/>
                    </a:srgbClr>
                  </a:solidFill>
                </a:rPr>
                <a:t>&lt;DURATION&gt;</a:t>
              </a:r>
            </a:p>
          </p:txBody>
        </p:sp>
      </p:grpSp>
    </p:spTree>
    <p:extLst>
      <p:ext uri="{BB962C8B-B14F-4D97-AF65-F5344CB8AC3E}">
        <p14:creationId xmlns:p14="http://schemas.microsoft.com/office/powerpoint/2010/main" val="1857610137"/>
      </p:ext>
    </p:extLst>
  </p:cSld>
  <p:clrMapOvr>
    <a:masterClrMapping/>
  </p:clrMapOvr>
  <p:extLst>
    <p:ext uri="{DCECCB84-F9BA-43D5-87BE-67443E8EF086}">
      <p15:sldGuideLst xmlns:p15="http://schemas.microsoft.com/office/powerpoint/2012/main">
        <p15:guide id="1" orient="horz" pos="2160">
          <p15:clr>
            <a:srgbClr val="FBAE40"/>
          </p15:clr>
        </p15:guide>
        <p15:guide id="2" pos="1164">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1A034-A65D-4390-BD13-8447FE825FBC}"/>
              </a:ext>
            </a:extLst>
          </p:cNvPr>
          <p:cNvSpPr>
            <a:spLocks noGrp="1"/>
          </p:cNvSpPr>
          <p:nvPr>
            <p:ph type="title"/>
          </p:nvPr>
        </p:nvSpPr>
        <p:spPr/>
        <p:txBody>
          <a:bodyPr/>
          <a:lstStyle/>
          <a:p>
            <a:r>
              <a:rPr lang="en-US"/>
              <a:t>Click to edit Master title style</a:t>
            </a:r>
            <a:endParaRPr lang="en-GB"/>
          </a:p>
        </p:txBody>
      </p:sp>
      <p:sp>
        <p:nvSpPr>
          <p:cNvPr id="5" name="Text Placeholder 5">
            <a:extLst>
              <a:ext uri="{FF2B5EF4-FFF2-40B4-BE49-F238E27FC236}">
                <a16:creationId xmlns:a16="http://schemas.microsoft.com/office/drawing/2014/main" id="{A377402E-1D24-49FC-B926-2267175F3207}"/>
              </a:ext>
            </a:extLst>
          </p:cNvPr>
          <p:cNvSpPr>
            <a:spLocks noGrp="1"/>
          </p:cNvSpPr>
          <p:nvPr>
            <p:ph type="body" sz="quarter" idx="10" hasCustomPrompt="1"/>
          </p:nvPr>
        </p:nvSpPr>
        <p:spPr>
          <a:xfrm>
            <a:off x="328613" y="6299200"/>
            <a:ext cx="3165475" cy="382588"/>
          </a:xfrm>
        </p:spPr>
        <p:txBody>
          <a:bodyPr anchor="ctr">
            <a:normAutofit/>
          </a:bodyPr>
          <a:lstStyle>
            <a:lvl1pPr marL="0" indent="0" algn="l">
              <a:buNone/>
              <a:defRPr sz="1200">
                <a:solidFill>
                  <a:schemeClr val="tx1">
                    <a:lumMod val="50000"/>
                    <a:lumOff val="50000"/>
                  </a:schemeClr>
                </a:solidFill>
                <a:latin typeface="SansSerif" panose="00000400000000000000" pitchFamily="2" charset="2"/>
              </a:defRPr>
            </a:lvl1pPr>
          </a:lstStyle>
          <a:p>
            <a:pPr lvl="0"/>
            <a:r>
              <a:rPr lang="en-US" dirty="0"/>
              <a:t>Insert Date</a:t>
            </a:r>
            <a:endParaRPr lang="en-GB" dirty="0"/>
          </a:p>
        </p:txBody>
      </p:sp>
      <p:sp>
        <p:nvSpPr>
          <p:cNvPr id="6" name="Text Placeholder 5">
            <a:extLst>
              <a:ext uri="{FF2B5EF4-FFF2-40B4-BE49-F238E27FC236}">
                <a16:creationId xmlns:a16="http://schemas.microsoft.com/office/drawing/2014/main" id="{52DDD599-F77C-4BA7-AC66-3A1C6803B0D8}"/>
              </a:ext>
            </a:extLst>
          </p:cNvPr>
          <p:cNvSpPr>
            <a:spLocks noGrp="1"/>
          </p:cNvSpPr>
          <p:nvPr>
            <p:ph type="body" sz="quarter" idx="11" hasCustomPrompt="1"/>
          </p:nvPr>
        </p:nvSpPr>
        <p:spPr>
          <a:xfrm>
            <a:off x="4513748" y="6299200"/>
            <a:ext cx="3165475" cy="382588"/>
          </a:xfrm>
        </p:spPr>
        <p:txBody>
          <a:bodyPr anchor="ctr">
            <a:normAutofit/>
          </a:bodyPr>
          <a:lstStyle>
            <a:lvl1pPr marL="0" indent="0" algn="l">
              <a:buNone/>
              <a:defRPr sz="1200">
                <a:solidFill>
                  <a:schemeClr val="tx1">
                    <a:lumMod val="50000"/>
                    <a:lumOff val="50000"/>
                  </a:schemeClr>
                </a:solidFill>
                <a:latin typeface="SansSerif" panose="00000400000000000000" pitchFamily="2" charset="2"/>
              </a:defRPr>
            </a:lvl1pPr>
          </a:lstStyle>
          <a:p>
            <a:pPr lvl="0"/>
            <a:r>
              <a:rPr lang="en-US" dirty="0"/>
              <a:t>Insert Presenter Name | Presentation Title</a:t>
            </a:r>
            <a:endParaRPr lang="en-GB" dirty="0"/>
          </a:p>
        </p:txBody>
      </p:sp>
    </p:spTree>
    <p:extLst>
      <p:ext uri="{BB962C8B-B14F-4D97-AF65-F5344CB8AC3E}">
        <p14:creationId xmlns:p14="http://schemas.microsoft.com/office/powerpoint/2010/main" val="4413069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ext Placeholder 5">
            <a:extLst>
              <a:ext uri="{FF2B5EF4-FFF2-40B4-BE49-F238E27FC236}">
                <a16:creationId xmlns:a16="http://schemas.microsoft.com/office/drawing/2014/main" id="{069EB9BF-E2E2-4D8D-9B4C-2A067DBAD177}"/>
              </a:ext>
            </a:extLst>
          </p:cNvPr>
          <p:cNvSpPr>
            <a:spLocks noGrp="1"/>
          </p:cNvSpPr>
          <p:nvPr>
            <p:ph type="body" sz="quarter" idx="10" hasCustomPrompt="1"/>
          </p:nvPr>
        </p:nvSpPr>
        <p:spPr>
          <a:xfrm>
            <a:off x="328613" y="6299200"/>
            <a:ext cx="3165475" cy="382588"/>
          </a:xfrm>
        </p:spPr>
        <p:txBody>
          <a:bodyPr anchor="ctr">
            <a:normAutofit/>
          </a:bodyPr>
          <a:lstStyle>
            <a:lvl1pPr marL="0" indent="0" algn="l">
              <a:buNone/>
              <a:defRPr sz="1200">
                <a:solidFill>
                  <a:schemeClr val="tx1">
                    <a:lumMod val="50000"/>
                    <a:lumOff val="50000"/>
                  </a:schemeClr>
                </a:solidFill>
                <a:latin typeface="SansSerif" panose="00000400000000000000" pitchFamily="2" charset="2"/>
              </a:defRPr>
            </a:lvl1pPr>
          </a:lstStyle>
          <a:p>
            <a:pPr lvl="0"/>
            <a:r>
              <a:rPr lang="en-US" dirty="0"/>
              <a:t>Insert Date</a:t>
            </a:r>
            <a:endParaRPr lang="en-GB" dirty="0"/>
          </a:p>
        </p:txBody>
      </p:sp>
      <p:sp>
        <p:nvSpPr>
          <p:cNvPr id="3" name="Text Placeholder 5">
            <a:extLst>
              <a:ext uri="{FF2B5EF4-FFF2-40B4-BE49-F238E27FC236}">
                <a16:creationId xmlns:a16="http://schemas.microsoft.com/office/drawing/2014/main" id="{09DF4997-5641-4435-B4B0-873BB9F2E5A0}"/>
              </a:ext>
            </a:extLst>
          </p:cNvPr>
          <p:cNvSpPr>
            <a:spLocks noGrp="1"/>
          </p:cNvSpPr>
          <p:nvPr>
            <p:ph type="body" sz="quarter" idx="11" hasCustomPrompt="1"/>
          </p:nvPr>
        </p:nvSpPr>
        <p:spPr>
          <a:xfrm>
            <a:off x="4513748" y="6299200"/>
            <a:ext cx="3165475" cy="382588"/>
          </a:xfrm>
        </p:spPr>
        <p:txBody>
          <a:bodyPr anchor="ctr">
            <a:normAutofit/>
          </a:bodyPr>
          <a:lstStyle>
            <a:lvl1pPr marL="0" indent="0" algn="l">
              <a:buNone/>
              <a:defRPr sz="1200">
                <a:solidFill>
                  <a:schemeClr val="tx1">
                    <a:lumMod val="50000"/>
                    <a:lumOff val="50000"/>
                  </a:schemeClr>
                </a:solidFill>
                <a:latin typeface="SansSerif" panose="00000400000000000000" pitchFamily="2" charset="2"/>
              </a:defRPr>
            </a:lvl1pPr>
          </a:lstStyle>
          <a:p>
            <a:pPr lvl="0"/>
            <a:r>
              <a:rPr lang="en-US" dirty="0"/>
              <a:t>Insert Presenter Name | Presentation Title</a:t>
            </a:r>
            <a:endParaRPr lang="en-GB" dirty="0"/>
          </a:p>
        </p:txBody>
      </p:sp>
    </p:spTree>
    <p:extLst>
      <p:ext uri="{BB962C8B-B14F-4D97-AF65-F5344CB8AC3E}">
        <p14:creationId xmlns:p14="http://schemas.microsoft.com/office/powerpoint/2010/main" val="20045997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40C6C-8C46-4C48-91EF-D933204F93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3426ECE-FF0B-4F3F-BEE3-BA9740F71DB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A4572F0-DFFC-42F3-8DF4-F0759570D6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Text Placeholder 5">
            <a:extLst>
              <a:ext uri="{FF2B5EF4-FFF2-40B4-BE49-F238E27FC236}">
                <a16:creationId xmlns:a16="http://schemas.microsoft.com/office/drawing/2014/main" id="{03F666DB-B49E-4437-B13C-6C6B861CBC52}"/>
              </a:ext>
            </a:extLst>
          </p:cNvPr>
          <p:cNvSpPr>
            <a:spLocks noGrp="1"/>
          </p:cNvSpPr>
          <p:nvPr>
            <p:ph type="body" sz="quarter" idx="10" hasCustomPrompt="1"/>
          </p:nvPr>
        </p:nvSpPr>
        <p:spPr>
          <a:xfrm>
            <a:off x="328613" y="6299200"/>
            <a:ext cx="3165475" cy="382588"/>
          </a:xfrm>
        </p:spPr>
        <p:txBody>
          <a:bodyPr anchor="ctr">
            <a:normAutofit/>
          </a:bodyPr>
          <a:lstStyle>
            <a:lvl1pPr marL="0" indent="0" algn="l">
              <a:buNone/>
              <a:defRPr sz="1200">
                <a:solidFill>
                  <a:schemeClr val="tx1">
                    <a:lumMod val="50000"/>
                    <a:lumOff val="50000"/>
                  </a:schemeClr>
                </a:solidFill>
                <a:latin typeface="SansSerif" panose="00000400000000000000" pitchFamily="2" charset="2"/>
              </a:defRPr>
            </a:lvl1pPr>
          </a:lstStyle>
          <a:p>
            <a:pPr lvl="0"/>
            <a:r>
              <a:rPr lang="en-US" dirty="0"/>
              <a:t>Insert Date</a:t>
            </a:r>
            <a:endParaRPr lang="en-GB" dirty="0"/>
          </a:p>
        </p:txBody>
      </p:sp>
      <p:sp>
        <p:nvSpPr>
          <p:cNvPr id="8" name="Text Placeholder 5">
            <a:extLst>
              <a:ext uri="{FF2B5EF4-FFF2-40B4-BE49-F238E27FC236}">
                <a16:creationId xmlns:a16="http://schemas.microsoft.com/office/drawing/2014/main" id="{8DC74FEE-5DA4-49A8-9F3B-94D89E581CC5}"/>
              </a:ext>
            </a:extLst>
          </p:cNvPr>
          <p:cNvSpPr>
            <a:spLocks noGrp="1"/>
          </p:cNvSpPr>
          <p:nvPr>
            <p:ph type="body" sz="quarter" idx="11" hasCustomPrompt="1"/>
          </p:nvPr>
        </p:nvSpPr>
        <p:spPr>
          <a:xfrm>
            <a:off x="4513748" y="6299200"/>
            <a:ext cx="3165475" cy="382588"/>
          </a:xfrm>
        </p:spPr>
        <p:txBody>
          <a:bodyPr anchor="ctr">
            <a:normAutofit/>
          </a:bodyPr>
          <a:lstStyle>
            <a:lvl1pPr marL="0" indent="0" algn="l">
              <a:buNone/>
              <a:defRPr sz="1200">
                <a:solidFill>
                  <a:schemeClr val="tx1">
                    <a:lumMod val="50000"/>
                    <a:lumOff val="50000"/>
                  </a:schemeClr>
                </a:solidFill>
                <a:latin typeface="SansSerif" panose="00000400000000000000" pitchFamily="2" charset="2"/>
              </a:defRPr>
            </a:lvl1pPr>
          </a:lstStyle>
          <a:p>
            <a:pPr lvl="0"/>
            <a:r>
              <a:rPr lang="en-US" dirty="0"/>
              <a:t>Insert Presenter Name | Presentation Title</a:t>
            </a:r>
            <a:endParaRPr lang="en-GB" dirty="0"/>
          </a:p>
        </p:txBody>
      </p:sp>
    </p:spTree>
    <p:extLst>
      <p:ext uri="{BB962C8B-B14F-4D97-AF65-F5344CB8AC3E}">
        <p14:creationId xmlns:p14="http://schemas.microsoft.com/office/powerpoint/2010/main" val="32211187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F6A7D-72C6-4E62-8465-5CB2856319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4305294-23CE-4423-8541-4CA6667A3F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2091C370-7CFA-4780-B748-C7AE33601C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Text Placeholder 5">
            <a:extLst>
              <a:ext uri="{FF2B5EF4-FFF2-40B4-BE49-F238E27FC236}">
                <a16:creationId xmlns:a16="http://schemas.microsoft.com/office/drawing/2014/main" id="{5FAB9966-884A-43C1-BB94-8396388BE2DE}"/>
              </a:ext>
            </a:extLst>
          </p:cNvPr>
          <p:cNvSpPr>
            <a:spLocks noGrp="1"/>
          </p:cNvSpPr>
          <p:nvPr>
            <p:ph type="body" sz="quarter" idx="10" hasCustomPrompt="1"/>
          </p:nvPr>
        </p:nvSpPr>
        <p:spPr>
          <a:xfrm>
            <a:off x="328613" y="6299200"/>
            <a:ext cx="3165475" cy="382588"/>
          </a:xfrm>
        </p:spPr>
        <p:txBody>
          <a:bodyPr anchor="ctr">
            <a:normAutofit/>
          </a:bodyPr>
          <a:lstStyle>
            <a:lvl1pPr marL="0" indent="0" algn="l">
              <a:buNone/>
              <a:defRPr sz="1200">
                <a:solidFill>
                  <a:schemeClr val="tx1">
                    <a:lumMod val="50000"/>
                    <a:lumOff val="50000"/>
                  </a:schemeClr>
                </a:solidFill>
                <a:latin typeface="SansSerif" panose="00000400000000000000" pitchFamily="2" charset="2"/>
              </a:defRPr>
            </a:lvl1pPr>
          </a:lstStyle>
          <a:p>
            <a:pPr lvl="0"/>
            <a:r>
              <a:rPr lang="en-US" dirty="0"/>
              <a:t>Insert Date</a:t>
            </a:r>
            <a:endParaRPr lang="en-GB" dirty="0"/>
          </a:p>
        </p:txBody>
      </p:sp>
      <p:sp>
        <p:nvSpPr>
          <p:cNvPr id="8" name="Text Placeholder 5">
            <a:extLst>
              <a:ext uri="{FF2B5EF4-FFF2-40B4-BE49-F238E27FC236}">
                <a16:creationId xmlns:a16="http://schemas.microsoft.com/office/drawing/2014/main" id="{FCA6773C-61D0-493C-AE0F-2958909FD040}"/>
              </a:ext>
            </a:extLst>
          </p:cNvPr>
          <p:cNvSpPr>
            <a:spLocks noGrp="1"/>
          </p:cNvSpPr>
          <p:nvPr>
            <p:ph type="body" sz="quarter" idx="11" hasCustomPrompt="1"/>
          </p:nvPr>
        </p:nvSpPr>
        <p:spPr>
          <a:xfrm>
            <a:off x="4513748" y="6299200"/>
            <a:ext cx="3165475" cy="382588"/>
          </a:xfrm>
        </p:spPr>
        <p:txBody>
          <a:bodyPr anchor="ctr">
            <a:normAutofit/>
          </a:bodyPr>
          <a:lstStyle>
            <a:lvl1pPr marL="0" indent="0" algn="l">
              <a:buNone/>
              <a:defRPr sz="1200">
                <a:solidFill>
                  <a:schemeClr val="tx1">
                    <a:lumMod val="50000"/>
                    <a:lumOff val="50000"/>
                  </a:schemeClr>
                </a:solidFill>
                <a:latin typeface="SansSerif" panose="00000400000000000000" pitchFamily="2" charset="2"/>
              </a:defRPr>
            </a:lvl1pPr>
          </a:lstStyle>
          <a:p>
            <a:pPr lvl="0"/>
            <a:r>
              <a:rPr lang="en-US" dirty="0"/>
              <a:t>Insert Presenter Name | Presentation Title</a:t>
            </a:r>
            <a:endParaRPr lang="en-GB" dirty="0"/>
          </a:p>
        </p:txBody>
      </p:sp>
    </p:spTree>
    <p:extLst>
      <p:ext uri="{BB962C8B-B14F-4D97-AF65-F5344CB8AC3E}">
        <p14:creationId xmlns:p14="http://schemas.microsoft.com/office/powerpoint/2010/main" val="19897979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2"/>
        </a:solidFill>
        <a:effectLst/>
      </p:bgPr>
    </p:bg>
    <p:spTree>
      <p:nvGrpSpPr>
        <p:cNvPr id="1" name=""/>
        <p:cNvGrpSpPr/>
        <p:nvPr/>
      </p:nvGrpSpPr>
      <p:grpSpPr>
        <a:xfrm>
          <a:off x="0" y="0"/>
          <a:ext cx="0" cy="0"/>
          <a:chOff x="0" y="0"/>
          <a:chExt cx="0" cy="0"/>
        </a:xfrm>
      </p:grpSpPr>
      <p:sp>
        <p:nvSpPr>
          <p:cNvPr id="19" name="Subtitle">
            <a:extLst>
              <a:ext uri="{FF2B5EF4-FFF2-40B4-BE49-F238E27FC236}">
                <a16:creationId xmlns:a16="http://schemas.microsoft.com/office/drawing/2014/main" id="{9951F095-226D-4DC2-8D51-4B7534539BBF}"/>
              </a:ext>
            </a:extLst>
          </p:cNvPr>
          <p:cNvSpPr>
            <a:spLocks noGrp="1"/>
          </p:cNvSpPr>
          <p:nvPr>
            <p:ph type="subTitle" idx="1" hasCustomPrompt="1"/>
          </p:nvPr>
        </p:nvSpPr>
        <p:spPr>
          <a:xfrm>
            <a:off x="527054" y="3811062"/>
            <a:ext cx="5473671" cy="1015663"/>
          </a:xfrm>
          <a:prstGeom prst="rect">
            <a:avLst/>
          </a:prstGeom>
        </p:spPr>
        <p:txBody>
          <a:bodyPr lIns="0">
            <a:spAutoFit/>
          </a:bodyPr>
          <a:lstStyle>
            <a:lvl1pPr marL="0" indent="0" algn="l">
              <a:lnSpc>
                <a:spcPct val="100000"/>
              </a:lnSpc>
              <a:spcBef>
                <a:spcPts val="0"/>
              </a:spcBef>
              <a:spcAft>
                <a:spcPts val="0"/>
              </a:spcAft>
              <a:buNone/>
              <a:defRPr sz="2200" b="0">
                <a:solidFill>
                  <a:schemeClr val="tx1"/>
                </a:solidFill>
              </a:defRPr>
            </a:lvl1pPr>
            <a:lvl2pPr marL="0" indent="0" algn="l">
              <a:lnSpc>
                <a:spcPct val="100000"/>
              </a:lnSpc>
              <a:spcBef>
                <a:spcPts val="0"/>
              </a:spcBef>
              <a:spcAft>
                <a:spcPts val="0"/>
              </a:spcAft>
              <a:buNone/>
              <a:tabLst>
                <a:tab pos="0" algn="l"/>
              </a:tabLst>
              <a:defRPr sz="1600">
                <a:solidFill>
                  <a:schemeClr val="accent1"/>
                </a:solidFill>
              </a:defRPr>
            </a:lvl2pPr>
            <a:lvl3pPr marL="0" indent="0" algn="l">
              <a:lnSpc>
                <a:spcPct val="100000"/>
              </a:lnSpc>
              <a:spcBef>
                <a:spcPts val="0"/>
              </a:spcBef>
              <a:spcAft>
                <a:spcPts val="0"/>
              </a:spcAft>
              <a:buNone/>
              <a:tabLst>
                <a:tab pos="0" algn="l"/>
              </a:tabLst>
              <a:defRPr sz="1400">
                <a:solidFill>
                  <a:schemeClr val="tx1"/>
                </a:solidFill>
              </a:defRPr>
            </a:lvl3pPr>
            <a:lvl4pPr marL="0" indent="0" algn="l">
              <a:spcBef>
                <a:spcPts val="0"/>
              </a:spcBef>
              <a:spcAft>
                <a:spcPts val="0"/>
              </a:spcAft>
              <a:buNone/>
              <a:tabLst>
                <a:tab pos="0" algn="l"/>
              </a:tabLst>
              <a:defRPr sz="1400">
                <a:solidFill>
                  <a:schemeClr val="tx1"/>
                </a:solidFill>
              </a:defRPr>
            </a:lvl4pPr>
            <a:lvl5pPr marL="0" indent="0" algn="l">
              <a:lnSpc>
                <a:spcPct val="100000"/>
              </a:lnSpc>
              <a:spcBef>
                <a:spcPts val="0"/>
              </a:spcBef>
              <a:spcAft>
                <a:spcPts val="0"/>
              </a:spcAft>
              <a:buNone/>
              <a:tabLst>
                <a:tab pos="0" algn="l"/>
              </a:tabLst>
              <a:defRPr sz="1400">
                <a:solidFill>
                  <a:schemeClr val="tx1"/>
                </a:solidFill>
              </a:defRPr>
            </a:lvl5pPr>
            <a:lvl6pPr marL="0" indent="0" algn="l">
              <a:spcBef>
                <a:spcPts val="0"/>
              </a:spcBef>
              <a:spcAft>
                <a:spcPts val="0"/>
              </a:spcAft>
              <a:buNone/>
              <a:tabLst>
                <a:tab pos="0" algn="l"/>
              </a:tabLst>
              <a:defRPr sz="1400">
                <a:solidFill>
                  <a:schemeClr val="tx1"/>
                </a:solidFill>
              </a:defRPr>
            </a:lvl6pPr>
            <a:lvl7pPr marL="0" indent="0" algn="l">
              <a:spcAft>
                <a:spcPts val="1200"/>
              </a:spcAft>
              <a:buNone/>
              <a:tabLst>
                <a:tab pos="0" algn="l"/>
              </a:tabLst>
              <a:defRPr sz="1400">
                <a:solidFill>
                  <a:schemeClr val="tx1"/>
                </a:solidFill>
              </a:defRPr>
            </a:lvl7pPr>
            <a:lvl8pPr marL="0" indent="0" algn="l">
              <a:spcAft>
                <a:spcPts val="1200"/>
              </a:spcAft>
              <a:buNone/>
              <a:tabLst>
                <a:tab pos="0" algn="l"/>
              </a:tabLst>
              <a:defRPr sz="1400">
                <a:solidFill>
                  <a:schemeClr val="tx1"/>
                </a:solidFill>
              </a:defRPr>
            </a:lvl8pPr>
            <a:lvl9pPr marL="0" indent="0" algn="l">
              <a:spcAft>
                <a:spcPts val="1200"/>
              </a:spcAft>
              <a:buNone/>
              <a:tabLst>
                <a:tab pos="0" algn="l"/>
              </a:tabLst>
              <a:defRPr sz="1400">
                <a:solidFill>
                  <a:schemeClr val="tx1"/>
                </a:solidFill>
              </a:defRPr>
            </a:lvl9pPr>
          </a:lstStyle>
          <a:p>
            <a:pPr lvl="0"/>
            <a:r>
              <a:rPr lang="en-US" dirty="0"/>
              <a:t>Style one (Subtitle)</a:t>
            </a:r>
          </a:p>
          <a:p>
            <a:pPr lvl="1"/>
            <a:r>
              <a:rPr lang="en-US" dirty="0"/>
              <a:t>Style two (Presenter/Client name)</a:t>
            </a:r>
          </a:p>
          <a:p>
            <a:pPr lvl="2"/>
            <a:r>
              <a:rPr lang="en-US" dirty="0"/>
              <a:t>Style three</a:t>
            </a:r>
          </a:p>
          <a:p>
            <a:pPr lvl="4"/>
            <a:r>
              <a:rPr lang="en-US" dirty="0"/>
              <a:t>Style four</a:t>
            </a:r>
          </a:p>
        </p:txBody>
      </p:sp>
      <p:sp>
        <p:nvSpPr>
          <p:cNvPr id="12" name="Title" descr="{&quot;templafy&quot;:{&quot;id&quot;:&quot;5755cf13-431b-4e0a-b9bb-3c9ce3564f7d&quot;}}" title="text">
            <a:extLst>
              <a:ext uri="{FF2B5EF4-FFF2-40B4-BE49-F238E27FC236}">
                <a16:creationId xmlns:a16="http://schemas.microsoft.com/office/drawing/2014/main" id="{736B9D71-0E70-44D3-9BFB-D7B2D49FD563}"/>
              </a:ext>
            </a:extLst>
          </p:cNvPr>
          <p:cNvSpPr>
            <a:spLocks noGrp="1"/>
          </p:cNvSpPr>
          <p:nvPr>
            <p:ph type="title" hasCustomPrompt="1"/>
          </p:nvPr>
        </p:nvSpPr>
        <p:spPr>
          <a:xfrm>
            <a:off x="527054" y="2799022"/>
            <a:ext cx="7082226" cy="677108"/>
          </a:xfrm>
          <a:prstGeom prst="rect">
            <a:avLst/>
          </a:prstGeom>
        </p:spPr>
        <p:txBody>
          <a:bodyPr wrap="square" lIns="0" anchor="b">
            <a:spAutoFit/>
          </a:bodyPr>
          <a:lstStyle>
            <a:lvl1pPr>
              <a:lnSpc>
                <a:spcPct val="100000"/>
              </a:lnSpc>
              <a:spcBef>
                <a:spcPts val="0"/>
              </a:spcBef>
              <a:spcAft>
                <a:spcPts val="0"/>
              </a:spcAft>
              <a:defRPr sz="4400" b="1">
                <a:solidFill>
                  <a:schemeClr val="tx1"/>
                </a:solidFill>
              </a:defRPr>
            </a:lvl1pPr>
          </a:lstStyle>
          <a:p>
            <a:r>
              <a:rPr lang="en-GB" dirty="0"/>
              <a:t>Title here</a:t>
            </a:r>
          </a:p>
        </p:txBody>
      </p:sp>
      <p:pic>
        <p:nvPicPr>
          <p:cNvPr id="1328123565" name="image" descr="{&quot;templafy&quot;:{&quot;id&quot;:&quot;99c77f89-e2ae-41fd-8a51-1b689fc32e03&quot;}}"/>
          <p:cNvPicPr>
            <a:picLocks noChangeAspect="1"/>
          </p:cNvPicPr>
          <p:nvPr/>
        </p:nvPicPr>
        <p:blipFill>
          <a:blip r:embed="rId2"/>
          <a:stretch>
            <a:fillRect/>
          </a:stretch>
        </p:blipFill>
        <p:spPr>
          <a:xfrm>
            <a:off x="529168" y="527051"/>
            <a:ext cx="871854" cy="738000"/>
          </a:xfrm>
          <a:prstGeom prst="rect">
            <a:avLst/>
          </a:prstGeom>
        </p:spPr>
      </p:pic>
      <p:sp>
        <p:nvSpPr>
          <p:cNvPr id="8" name="Rectangle 7" descr="{&quot;templafy&quot;:{&quot;id&quot;:&quot;a7814a23-4c30-41e2-9fcd-d4265d5ac7fe&quot;}}">
            <a:extLst>
              <a:ext uri="{FF2B5EF4-FFF2-40B4-BE49-F238E27FC236}">
                <a16:creationId xmlns:a16="http://schemas.microsoft.com/office/drawing/2014/main" id="{4ADEDD54-1119-44A0-8526-727E55813B66}"/>
              </a:ext>
            </a:extLst>
          </p:cNvPr>
          <p:cNvSpPr/>
          <p:nvPr userDrawn="1"/>
        </p:nvSpPr>
        <p:spPr>
          <a:xfrm>
            <a:off x="527055" y="6544951"/>
            <a:ext cx="2651742"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dirty="0">
              <a:solidFill>
                <a:schemeClr val="tx1"/>
              </a:solidFill>
            </a:endParaRPr>
          </a:p>
        </p:txBody>
      </p:sp>
    </p:spTree>
    <p:extLst>
      <p:ext uri="{BB962C8B-B14F-4D97-AF65-F5344CB8AC3E}">
        <p14:creationId xmlns:p14="http://schemas.microsoft.com/office/powerpoint/2010/main" val="708246607"/>
      </p:ext>
    </p:extLst>
  </p:cSld>
  <p:clrMapOvr>
    <a:masterClrMapping/>
  </p:clrMapOvr>
  <p:transition>
    <p:fade/>
  </p:transition>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 (N/S)">
    <p:bg>
      <p:bgPr>
        <a:solidFill>
          <a:schemeClr val="bg2"/>
        </a:solidFill>
        <a:effectLst/>
      </p:bgPr>
    </p:bg>
    <p:spTree>
      <p:nvGrpSpPr>
        <p:cNvPr id="1" name=""/>
        <p:cNvGrpSpPr/>
        <p:nvPr/>
      </p:nvGrpSpPr>
      <p:grpSpPr>
        <a:xfrm>
          <a:off x="0" y="0"/>
          <a:ext cx="0" cy="0"/>
          <a:chOff x="0" y="0"/>
          <a:chExt cx="0" cy="0"/>
        </a:xfrm>
      </p:grpSpPr>
      <p:sp>
        <p:nvSpPr>
          <p:cNvPr id="19" name="Subtitle">
            <a:extLst>
              <a:ext uri="{FF2B5EF4-FFF2-40B4-BE49-F238E27FC236}">
                <a16:creationId xmlns:a16="http://schemas.microsoft.com/office/drawing/2014/main" id="{9951F095-226D-4DC2-8D51-4B7534539BBF}"/>
              </a:ext>
            </a:extLst>
          </p:cNvPr>
          <p:cNvSpPr>
            <a:spLocks noGrp="1"/>
          </p:cNvSpPr>
          <p:nvPr>
            <p:ph type="subTitle" idx="1" hasCustomPrompt="1"/>
          </p:nvPr>
        </p:nvSpPr>
        <p:spPr>
          <a:xfrm>
            <a:off x="527054" y="3811062"/>
            <a:ext cx="5473671" cy="1015663"/>
          </a:xfrm>
          <a:prstGeom prst="rect">
            <a:avLst/>
          </a:prstGeom>
        </p:spPr>
        <p:txBody>
          <a:bodyPr lIns="0">
            <a:spAutoFit/>
          </a:bodyPr>
          <a:lstStyle>
            <a:lvl1pPr marL="0" indent="0" algn="l">
              <a:lnSpc>
                <a:spcPct val="100000"/>
              </a:lnSpc>
              <a:spcBef>
                <a:spcPts val="0"/>
              </a:spcBef>
              <a:spcAft>
                <a:spcPts val="0"/>
              </a:spcAft>
              <a:buNone/>
              <a:defRPr sz="2200" b="0">
                <a:solidFill>
                  <a:schemeClr val="tx1"/>
                </a:solidFill>
              </a:defRPr>
            </a:lvl1pPr>
            <a:lvl2pPr marL="0" indent="0" algn="l">
              <a:lnSpc>
                <a:spcPct val="100000"/>
              </a:lnSpc>
              <a:spcBef>
                <a:spcPts val="0"/>
              </a:spcBef>
              <a:spcAft>
                <a:spcPts val="0"/>
              </a:spcAft>
              <a:buNone/>
              <a:tabLst>
                <a:tab pos="0" algn="l"/>
              </a:tabLst>
              <a:defRPr sz="1600">
                <a:solidFill>
                  <a:schemeClr val="accent1"/>
                </a:solidFill>
              </a:defRPr>
            </a:lvl2pPr>
            <a:lvl3pPr marL="0" indent="0" algn="l">
              <a:lnSpc>
                <a:spcPct val="100000"/>
              </a:lnSpc>
              <a:spcBef>
                <a:spcPts val="0"/>
              </a:spcBef>
              <a:spcAft>
                <a:spcPts val="0"/>
              </a:spcAft>
              <a:buNone/>
              <a:tabLst>
                <a:tab pos="0" algn="l"/>
              </a:tabLst>
              <a:defRPr sz="1400">
                <a:solidFill>
                  <a:schemeClr val="tx1"/>
                </a:solidFill>
              </a:defRPr>
            </a:lvl3pPr>
            <a:lvl4pPr marL="0" indent="0" algn="l">
              <a:spcBef>
                <a:spcPts val="0"/>
              </a:spcBef>
              <a:spcAft>
                <a:spcPts val="0"/>
              </a:spcAft>
              <a:buNone/>
              <a:tabLst>
                <a:tab pos="0" algn="l"/>
              </a:tabLst>
              <a:defRPr sz="1400">
                <a:solidFill>
                  <a:schemeClr val="tx1"/>
                </a:solidFill>
              </a:defRPr>
            </a:lvl4pPr>
            <a:lvl5pPr marL="0" indent="0" algn="l">
              <a:lnSpc>
                <a:spcPct val="100000"/>
              </a:lnSpc>
              <a:spcBef>
                <a:spcPts val="0"/>
              </a:spcBef>
              <a:spcAft>
                <a:spcPts val="0"/>
              </a:spcAft>
              <a:buNone/>
              <a:tabLst>
                <a:tab pos="0" algn="l"/>
              </a:tabLst>
              <a:defRPr sz="1400">
                <a:solidFill>
                  <a:schemeClr val="tx1"/>
                </a:solidFill>
              </a:defRPr>
            </a:lvl5pPr>
            <a:lvl6pPr marL="0" indent="0" algn="l">
              <a:spcBef>
                <a:spcPts val="0"/>
              </a:spcBef>
              <a:spcAft>
                <a:spcPts val="0"/>
              </a:spcAft>
              <a:buNone/>
              <a:tabLst>
                <a:tab pos="0" algn="l"/>
              </a:tabLst>
              <a:defRPr sz="1400">
                <a:solidFill>
                  <a:schemeClr val="tx1"/>
                </a:solidFill>
              </a:defRPr>
            </a:lvl6pPr>
            <a:lvl7pPr marL="0" indent="0" algn="l">
              <a:spcAft>
                <a:spcPts val="1200"/>
              </a:spcAft>
              <a:buNone/>
              <a:tabLst>
                <a:tab pos="0" algn="l"/>
              </a:tabLst>
              <a:defRPr sz="1400">
                <a:solidFill>
                  <a:schemeClr val="tx1"/>
                </a:solidFill>
              </a:defRPr>
            </a:lvl7pPr>
            <a:lvl8pPr marL="0" indent="0" algn="l">
              <a:spcAft>
                <a:spcPts val="1200"/>
              </a:spcAft>
              <a:buNone/>
              <a:tabLst>
                <a:tab pos="0" algn="l"/>
              </a:tabLst>
              <a:defRPr sz="1400">
                <a:solidFill>
                  <a:schemeClr val="tx1"/>
                </a:solidFill>
              </a:defRPr>
            </a:lvl8pPr>
            <a:lvl9pPr marL="0" indent="0" algn="l">
              <a:spcAft>
                <a:spcPts val="1200"/>
              </a:spcAft>
              <a:buNone/>
              <a:tabLst>
                <a:tab pos="0" algn="l"/>
              </a:tabLst>
              <a:defRPr sz="1400">
                <a:solidFill>
                  <a:schemeClr val="tx1"/>
                </a:solidFill>
              </a:defRPr>
            </a:lvl9pPr>
          </a:lstStyle>
          <a:p>
            <a:pPr lvl="0"/>
            <a:r>
              <a:rPr lang="en-US" dirty="0"/>
              <a:t>Style one (Subtitle)</a:t>
            </a:r>
          </a:p>
          <a:p>
            <a:pPr lvl="1"/>
            <a:r>
              <a:rPr lang="en-US" dirty="0"/>
              <a:t>Style two (Presenter/Client name)</a:t>
            </a:r>
          </a:p>
          <a:p>
            <a:pPr lvl="2"/>
            <a:r>
              <a:rPr lang="en-US" dirty="0"/>
              <a:t>Style three</a:t>
            </a:r>
          </a:p>
          <a:p>
            <a:pPr lvl="4"/>
            <a:r>
              <a:rPr lang="en-US" dirty="0"/>
              <a:t>Style four</a:t>
            </a:r>
          </a:p>
        </p:txBody>
      </p:sp>
      <p:sp>
        <p:nvSpPr>
          <p:cNvPr id="12" name="Title" descr="{&quot;templafy&quot;:{&quot;id&quot;:&quot;5755cf13-431b-4e0a-b9bb-3c9ce3564f7d&quot;}}" title="text">
            <a:extLst>
              <a:ext uri="{FF2B5EF4-FFF2-40B4-BE49-F238E27FC236}">
                <a16:creationId xmlns:a16="http://schemas.microsoft.com/office/drawing/2014/main" id="{736B9D71-0E70-44D3-9BFB-D7B2D49FD563}"/>
              </a:ext>
            </a:extLst>
          </p:cNvPr>
          <p:cNvSpPr>
            <a:spLocks noGrp="1"/>
          </p:cNvSpPr>
          <p:nvPr>
            <p:ph type="title" hasCustomPrompt="1"/>
          </p:nvPr>
        </p:nvSpPr>
        <p:spPr>
          <a:xfrm>
            <a:off x="527054" y="2799022"/>
            <a:ext cx="7082226" cy="677108"/>
          </a:xfrm>
          <a:prstGeom prst="rect">
            <a:avLst/>
          </a:prstGeom>
        </p:spPr>
        <p:txBody>
          <a:bodyPr wrap="square" lIns="0" anchor="b">
            <a:spAutoFit/>
          </a:bodyPr>
          <a:lstStyle>
            <a:lvl1pPr>
              <a:lnSpc>
                <a:spcPct val="100000"/>
              </a:lnSpc>
              <a:spcBef>
                <a:spcPts val="0"/>
              </a:spcBef>
              <a:spcAft>
                <a:spcPts val="0"/>
              </a:spcAft>
              <a:defRPr sz="4400" b="1">
                <a:solidFill>
                  <a:schemeClr val="tx1"/>
                </a:solidFill>
              </a:defRPr>
            </a:lvl1pPr>
          </a:lstStyle>
          <a:p>
            <a:r>
              <a:rPr lang="en-GB" dirty="0"/>
              <a:t>Title here</a:t>
            </a:r>
          </a:p>
        </p:txBody>
      </p:sp>
      <p:sp>
        <p:nvSpPr>
          <p:cNvPr id="10" name="LOGO 2">
            <a:extLst>
              <a:ext uri="{FF2B5EF4-FFF2-40B4-BE49-F238E27FC236}">
                <a16:creationId xmlns:a16="http://schemas.microsoft.com/office/drawing/2014/main" id="{2FDED80F-3890-440B-8C5A-C5EBA0D6A226}"/>
              </a:ext>
            </a:extLst>
          </p:cNvPr>
          <p:cNvSpPr>
            <a:spLocks noGrp="1"/>
          </p:cNvSpPr>
          <p:nvPr>
            <p:ph type="pic" sz="quarter" idx="12" hasCustomPrompt="1"/>
          </p:nvPr>
        </p:nvSpPr>
        <p:spPr>
          <a:xfrm>
            <a:off x="3359231" y="527051"/>
            <a:ext cx="1337027" cy="738716"/>
          </a:xfrm>
        </p:spPr>
        <p:txBody>
          <a:bodyPr anchor="ctr"/>
          <a:lstStyle>
            <a:lvl1pPr algn="ctr">
              <a:defRPr sz="1000">
                <a:solidFill>
                  <a:schemeClr val="tx2"/>
                </a:solidFill>
              </a:defRPr>
            </a:lvl1pPr>
          </a:lstStyle>
          <a:p>
            <a:r>
              <a:rPr lang="en-US" dirty="0"/>
              <a:t>Partner Logo</a:t>
            </a:r>
          </a:p>
        </p:txBody>
      </p:sp>
      <p:sp>
        <p:nvSpPr>
          <p:cNvPr id="9" name="LOGO 1">
            <a:extLst>
              <a:ext uri="{FF2B5EF4-FFF2-40B4-BE49-F238E27FC236}">
                <a16:creationId xmlns:a16="http://schemas.microsoft.com/office/drawing/2014/main" id="{09B0418B-42D8-4E7A-8539-5E16E8F8A6BC}"/>
              </a:ext>
            </a:extLst>
          </p:cNvPr>
          <p:cNvSpPr>
            <a:spLocks noGrp="1"/>
          </p:cNvSpPr>
          <p:nvPr>
            <p:ph type="pic" sz="quarter" idx="11" hasCustomPrompt="1"/>
          </p:nvPr>
        </p:nvSpPr>
        <p:spPr>
          <a:xfrm>
            <a:off x="1711767" y="527051"/>
            <a:ext cx="1337027" cy="738716"/>
          </a:xfrm>
        </p:spPr>
        <p:txBody>
          <a:bodyPr anchor="ctr"/>
          <a:lstStyle>
            <a:lvl1pPr algn="ctr">
              <a:defRPr sz="1000">
                <a:solidFill>
                  <a:schemeClr val="tx2"/>
                </a:solidFill>
              </a:defRPr>
            </a:lvl1pPr>
          </a:lstStyle>
          <a:p>
            <a:r>
              <a:rPr lang="en-US" dirty="0"/>
              <a:t>Client Logo</a:t>
            </a:r>
          </a:p>
        </p:txBody>
      </p:sp>
      <p:pic>
        <p:nvPicPr>
          <p:cNvPr id="699976228" name="image" descr="{&quot;templafy&quot;:{&quot;id&quot;:&quot;486aa246-ae59-4885-8aa7-441ec8927878&quot;}}"/>
          <p:cNvPicPr>
            <a:picLocks noChangeAspect="1"/>
          </p:cNvPicPr>
          <p:nvPr/>
        </p:nvPicPr>
        <p:blipFill>
          <a:blip r:embed="rId2"/>
          <a:stretch>
            <a:fillRect/>
          </a:stretch>
        </p:blipFill>
        <p:spPr>
          <a:xfrm>
            <a:off x="529168" y="527051"/>
            <a:ext cx="871854" cy="738000"/>
          </a:xfrm>
          <a:prstGeom prst="rect">
            <a:avLst/>
          </a:prstGeom>
        </p:spPr>
      </p:pic>
      <p:sp>
        <p:nvSpPr>
          <p:cNvPr id="8" name="Rectangle 7" descr="{&quot;templafy&quot;:{&quot;id&quot;:&quot;25e51d2c-4b29-484e-8239-b64ce64f5da9&quot;}}">
            <a:extLst>
              <a:ext uri="{FF2B5EF4-FFF2-40B4-BE49-F238E27FC236}">
                <a16:creationId xmlns:a16="http://schemas.microsoft.com/office/drawing/2014/main" id="{88D9172A-D409-485C-9FF0-F5FAFAFE6FED}"/>
              </a:ext>
            </a:extLst>
          </p:cNvPr>
          <p:cNvSpPr/>
          <p:nvPr userDrawn="1"/>
        </p:nvSpPr>
        <p:spPr>
          <a:xfrm>
            <a:off x="527055" y="6544951"/>
            <a:ext cx="2651742"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dirty="0">
              <a:solidFill>
                <a:schemeClr val="tx1"/>
              </a:solidFill>
            </a:endParaRPr>
          </a:p>
        </p:txBody>
      </p:sp>
      <p:sp>
        <p:nvSpPr>
          <p:cNvPr id="13" name="DATE" descr="{&quot;templafy&quot;:{&quot;id&quot;:&quot;129cd369-923d-4c5a-8227-d791bb82c170&quot;}}" title="Form.Date">
            <a:extLst>
              <a:ext uri="{FF2B5EF4-FFF2-40B4-BE49-F238E27FC236}">
                <a16:creationId xmlns:a16="http://schemas.microsoft.com/office/drawing/2014/main" id="{49B191DC-89D8-451F-996E-51E8B9F47C5E}"/>
              </a:ext>
            </a:extLst>
          </p:cNvPr>
          <p:cNvSpPr/>
          <p:nvPr userDrawn="1"/>
        </p:nvSpPr>
        <p:spPr>
          <a:xfrm>
            <a:off x="527187" y="6162800"/>
            <a:ext cx="2743915"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algn="l"/>
            <a:r>
              <a:rPr lang="en-GB" sz="1200" dirty="0">
                <a:solidFill>
                  <a:schemeClr val="tx1"/>
                </a:solidFill>
              </a:rPr>
              <a:t>17 August 2022</a:t>
            </a:r>
          </a:p>
        </p:txBody>
      </p:sp>
    </p:spTree>
    <p:extLst>
      <p:ext uri="{BB962C8B-B14F-4D97-AF65-F5344CB8AC3E}">
        <p14:creationId xmlns:p14="http://schemas.microsoft.com/office/powerpoint/2010/main" val="2812028303"/>
      </p:ext>
    </p:extLst>
  </p:cSld>
  <p:clrMapOvr>
    <a:masterClrMapping/>
  </p:clrMapOvr>
  <p:transition>
    <p:fade/>
  </p:transition>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Section Header (N/S)">
    <p:bg>
      <p:bgPr>
        <a:solidFill>
          <a:schemeClr val="accent1"/>
        </a:solidFill>
        <a:effectLst/>
      </p:bgPr>
    </p:bg>
    <p:spTree>
      <p:nvGrpSpPr>
        <p:cNvPr id="1" name=""/>
        <p:cNvGrpSpPr/>
        <p:nvPr/>
      </p:nvGrpSpPr>
      <p:grpSpPr>
        <a:xfrm>
          <a:off x="0" y="0"/>
          <a:ext cx="0" cy="0"/>
          <a:chOff x="0" y="0"/>
          <a:chExt cx="0" cy="0"/>
        </a:xfrm>
      </p:grpSpPr>
      <p:sp>
        <p:nvSpPr>
          <p:cNvPr id="7" name="Subtitle">
            <a:extLst>
              <a:ext uri="{FF2B5EF4-FFF2-40B4-BE49-F238E27FC236}">
                <a16:creationId xmlns:a16="http://schemas.microsoft.com/office/drawing/2014/main" id="{520FF694-9FF9-4CF5-B4E0-87268CC23A04}"/>
              </a:ext>
            </a:extLst>
          </p:cNvPr>
          <p:cNvSpPr>
            <a:spLocks noGrp="1"/>
          </p:cNvSpPr>
          <p:nvPr>
            <p:ph type="subTitle" idx="1" hasCustomPrompt="1"/>
          </p:nvPr>
        </p:nvSpPr>
        <p:spPr>
          <a:xfrm>
            <a:off x="527054" y="3811062"/>
            <a:ext cx="5473671" cy="1015663"/>
          </a:xfrm>
          <a:prstGeom prst="rect">
            <a:avLst/>
          </a:prstGeom>
        </p:spPr>
        <p:txBody>
          <a:bodyPr lIns="0">
            <a:spAutoFit/>
          </a:bodyPr>
          <a:lstStyle>
            <a:lvl1pPr marL="0" indent="0" algn="l">
              <a:lnSpc>
                <a:spcPct val="100000"/>
              </a:lnSpc>
              <a:spcBef>
                <a:spcPts val="0"/>
              </a:spcBef>
              <a:spcAft>
                <a:spcPts val="0"/>
              </a:spcAft>
              <a:buNone/>
              <a:defRPr sz="2200" b="0">
                <a:solidFill>
                  <a:schemeClr val="bg1"/>
                </a:solidFill>
              </a:defRPr>
            </a:lvl1pPr>
            <a:lvl2pPr marL="0" indent="0" algn="l">
              <a:lnSpc>
                <a:spcPct val="100000"/>
              </a:lnSpc>
              <a:spcBef>
                <a:spcPts val="0"/>
              </a:spcBef>
              <a:spcAft>
                <a:spcPts val="0"/>
              </a:spcAft>
              <a:buNone/>
              <a:tabLst>
                <a:tab pos="0" algn="l"/>
              </a:tabLst>
              <a:defRPr sz="1600">
                <a:solidFill>
                  <a:schemeClr val="bg1"/>
                </a:solidFill>
              </a:defRPr>
            </a:lvl2pPr>
            <a:lvl3pPr marL="0" indent="0" algn="l">
              <a:lnSpc>
                <a:spcPct val="100000"/>
              </a:lnSpc>
              <a:spcBef>
                <a:spcPts val="0"/>
              </a:spcBef>
              <a:spcAft>
                <a:spcPts val="0"/>
              </a:spcAft>
              <a:buNone/>
              <a:tabLst>
                <a:tab pos="0" algn="l"/>
              </a:tabLst>
              <a:defRPr sz="1400">
                <a:solidFill>
                  <a:schemeClr val="bg1"/>
                </a:solidFill>
              </a:defRPr>
            </a:lvl3pPr>
            <a:lvl4pPr marL="0" indent="0" algn="l">
              <a:spcBef>
                <a:spcPts val="0"/>
              </a:spcBef>
              <a:spcAft>
                <a:spcPts val="0"/>
              </a:spcAft>
              <a:buNone/>
              <a:tabLst>
                <a:tab pos="0" algn="l"/>
              </a:tabLst>
              <a:defRPr sz="1400">
                <a:solidFill>
                  <a:schemeClr val="bg1"/>
                </a:solidFill>
              </a:defRPr>
            </a:lvl4pPr>
            <a:lvl5pPr marL="0" indent="0" algn="l">
              <a:lnSpc>
                <a:spcPct val="100000"/>
              </a:lnSpc>
              <a:spcBef>
                <a:spcPts val="0"/>
              </a:spcBef>
              <a:spcAft>
                <a:spcPts val="0"/>
              </a:spcAft>
              <a:buNone/>
              <a:tabLst>
                <a:tab pos="0" algn="l"/>
              </a:tabLst>
              <a:defRPr sz="1400">
                <a:solidFill>
                  <a:schemeClr val="bg1"/>
                </a:solidFill>
              </a:defRPr>
            </a:lvl5pPr>
            <a:lvl6pPr marL="0" indent="0" algn="l">
              <a:spcBef>
                <a:spcPts val="0"/>
              </a:spcBef>
              <a:spcAft>
                <a:spcPts val="0"/>
              </a:spcAft>
              <a:buNone/>
              <a:tabLst>
                <a:tab pos="0" algn="l"/>
              </a:tabLst>
              <a:defRPr sz="1400">
                <a:solidFill>
                  <a:schemeClr val="bg1"/>
                </a:solidFill>
              </a:defRPr>
            </a:lvl6pPr>
            <a:lvl7pPr marL="0" indent="0" algn="l">
              <a:spcAft>
                <a:spcPts val="1200"/>
              </a:spcAft>
              <a:buNone/>
              <a:tabLst>
                <a:tab pos="0" algn="l"/>
              </a:tabLst>
              <a:defRPr sz="1400">
                <a:solidFill>
                  <a:schemeClr val="bg1"/>
                </a:solidFill>
              </a:defRPr>
            </a:lvl7pPr>
            <a:lvl8pPr marL="0" indent="0" algn="l">
              <a:spcAft>
                <a:spcPts val="1200"/>
              </a:spcAft>
              <a:buNone/>
              <a:tabLst>
                <a:tab pos="0" algn="l"/>
              </a:tabLst>
              <a:defRPr sz="1400">
                <a:solidFill>
                  <a:schemeClr val="bg1"/>
                </a:solidFill>
              </a:defRPr>
            </a:lvl8pPr>
            <a:lvl9pPr marL="0" indent="0" algn="l">
              <a:spcAft>
                <a:spcPts val="1200"/>
              </a:spcAft>
              <a:buNone/>
              <a:tabLst>
                <a:tab pos="0" algn="l"/>
              </a:tabLst>
              <a:defRPr sz="1400">
                <a:solidFill>
                  <a:schemeClr val="bg1"/>
                </a:solidFill>
              </a:defRPr>
            </a:lvl9pPr>
          </a:lstStyle>
          <a:p>
            <a:pPr lvl="0"/>
            <a:r>
              <a:rPr lang="en-US" dirty="0"/>
              <a:t>Style one (Subtitle)</a:t>
            </a:r>
          </a:p>
          <a:p>
            <a:pPr lvl="1"/>
            <a:r>
              <a:rPr lang="en-US" dirty="0"/>
              <a:t>Style two (Presenter/Client name)</a:t>
            </a:r>
          </a:p>
          <a:p>
            <a:pPr lvl="2"/>
            <a:r>
              <a:rPr lang="en-US" dirty="0"/>
              <a:t>Style three</a:t>
            </a:r>
          </a:p>
          <a:p>
            <a:pPr lvl="4"/>
            <a:r>
              <a:rPr lang="en-US" dirty="0"/>
              <a:t>Style four</a:t>
            </a:r>
          </a:p>
        </p:txBody>
      </p:sp>
      <p:sp>
        <p:nvSpPr>
          <p:cNvPr id="11" name="Title" descr="{&quot;templafy&quot;:{&quot;id&quot;:&quot;5755cf13-431b-4e0a-b9bb-3c9ce3564f7d&quot;}}" title="text">
            <a:extLst>
              <a:ext uri="{FF2B5EF4-FFF2-40B4-BE49-F238E27FC236}">
                <a16:creationId xmlns:a16="http://schemas.microsoft.com/office/drawing/2014/main" id="{E5D0BC48-5862-4884-83B7-4ADC6D93D33E}"/>
              </a:ext>
            </a:extLst>
          </p:cNvPr>
          <p:cNvSpPr>
            <a:spLocks noGrp="1"/>
          </p:cNvSpPr>
          <p:nvPr>
            <p:ph type="title" hasCustomPrompt="1"/>
          </p:nvPr>
        </p:nvSpPr>
        <p:spPr>
          <a:xfrm>
            <a:off x="527055" y="2799022"/>
            <a:ext cx="6762751" cy="677108"/>
          </a:xfrm>
          <a:prstGeom prst="rect">
            <a:avLst/>
          </a:prstGeom>
        </p:spPr>
        <p:txBody>
          <a:bodyPr wrap="square" lIns="0" anchor="b">
            <a:spAutoFit/>
          </a:bodyPr>
          <a:lstStyle>
            <a:lvl1pPr>
              <a:lnSpc>
                <a:spcPct val="100000"/>
              </a:lnSpc>
              <a:spcBef>
                <a:spcPts val="0"/>
              </a:spcBef>
              <a:spcAft>
                <a:spcPts val="0"/>
              </a:spcAft>
              <a:defRPr sz="4400" b="1">
                <a:solidFill>
                  <a:schemeClr val="bg1"/>
                </a:solidFill>
              </a:defRPr>
            </a:lvl1pPr>
          </a:lstStyle>
          <a:p>
            <a:r>
              <a:rPr lang="en-GB" dirty="0"/>
              <a:t>Title here</a:t>
            </a:r>
          </a:p>
        </p:txBody>
      </p:sp>
      <p:pic>
        <p:nvPicPr>
          <p:cNvPr id="6" name="image" descr="UserProfile.Logo.LogoWhite&#10;&#10;{&quot;templafy&quot;:{&quot;type&quot;:&quot;image&quot;,&quot;binding&quot;:&quot;UserProfile.Logo.LogoWhite&quot;,&quot;inheritDimensions&quot;:&quot;inheritNone&quot;,&quot;height&quot;:&quot;{{UserProfile.Logo.PpLogoHeight}}&quot;}}">
            <a:extLst>
              <a:ext uri="{FF2B5EF4-FFF2-40B4-BE49-F238E27FC236}">
                <a16:creationId xmlns:a16="http://schemas.microsoft.com/office/drawing/2014/main" id="{972643E3-91DE-48FB-992D-C2DDBF65E37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9168" y="527051"/>
            <a:ext cx="864225" cy="738000"/>
          </a:xfrm>
          <a:prstGeom prst="rect">
            <a:avLst/>
          </a:prstGeom>
        </p:spPr>
      </p:pic>
      <p:sp>
        <p:nvSpPr>
          <p:cNvPr id="8" name="Rectangle 7" descr="{&quot;templafy&quot;:{&quot;id&quot;:&quot;7cc8b91d-213c-4dd4-9467-f9fb1aa92bab&quot;}}">
            <a:extLst>
              <a:ext uri="{FF2B5EF4-FFF2-40B4-BE49-F238E27FC236}">
                <a16:creationId xmlns:a16="http://schemas.microsoft.com/office/drawing/2014/main" id="{F55355B6-7B41-4DFF-A7E3-75411D1D3EAC}"/>
              </a:ext>
            </a:extLst>
          </p:cNvPr>
          <p:cNvSpPr/>
          <p:nvPr userDrawn="1"/>
        </p:nvSpPr>
        <p:spPr>
          <a:xfrm>
            <a:off x="527055" y="6544951"/>
            <a:ext cx="2651742"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dirty="0">
              <a:solidFill>
                <a:schemeClr val="bg1"/>
              </a:solidFill>
            </a:endParaRPr>
          </a:p>
        </p:txBody>
      </p:sp>
      <p:sp>
        <p:nvSpPr>
          <p:cNvPr id="9" name="DATE" descr="{&quot;templafy&quot;:{&quot;id&quot;:&quot;02919332-3917-4bf9-a17d-d7ba2359bfd0&quot;}}" title="Form.Date">
            <a:extLst>
              <a:ext uri="{FF2B5EF4-FFF2-40B4-BE49-F238E27FC236}">
                <a16:creationId xmlns:a16="http://schemas.microsoft.com/office/drawing/2014/main" id="{8B42E69A-2C04-489E-AA73-DAD4B432EAB0}"/>
              </a:ext>
            </a:extLst>
          </p:cNvPr>
          <p:cNvSpPr/>
          <p:nvPr userDrawn="1"/>
        </p:nvSpPr>
        <p:spPr>
          <a:xfrm>
            <a:off x="527187" y="6178188"/>
            <a:ext cx="2743915" cy="1538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algn="l"/>
            <a:r>
              <a:rPr lang="en-GB" sz="1000" dirty="0">
                <a:solidFill>
                  <a:schemeClr val="bg1"/>
                </a:solidFill>
              </a:rPr>
              <a:t>17 August 2022</a:t>
            </a:r>
          </a:p>
        </p:txBody>
      </p:sp>
    </p:spTree>
    <p:extLst>
      <p:ext uri="{BB962C8B-B14F-4D97-AF65-F5344CB8AC3E}">
        <p14:creationId xmlns:p14="http://schemas.microsoft.com/office/powerpoint/2010/main" val="2375558339"/>
      </p:ext>
    </p:extLst>
  </p:cSld>
  <p:clrMapOvr>
    <a:masterClrMapping/>
  </p:clrMapOvr>
  <p:transition>
    <p:fade/>
  </p:transition>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hank you (N/S)">
    <p:bg>
      <p:bgPr>
        <a:solidFill>
          <a:schemeClr val="bg2"/>
        </a:solidFill>
        <a:effectLst/>
      </p:bgPr>
    </p:bg>
    <p:spTree>
      <p:nvGrpSpPr>
        <p:cNvPr id="1" name=""/>
        <p:cNvGrpSpPr/>
        <p:nvPr/>
      </p:nvGrpSpPr>
      <p:grpSpPr>
        <a:xfrm>
          <a:off x="0" y="0"/>
          <a:ext cx="0" cy="0"/>
          <a:chOff x="0" y="0"/>
          <a:chExt cx="0" cy="0"/>
        </a:xfrm>
      </p:grpSpPr>
      <p:sp>
        <p:nvSpPr>
          <p:cNvPr id="17" name="Thank you">
            <a:extLst>
              <a:ext uri="{FF2B5EF4-FFF2-40B4-BE49-F238E27FC236}">
                <a16:creationId xmlns:a16="http://schemas.microsoft.com/office/drawing/2014/main" id="{680CBA71-A2EF-49E7-B036-C571EC1026EF}"/>
              </a:ext>
            </a:extLst>
          </p:cNvPr>
          <p:cNvSpPr/>
          <p:nvPr userDrawn="1"/>
        </p:nvSpPr>
        <p:spPr>
          <a:xfrm>
            <a:off x="527051" y="2921170"/>
            <a:ext cx="4239444" cy="1015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l"/>
            <a:r>
              <a:rPr kumimoji="0" lang="en-US" sz="6600" b="1" i="0" u="none" strike="noStrike" kern="1200" cap="none" spc="0" normalizeH="0" baseline="0" noProof="0" dirty="0">
                <a:ln>
                  <a:noFill/>
                </a:ln>
                <a:solidFill>
                  <a:schemeClr val="tx1"/>
                </a:solidFill>
                <a:effectLst/>
                <a:uLnTx/>
                <a:uFillTx/>
                <a:latin typeface="+mn-lt"/>
                <a:ea typeface="+mj-ea"/>
                <a:cs typeface="+mj-cs"/>
              </a:rPr>
              <a:t>Thank you</a:t>
            </a:r>
            <a:endParaRPr lang="en-GB" sz="6600" b="1" dirty="0">
              <a:solidFill>
                <a:schemeClr val="tx1"/>
              </a:solidFill>
            </a:endParaRPr>
          </a:p>
        </p:txBody>
      </p:sp>
      <p:pic>
        <p:nvPicPr>
          <p:cNvPr id="473525346" name="image" descr="{&quot;templafy&quot;:{&quot;id&quot;:&quot;d66ba0c6-6381-4985-baba-af0f9ad25155&quot;}}"/>
          <p:cNvPicPr>
            <a:picLocks noChangeAspect="1"/>
          </p:cNvPicPr>
          <p:nvPr/>
        </p:nvPicPr>
        <p:blipFill>
          <a:blip r:embed="rId2"/>
          <a:stretch>
            <a:fillRect/>
          </a:stretch>
        </p:blipFill>
        <p:spPr>
          <a:xfrm>
            <a:off x="529168" y="527051"/>
            <a:ext cx="871854" cy="738000"/>
          </a:xfrm>
          <a:prstGeom prst="rect">
            <a:avLst/>
          </a:prstGeom>
        </p:spPr>
      </p:pic>
      <p:sp>
        <p:nvSpPr>
          <p:cNvPr id="4" name="Rectangle 3" descr="{&quot;templafy&quot;:{&quot;id&quot;:&quot;98c69a48-2da2-43b8-a3fb-65cebcddf567&quot;}}">
            <a:extLst>
              <a:ext uri="{FF2B5EF4-FFF2-40B4-BE49-F238E27FC236}">
                <a16:creationId xmlns:a16="http://schemas.microsoft.com/office/drawing/2014/main" id="{6C5B5893-660A-4324-8745-BA513FEB49E3}"/>
              </a:ext>
            </a:extLst>
          </p:cNvPr>
          <p:cNvSpPr/>
          <p:nvPr userDrawn="1"/>
        </p:nvSpPr>
        <p:spPr>
          <a:xfrm>
            <a:off x="527055" y="6544951"/>
            <a:ext cx="2651742"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dirty="0">
              <a:solidFill>
                <a:schemeClr val="tx1"/>
              </a:solidFill>
            </a:endParaRPr>
          </a:p>
        </p:txBody>
      </p:sp>
    </p:spTree>
    <p:extLst>
      <p:ext uri="{BB962C8B-B14F-4D97-AF65-F5344CB8AC3E}">
        <p14:creationId xmlns:p14="http://schemas.microsoft.com/office/powerpoint/2010/main" val="408149547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09EBA-0883-4392-93DE-7BBDCB2DABB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B8812783-B49C-471C-9EE0-E664036DAA4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0" name="Text Placeholder 5">
            <a:extLst>
              <a:ext uri="{FF2B5EF4-FFF2-40B4-BE49-F238E27FC236}">
                <a16:creationId xmlns:a16="http://schemas.microsoft.com/office/drawing/2014/main" id="{2F07B3F9-A841-45EB-B470-2E47FC02D484}"/>
              </a:ext>
            </a:extLst>
          </p:cNvPr>
          <p:cNvSpPr>
            <a:spLocks noGrp="1"/>
          </p:cNvSpPr>
          <p:nvPr>
            <p:ph type="body" sz="quarter" idx="10" hasCustomPrompt="1"/>
          </p:nvPr>
        </p:nvSpPr>
        <p:spPr>
          <a:xfrm>
            <a:off x="328613" y="6299200"/>
            <a:ext cx="3165475" cy="382588"/>
          </a:xfrm>
        </p:spPr>
        <p:txBody>
          <a:bodyPr anchor="ctr">
            <a:normAutofit/>
          </a:bodyPr>
          <a:lstStyle>
            <a:lvl1pPr marL="0" indent="0" algn="l">
              <a:buNone/>
              <a:defRPr sz="1200">
                <a:solidFill>
                  <a:schemeClr val="bg1"/>
                </a:solidFill>
                <a:latin typeface="SansSerif" panose="00000400000000000000" pitchFamily="2" charset="2"/>
              </a:defRPr>
            </a:lvl1pPr>
          </a:lstStyle>
          <a:p>
            <a:pPr lvl="0"/>
            <a:r>
              <a:rPr lang="en-US" dirty="0"/>
              <a:t>Insert Date</a:t>
            </a:r>
            <a:endParaRPr lang="en-GB" dirty="0"/>
          </a:p>
        </p:txBody>
      </p:sp>
      <p:sp>
        <p:nvSpPr>
          <p:cNvPr id="11" name="Text Placeholder 5">
            <a:extLst>
              <a:ext uri="{FF2B5EF4-FFF2-40B4-BE49-F238E27FC236}">
                <a16:creationId xmlns:a16="http://schemas.microsoft.com/office/drawing/2014/main" id="{9E1CF888-4AA0-4F47-B734-A5EA316ADB22}"/>
              </a:ext>
            </a:extLst>
          </p:cNvPr>
          <p:cNvSpPr>
            <a:spLocks noGrp="1"/>
          </p:cNvSpPr>
          <p:nvPr>
            <p:ph type="body" sz="quarter" idx="11" hasCustomPrompt="1"/>
          </p:nvPr>
        </p:nvSpPr>
        <p:spPr>
          <a:xfrm>
            <a:off x="4513748" y="6299200"/>
            <a:ext cx="3165475" cy="382588"/>
          </a:xfrm>
        </p:spPr>
        <p:txBody>
          <a:bodyPr anchor="ctr">
            <a:normAutofit/>
          </a:bodyPr>
          <a:lstStyle>
            <a:lvl1pPr marL="0" indent="0" algn="l">
              <a:buNone/>
              <a:defRPr sz="1200">
                <a:solidFill>
                  <a:schemeClr val="bg1"/>
                </a:solidFill>
                <a:latin typeface="SansSerif" panose="00000400000000000000" pitchFamily="2" charset="2"/>
              </a:defRPr>
            </a:lvl1pPr>
          </a:lstStyle>
          <a:p>
            <a:pPr lvl="0"/>
            <a:r>
              <a:rPr lang="en-US" dirty="0"/>
              <a:t>Insert Presenter Name | Presentation Title</a:t>
            </a:r>
            <a:endParaRPr lang="en-GB" dirty="0"/>
          </a:p>
        </p:txBody>
      </p:sp>
    </p:spTree>
    <p:extLst>
      <p:ext uri="{BB962C8B-B14F-4D97-AF65-F5344CB8AC3E}">
        <p14:creationId xmlns:p14="http://schemas.microsoft.com/office/powerpoint/2010/main" val="40504572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Index Slide 01">
    <p:bg>
      <p:bgPr>
        <a:solidFill>
          <a:schemeClr val="accent1"/>
        </a:solidFill>
        <a:effectLst/>
      </p:bgPr>
    </p:bg>
    <p:spTree>
      <p:nvGrpSpPr>
        <p:cNvPr id="1" name=""/>
        <p:cNvGrpSpPr/>
        <p:nvPr/>
      </p:nvGrpSpPr>
      <p:grpSpPr>
        <a:xfrm>
          <a:off x="0" y="0"/>
          <a:ext cx="0" cy="0"/>
          <a:chOff x="0" y="0"/>
          <a:chExt cx="0" cy="0"/>
        </a:xfrm>
      </p:grpSpPr>
      <p:sp>
        <p:nvSpPr>
          <p:cNvPr id="6" name="Table">
            <a:extLst>
              <a:ext uri="{FF2B5EF4-FFF2-40B4-BE49-F238E27FC236}">
                <a16:creationId xmlns:a16="http://schemas.microsoft.com/office/drawing/2014/main" id="{57BCBDC0-E93E-40E6-8077-760110EEFBBE}"/>
              </a:ext>
            </a:extLst>
          </p:cNvPr>
          <p:cNvSpPr>
            <a:spLocks noGrp="1"/>
          </p:cNvSpPr>
          <p:nvPr>
            <p:ph type="tbl" sz="quarter" idx="10" hasCustomPrompt="1"/>
          </p:nvPr>
        </p:nvSpPr>
        <p:spPr>
          <a:xfrm>
            <a:off x="527053" y="1692169"/>
            <a:ext cx="11137899" cy="4617614"/>
          </a:xfrm>
          <a:prstGeom prst="rect">
            <a:avLst/>
          </a:prstGeom>
        </p:spPr>
        <p:txBody>
          <a:bodyPr/>
          <a:lstStyle>
            <a:lvl1pPr marL="0" indent="0">
              <a:buNone/>
              <a:defRPr/>
            </a:lvl1pPr>
          </a:lstStyle>
          <a:p>
            <a:r>
              <a:rPr lang="en-GB" dirty="0"/>
              <a:t> </a:t>
            </a:r>
          </a:p>
        </p:txBody>
      </p:sp>
      <p:cxnSp>
        <p:nvCxnSpPr>
          <p:cNvPr id="10" name="Line">
            <a:extLst>
              <a:ext uri="{FF2B5EF4-FFF2-40B4-BE49-F238E27FC236}">
                <a16:creationId xmlns:a16="http://schemas.microsoft.com/office/drawing/2014/main" id="{558AF48C-1F76-4633-A0D9-E8CE74BB7F64}"/>
              </a:ext>
            </a:extLst>
          </p:cNvPr>
          <p:cNvCxnSpPr>
            <a:cxnSpLocks/>
          </p:cNvCxnSpPr>
          <p:nvPr userDrawn="1"/>
        </p:nvCxnSpPr>
        <p:spPr>
          <a:xfrm>
            <a:off x="531851" y="1404341"/>
            <a:ext cx="1112829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594F833F-07E3-4960-8C56-8D02DEDA3A7B}"/>
              </a:ext>
            </a:extLst>
          </p:cNvPr>
          <p:cNvSpPr>
            <a:spLocks noGrp="1"/>
          </p:cNvSpPr>
          <p:nvPr>
            <p:ph type="title" hasCustomPrompt="1"/>
          </p:nvPr>
        </p:nvSpPr>
        <p:spPr/>
        <p:txBody>
          <a:bodyPr/>
          <a:lstStyle>
            <a:lvl1pPr>
              <a:defRPr>
                <a:solidFill>
                  <a:schemeClr val="bg1"/>
                </a:solidFill>
              </a:defRPr>
            </a:lvl1pPr>
          </a:lstStyle>
          <a:p>
            <a:r>
              <a:rPr lang="en-US" dirty="0"/>
              <a:t>Title style – 1 line only</a:t>
            </a:r>
          </a:p>
        </p:txBody>
      </p:sp>
      <p:sp>
        <p:nvSpPr>
          <p:cNvPr id="5" name="Slide Number">
            <a:extLst>
              <a:ext uri="{FF2B5EF4-FFF2-40B4-BE49-F238E27FC236}">
                <a16:creationId xmlns:a16="http://schemas.microsoft.com/office/drawing/2014/main" id="{F1414CC2-82B4-4BE1-85B4-E5717803345D}"/>
              </a:ext>
            </a:extLst>
          </p:cNvPr>
          <p:cNvSpPr>
            <a:spLocks noGrp="1"/>
          </p:cNvSpPr>
          <p:nvPr>
            <p:ph type="sldNum" sz="quarter" idx="4"/>
          </p:nvPr>
        </p:nvSpPr>
        <p:spPr>
          <a:xfrm>
            <a:off x="11097070" y="6552215"/>
            <a:ext cx="567743" cy="131235"/>
          </a:xfrm>
          <a:prstGeom prst="rect">
            <a:avLst/>
          </a:prstGeom>
        </p:spPr>
        <p:txBody>
          <a:bodyPr vert="horz" lIns="0" tIns="0" rIns="0" bIns="0" rtlCol="0" anchor="t" anchorCtr="0"/>
          <a:lstStyle>
            <a:lvl1pPr algn="r">
              <a:defRPr sz="900">
                <a:solidFill>
                  <a:schemeClr val="bg1"/>
                </a:solidFill>
              </a:defRPr>
            </a:lvl1pPr>
          </a:lstStyle>
          <a:p>
            <a:pPr defTabSz="1218866"/>
            <a:fld id="{2490C926-4C7A-4456-B603-8FB00524CD8E}" type="slidenum">
              <a:rPr lang="en-GB" smtClean="0"/>
              <a:pPr defTabSz="1218866"/>
              <a:t>‹#›</a:t>
            </a:fld>
            <a:endParaRPr lang="en-GB" dirty="0"/>
          </a:p>
        </p:txBody>
      </p:sp>
      <p:sp>
        <p:nvSpPr>
          <p:cNvPr id="8" name="FOOTER">
            <a:extLst>
              <a:ext uri="{FF2B5EF4-FFF2-40B4-BE49-F238E27FC236}">
                <a16:creationId xmlns:a16="http://schemas.microsoft.com/office/drawing/2014/main" id="{112101DD-D8C9-4C87-B7C3-48E210E1292A}"/>
              </a:ext>
            </a:extLst>
          </p:cNvPr>
          <p:cNvSpPr>
            <a:spLocks noGrp="1"/>
          </p:cNvSpPr>
          <p:nvPr>
            <p:ph type="ftr" sz="quarter" idx="3"/>
          </p:nvPr>
        </p:nvSpPr>
        <p:spPr>
          <a:xfrm>
            <a:off x="3595511" y="6540333"/>
            <a:ext cx="5000980" cy="143116"/>
          </a:xfrm>
          <a:prstGeom prst="rect">
            <a:avLst/>
          </a:prstGeom>
        </p:spPr>
        <p:txBody>
          <a:bodyPr vert="horz" lIns="0" tIns="0" rIns="0" bIns="0" rtlCol="0" anchor="ctr"/>
          <a:lstStyle>
            <a:lvl1pPr algn="ctr">
              <a:defRPr sz="900">
                <a:solidFill>
                  <a:schemeClr val="bg1"/>
                </a:solidFill>
              </a:defRPr>
            </a:lvl1pPr>
          </a:lstStyle>
          <a:p>
            <a:endParaRPr lang="en-US" dirty="0"/>
          </a:p>
        </p:txBody>
      </p:sp>
      <p:sp>
        <p:nvSpPr>
          <p:cNvPr id="9" name="MOTT MACDONALD" descr="{&quot;templafy&quot;:{&quot;id&quot;:&quot;8551704e-7c41-45a0-919a-e52fd51a4079&quot;}}" title="UserProfile.Language.PpEntity">
            <a:extLst>
              <a:ext uri="{FF2B5EF4-FFF2-40B4-BE49-F238E27FC236}">
                <a16:creationId xmlns:a16="http://schemas.microsoft.com/office/drawing/2014/main" id="{AFF39282-D6ED-43E9-B547-568736DA7ED5}"/>
              </a:ext>
            </a:extLst>
          </p:cNvPr>
          <p:cNvSpPr txBox="1"/>
          <p:nvPr userDrawn="1"/>
        </p:nvSpPr>
        <p:spPr>
          <a:xfrm>
            <a:off x="527053" y="6540333"/>
            <a:ext cx="2200816" cy="143116"/>
          </a:xfrm>
          <a:prstGeom prst="rect">
            <a:avLst/>
          </a:prstGeom>
          <a:noFill/>
        </p:spPr>
        <p:txBody>
          <a:bodyPr wrap="square" lIns="0" tIns="0" rIns="0" bIns="0" rtlCol="0">
            <a:spAutoFit/>
          </a:bodyPr>
          <a:lstStyle/>
          <a:p>
            <a:r>
              <a:rPr lang="en-GB" sz="900" dirty="0">
                <a:solidFill>
                  <a:schemeClr val="bg1"/>
                </a:solidFill>
              </a:rPr>
              <a:t>Mott MacDonald</a:t>
            </a:r>
          </a:p>
        </p:txBody>
      </p:sp>
      <p:sp>
        <p:nvSpPr>
          <p:cNvPr id="11" name="CLASS" descr="{&quot;templafy&quot;:{&quot;id&quot;:&quot;60e2a9a4-b0cc-4d47-9a55-b4c912261d8c&quot;}}" hidden="1">
            <a:extLst>
              <a:ext uri="{FF2B5EF4-FFF2-40B4-BE49-F238E27FC236}">
                <a16:creationId xmlns:a16="http://schemas.microsoft.com/office/drawing/2014/main" id="{395070C2-3A2E-4187-A0BE-15E523B4FEB5}"/>
              </a:ext>
            </a:extLst>
          </p:cNvPr>
          <p:cNvSpPr/>
          <p:nvPr userDrawn="1"/>
        </p:nvSpPr>
        <p:spPr>
          <a:xfrm>
            <a:off x="527055" y="178648"/>
            <a:ext cx="2651742"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dirty="0">
              <a:solidFill>
                <a:schemeClr val="bg1"/>
              </a:solidFill>
            </a:endParaRPr>
          </a:p>
        </p:txBody>
      </p:sp>
    </p:spTree>
    <p:extLst>
      <p:ext uri="{BB962C8B-B14F-4D97-AF65-F5344CB8AC3E}">
        <p14:creationId xmlns:p14="http://schemas.microsoft.com/office/powerpoint/2010/main" val="3732817387"/>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39">
          <p15:clr>
            <a:srgbClr val="FBAE40"/>
          </p15:clr>
        </p15:guide>
        <p15:guide id="3" pos="7346">
          <p15:clr>
            <a:srgbClr val="FBAE40"/>
          </p15:clr>
        </p15:guide>
        <p15:guide id="4" pos="3899">
          <p15:clr>
            <a:srgbClr val="FBAE40"/>
          </p15:clr>
        </p15:guide>
        <p15:guide id="5" pos="3779">
          <p15:clr>
            <a:srgbClr val="FBAE40"/>
          </p15:clr>
        </p15:guide>
        <p15:guide id="6" pos="332">
          <p15:clr>
            <a:srgbClr val="FBAE40"/>
          </p15:clr>
        </p15:guide>
        <p15:guide id="7" orient="horz" pos="588">
          <p15:clr>
            <a:srgbClr val="FBAE40"/>
          </p15:clr>
        </p15:guide>
        <p15:guide id="8" orient="horz" pos="769">
          <p15:clr>
            <a:srgbClr val="FBAE40"/>
          </p15:clr>
        </p15:guide>
        <p15:guide id="9" orient="horz" pos="3975">
          <p15:clr>
            <a:srgbClr val="FBAE40"/>
          </p15:clr>
        </p15:guide>
        <p15:guide id="10" orient="horz" pos="1072">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2FC5CE1F-8189-47F4-AEB5-2C80CB9963BC}"/>
              </a:ext>
            </a:extLst>
          </p:cNvPr>
          <p:cNvSpPr>
            <a:spLocks noGrp="1"/>
          </p:cNvSpPr>
          <p:nvPr>
            <p:ph type="sldNum" sz="quarter" idx="16"/>
          </p:nvPr>
        </p:nvSpPr>
        <p:spPr>
          <a:xfrm>
            <a:off x="11097070" y="6552215"/>
            <a:ext cx="567743" cy="131235"/>
          </a:xfrm>
          <a:prstGeom prst="rect">
            <a:avLst/>
          </a:prstGeom>
        </p:spPr>
        <p:txBody>
          <a:bodyPr/>
          <a:lstStyle/>
          <a:p>
            <a:pPr defTabSz="1218866"/>
            <a:fld id="{2490C926-4C7A-4456-B603-8FB00524CD8E}" type="slidenum">
              <a:rPr lang="en-GB" smtClean="0">
                <a:solidFill>
                  <a:prstClr val="black"/>
                </a:solidFill>
              </a:rPr>
              <a:pPr defTabSz="1218866"/>
              <a:t>‹#›</a:t>
            </a:fld>
            <a:endParaRPr lang="en-GB" dirty="0">
              <a:solidFill>
                <a:prstClr val="black"/>
              </a:solidFill>
            </a:endParaRPr>
          </a:p>
        </p:txBody>
      </p:sp>
      <p:sp>
        <p:nvSpPr>
          <p:cNvPr id="2" name="Footer">
            <a:extLst>
              <a:ext uri="{FF2B5EF4-FFF2-40B4-BE49-F238E27FC236}">
                <a16:creationId xmlns:a16="http://schemas.microsoft.com/office/drawing/2014/main" id="{2C708DEB-8BC6-488B-B60A-0CECBCB1AAD6}"/>
              </a:ext>
            </a:extLst>
          </p:cNvPr>
          <p:cNvSpPr>
            <a:spLocks noGrp="1"/>
          </p:cNvSpPr>
          <p:nvPr>
            <p:ph type="ftr" sz="quarter" idx="17"/>
          </p:nvPr>
        </p:nvSpPr>
        <p:spPr>
          <a:xfrm>
            <a:off x="3595511" y="6540333"/>
            <a:ext cx="5000980" cy="143116"/>
          </a:xfrm>
          <a:prstGeom prst="rect">
            <a:avLst/>
          </a:prstGeom>
        </p:spPr>
        <p:txBody>
          <a:bodyPr/>
          <a:lstStyle/>
          <a:p>
            <a:endParaRPr lang="en-US" dirty="0"/>
          </a:p>
        </p:txBody>
      </p:sp>
      <p:sp>
        <p:nvSpPr>
          <p:cNvPr id="8" name="Content">
            <a:extLst>
              <a:ext uri="{FF2B5EF4-FFF2-40B4-BE49-F238E27FC236}">
                <a16:creationId xmlns:a16="http://schemas.microsoft.com/office/drawing/2014/main" id="{57226F2C-BD1C-480B-87E8-4F326C15FDA8}"/>
              </a:ext>
            </a:extLst>
          </p:cNvPr>
          <p:cNvSpPr>
            <a:spLocks noGrp="1"/>
          </p:cNvSpPr>
          <p:nvPr>
            <p:ph idx="1" hasCustomPrompt="1"/>
          </p:nvPr>
        </p:nvSpPr>
        <p:spPr>
          <a:xfrm>
            <a:off x="527049" y="1701800"/>
            <a:ext cx="11137898"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a:extLst>
              <a:ext uri="{FF2B5EF4-FFF2-40B4-BE49-F238E27FC236}">
                <a16:creationId xmlns:a16="http://schemas.microsoft.com/office/drawing/2014/main" id="{C585B40A-895D-448A-9BAE-AE8A33983296}"/>
              </a:ext>
            </a:extLst>
          </p:cNvPr>
          <p:cNvSpPr>
            <a:spLocks noGrp="1"/>
          </p:cNvSpPr>
          <p:nvPr>
            <p:ph type="title" hasCustomPrompt="1"/>
          </p:nvPr>
        </p:nvSpPr>
        <p:spPr/>
        <p:txBody>
          <a:bodyPr/>
          <a:lstStyle/>
          <a:p>
            <a:r>
              <a:rPr lang="en-US" dirty="0"/>
              <a:t>Title style – 1 line only</a:t>
            </a:r>
          </a:p>
        </p:txBody>
      </p:sp>
      <p:sp>
        <p:nvSpPr>
          <p:cNvPr id="10" name="Subtitle">
            <a:extLst>
              <a:ext uri="{FF2B5EF4-FFF2-40B4-BE49-F238E27FC236}">
                <a16:creationId xmlns:a16="http://schemas.microsoft.com/office/drawing/2014/main" id="{81176E8F-2808-460E-AE32-FB85364C716A}"/>
              </a:ext>
            </a:extLst>
          </p:cNvPr>
          <p:cNvSpPr>
            <a:spLocks noGrp="1"/>
          </p:cNvSpPr>
          <p:nvPr>
            <p:ph type="subTitle" idx="14" hasCustomPrompt="1"/>
          </p:nvPr>
        </p:nvSpPr>
        <p:spPr>
          <a:xfrm>
            <a:off x="527049" y="1008938"/>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dirty="0"/>
              <a:t>Subtitle – 1 line only</a:t>
            </a:r>
          </a:p>
        </p:txBody>
      </p:sp>
    </p:spTree>
    <p:extLst>
      <p:ext uri="{BB962C8B-B14F-4D97-AF65-F5344CB8AC3E}">
        <p14:creationId xmlns:p14="http://schemas.microsoft.com/office/powerpoint/2010/main" val="2796883776"/>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Stone)">
    <p:bg>
      <p:bgPr>
        <a:solidFill>
          <a:schemeClr val="bg2"/>
        </a:solidFill>
        <a:effectLst/>
      </p:bgPr>
    </p:bg>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53D2C0E4-7B71-4691-9CAB-81B6780FB85B}"/>
              </a:ext>
            </a:extLst>
          </p:cNvPr>
          <p:cNvSpPr>
            <a:spLocks noGrp="1"/>
          </p:cNvSpPr>
          <p:nvPr>
            <p:ph type="sldNum" sz="quarter" idx="16"/>
          </p:nvPr>
        </p:nvSpPr>
        <p:spPr>
          <a:xfrm>
            <a:off x="11097070" y="6552215"/>
            <a:ext cx="567743" cy="131235"/>
          </a:xfrm>
          <a:prstGeom prst="rect">
            <a:avLst/>
          </a:prstGeom>
        </p:spPr>
        <p:txBody>
          <a:bodyPr/>
          <a:lstStyle/>
          <a:p>
            <a:pPr defTabSz="1218866"/>
            <a:fld id="{2490C926-4C7A-4456-B603-8FB00524CD8E}" type="slidenum">
              <a:rPr lang="en-GB" smtClean="0">
                <a:solidFill>
                  <a:prstClr val="black"/>
                </a:solidFill>
              </a:rPr>
              <a:pPr defTabSz="1218866"/>
              <a:t>‹#›</a:t>
            </a:fld>
            <a:endParaRPr lang="en-GB" dirty="0">
              <a:solidFill>
                <a:prstClr val="black"/>
              </a:solidFill>
            </a:endParaRPr>
          </a:p>
        </p:txBody>
      </p:sp>
      <p:sp>
        <p:nvSpPr>
          <p:cNvPr id="6" name="Content">
            <a:extLst>
              <a:ext uri="{FF2B5EF4-FFF2-40B4-BE49-F238E27FC236}">
                <a16:creationId xmlns:a16="http://schemas.microsoft.com/office/drawing/2014/main" id="{290F6EDB-1A60-4AC5-81A6-9A2367ED5203}"/>
              </a:ext>
            </a:extLst>
          </p:cNvPr>
          <p:cNvSpPr>
            <a:spLocks noGrp="1"/>
          </p:cNvSpPr>
          <p:nvPr>
            <p:ph idx="1" hasCustomPrompt="1"/>
          </p:nvPr>
        </p:nvSpPr>
        <p:spPr>
          <a:xfrm>
            <a:off x="527052" y="1701800"/>
            <a:ext cx="11137895"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6AB30904-F5D0-4C1A-97CD-642C391E4E15}"/>
              </a:ext>
            </a:extLst>
          </p:cNvPr>
          <p:cNvSpPr>
            <a:spLocks noGrp="1"/>
          </p:cNvSpPr>
          <p:nvPr>
            <p:ph type="title" hasCustomPrompt="1"/>
          </p:nvPr>
        </p:nvSpPr>
        <p:spPr/>
        <p:txBody>
          <a:bodyPr/>
          <a:lstStyle/>
          <a:p>
            <a:r>
              <a:rPr lang="en-US" dirty="0"/>
              <a:t>Title style – 1 line only</a:t>
            </a:r>
          </a:p>
        </p:txBody>
      </p:sp>
      <p:sp>
        <p:nvSpPr>
          <p:cNvPr id="7" name="Subtitle">
            <a:extLst>
              <a:ext uri="{FF2B5EF4-FFF2-40B4-BE49-F238E27FC236}">
                <a16:creationId xmlns:a16="http://schemas.microsoft.com/office/drawing/2014/main" id="{CFFAB6CD-3D83-4CB7-80C3-D6012D72E453}"/>
              </a:ext>
            </a:extLst>
          </p:cNvPr>
          <p:cNvSpPr>
            <a:spLocks noGrp="1"/>
          </p:cNvSpPr>
          <p:nvPr>
            <p:ph type="subTitle" idx="14" hasCustomPrompt="1"/>
          </p:nvPr>
        </p:nvSpPr>
        <p:spPr>
          <a:xfrm>
            <a:off x="527049" y="1008938"/>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dirty="0"/>
              <a:t>Subtitle – 1 line only</a:t>
            </a:r>
          </a:p>
        </p:txBody>
      </p:sp>
      <p:sp>
        <p:nvSpPr>
          <p:cNvPr id="3" name="Footer Placeholder 2">
            <a:extLst>
              <a:ext uri="{FF2B5EF4-FFF2-40B4-BE49-F238E27FC236}">
                <a16:creationId xmlns:a16="http://schemas.microsoft.com/office/drawing/2014/main" id="{9B7FF07C-B00E-44FC-A575-D81E0DDC0224}"/>
              </a:ext>
            </a:extLst>
          </p:cNvPr>
          <p:cNvSpPr>
            <a:spLocks noGrp="1"/>
          </p:cNvSpPr>
          <p:nvPr>
            <p:ph type="ftr" sz="quarter" idx="17"/>
          </p:nvPr>
        </p:nvSpPr>
        <p:spPr>
          <a:xfrm>
            <a:off x="3595511" y="6540333"/>
            <a:ext cx="5000980" cy="143116"/>
          </a:xfrm>
          <a:prstGeom prst="rect">
            <a:avLst/>
          </a:prstGeom>
        </p:spPr>
        <p:txBody>
          <a:bodyPr/>
          <a:lstStyle/>
          <a:p>
            <a:endParaRPr lang="en-US" dirty="0"/>
          </a:p>
        </p:txBody>
      </p:sp>
    </p:spTree>
    <p:extLst>
      <p:ext uri="{BB962C8B-B14F-4D97-AF65-F5344CB8AC3E}">
        <p14:creationId xmlns:p14="http://schemas.microsoft.com/office/powerpoint/2010/main" val="2021922330"/>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Dark)">
    <p:bg>
      <p:bgPr>
        <a:solidFill>
          <a:schemeClr val="tx2"/>
        </a:solidFill>
        <a:effectLst/>
      </p:bgPr>
    </p:bg>
    <p:spTree>
      <p:nvGrpSpPr>
        <p:cNvPr id="1" name=""/>
        <p:cNvGrpSpPr/>
        <p:nvPr/>
      </p:nvGrpSpPr>
      <p:grpSpPr>
        <a:xfrm>
          <a:off x="0" y="0"/>
          <a:ext cx="0" cy="0"/>
          <a:chOff x="0" y="0"/>
          <a:chExt cx="0" cy="0"/>
        </a:xfrm>
      </p:grpSpPr>
      <p:sp>
        <p:nvSpPr>
          <p:cNvPr id="6" name="Content">
            <a:extLst>
              <a:ext uri="{FF2B5EF4-FFF2-40B4-BE49-F238E27FC236}">
                <a16:creationId xmlns:a16="http://schemas.microsoft.com/office/drawing/2014/main" id="{290F6EDB-1A60-4AC5-81A6-9A2367ED5203}"/>
              </a:ext>
            </a:extLst>
          </p:cNvPr>
          <p:cNvSpPr>
            <a:spLocks noGrp="1"/>
          </p:cNvSpPr>
          <p:nvPr>
            <p:ph idx="1" hasCustomPrompt="1"/>
          </p:nvPr>
        </p:nvSpPr>
        <p:spPr>
          <a:xfrm>
            <a:off x="527052" y="1701800"/>
            <a:ext cx="11137895" cy="4607984"/>
          </a:xfrm>
        </p:spPr>
        <p:txBody>
          <a:bodyPr/>
          <a:lstStyle>
            <a:lvl1pPr>
              <a:defRPr>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vl6pPr>
              <a:buNone/>
              <a:defRPr>
                <a:solidFill>
                  <a:schemeClr val="bg1"/>
                </a:solidFill>
              </a:defRPr>
            </a:lvl6pPr>
            <a:lvl7pPr>
              <a:defRPr>
                <a:solidFill>
                  <a:schemeClr val="bg1"/>
                </a:solidFill>
              </a:defRPr>
            </a:lvl7pPr>
            <a:lvl8pPr>
              <a:buClrTx/>
              <a:defRPr>
                <a:solidFill>
                  <a:schemeClr val="bg1"/>
                </a:solidFill>
              </a:defRPr>
            </a:lvl8pPr>
            <a:lvl9pPr>
              <a:buClrTx/>
              <a:defRPr>
                <a:solidFill>
                  <a:schemeClr val="bg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ubtitle">
            <a:extLst>
              <a:ext uri="{FF2B5EF4-FFF2-40B4-BE49-F238E27FC236}">
                <a16:creationId xmlns:a16="http://schemas.microsoft.com/office/drawing/2014/main" id="{97747906-0456-4AC5-A1CD-165520400078}"/>
              </a:ext>
            </a:extLst>
          </p:cNvPr>
          <p:cNvSpPr>
            <a:spLocks noGrp="1"/>
          </p:cNvSpPr>
          <p:nvPr>
            <p:ph type="subTitle" idx="14" hasCustomPrompt="1"/>
          </p:nvPr>
        </p:nvSpPr>
        <p:spPr>
          <a:xfrm>
            <a:off x="527049" y="1008938"/>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bg1"/>
                </a:solidFill>
              </a:defRPr>
            </a:lvl1pPr>
            <a:lvl2pPr marL="0" indent="0" algn="l">
              <a:spcBef>
                <a:spcPts val="0"/>
              </a:spcBef>
              <a:spcAft>
                <a:spcPts val="0"/>
              </a:spcAft>
              <a:buFont typeface="Arial" panose="020B0604020202020204" pitchFamily="34" charset="0"/>
              <a:buNone/>
              <a:defRPr sz="1800">
                <a:solidFill>
                  <a:schemeClr val="bg1"/>
                </a:solidFill>
              </a:defRPr>
            </a:lvl2pPr>
            <a:lvl3pPr marL="0" indent="0" algn="l">
              <a:spcBef>
                <a:spcPts val="0"/>
              </a:spcBef>
              <a:spcAft>
                <a:spcPts val="0"/>
              </a:spcAft>
              <a:buFont typeface="Arial" panose="020B0604020202020204" pitchFamily="34" charset="0"/>
              <a:buNone/>
              <a:defRPr sz="1800" b="1">
                <a:solidFill>
                  <a:schemeClr val="bg1"/>
                </a:solidFill>
              </a:defRPr>
            </a:lvl3pPr>
            <a:lvl4pPr marL="0" indent="0" algn="l">
              <a:spcBef>
                <a:spcPts val="0"/>
              </a:spcBef>
              <a:spcAft>
                <a:spcPts val="0"/>
              </a:spcAft>
              <a:buFont typeface="Arial" panose="020B0604020202020204" pitchFamily="34" charset="0"/>
              <a:buNone/>
              <a:defRPr sz="1400">
                <a:solidFill>
                  <a:schemeClr val="bg1"/>
                </a:solidFill>
              </a:defRPr>
            </a:lvl4pPr>
            <a:lvl5pPr marL="0" indent="0" algn="l">
              <a:spcBef>
                <a:spcPts val="0"/>
              </a:spcBef>
              <a:spcAft>
                <a:spcPts val="0"/>
              </a:spcAft>
              <a:buFont typeface="Arial" panose="020B0604020202020204" pitchFamily="34" charset="0"/>
              <a:buNone/>
              <a:defRPr sz="1200">
                <a:solidFill>
                  <a:schemeClr val="bg1"/>
                </a:solidFill>
              </a:defRPr>
            </a:lvl5pPr>
            <a:lvl6pPr marL="0" indent="0" algn="l">
              <a:spcBef>
                <a:spcPts val="0"/>
              </a:spcBef>
              <a:spcAft>
                <a:spcPts val="0"/>
              </a:spcAft>
              <a:buFont typeface="Arial" panose="020B0604020202020204" pitchFamily="34" charset="0"/>
              <a:buNone/>
              <a:defRPr sz="1200">
                <a:solidFill>
                  <a:schemeClr val="bg1"/>
                </a:solidFill>
              </a:defRPr>
            </a:lvl6pPr>
            <a:lvl7pPr marL="0" indent="0" algn="l">
              <a:spcBef>
                <a:spcPts val="0"/>
              </a:spcBef>
              <a:spcAft>
                <a:spcPts val="0"/>
              </a:spcAft>
              <a:buFont typeface="Arial" panose="020B0604020202020204" pitchFamily="34" charset="0"/>
              <a:buNone/>
              <a:defRPr sz="1200">
                <a:solidFill>
                  <a:schemeClr val="bg1"/>
                </a:solidFill>
              </a:defRPr>
            </a:lvl7pPr>
            <a:lvl8pPr marL="0" indent="0" algn="l">
              <a:spcBef>
                <a:spcPts val="0"/>
              </a:spcBef>
              <a:spcAft>
                <a:spcPts val="0"/>
              </a:spcAft>
              <a:buFont typeface="Arial" panose="020B0604020202020204" pitchFamily="34" charset="0"/>
              <a:buNone/>
              <a:defRPr sz="1200">
                <a:solidFill>
                  <a:schemeClr val="bg1"/>
                </a:solidFill>
              </a:defRPr>
            </a:lvl8pPr>
            <a:lvl9pPr marL="0" indent="0" algn="l">
              <a:spcBef>
                <a:spcPts val="0"/>
              </a:spcBef>
              <a:spcAft>
                <a:spcPts val="0"/>
              </a:spcAft>
              <a:buFont typeface="Arial" panose="020B0604020202020204" pitchFamily="34" charset="0"/>
              <a:buNone/>
              <a:defRPr sz="1200">
                <a:solidFill>
                  <a:schemeClr val="bg1"/>
                </a:solidFill>
              </a:defRPr>
            </a:lvl9pPr>
          </a:lstStyle>
          <a:p>
            <a:pPr lvl="0"/>
            <a:r>
              <a:rPr lang="en-US" dirty="0"/>
              <a:t>Subtitle – 1 line only</a:t>
            </a:r>
          </a:p>
        </p:txBody>
      </p:sp>
      <p:sp>
        <p:nvSpPr>
          <p:cNvPr id="2" name="Title">
            <a:extLst>
              <a:ext uri="{FF2B5EF4-FFF2-40B4-BE49-F238E27FC236}">
                <a16:creationId xmlns:a16="http://schemas.microsoft.com/office/drawing/2014/main" id="{6AB30904-F5D0-4C1A-97CD-642C391E4E15}"/>
              </a:ext>
            </a:extLst>
          </p:cNvPr>
          <p:cNvSpPr>
            <a:spLocks noGrp="1"/>
          </p:cNvSpPr>
          <p:nvPr>
            <p:ph type="title" hasCustomPrompt="1"/>
          </p:nvPr>
        </p:nvSpPr>
        <p:spPr/>
        <p:txBody>
          <a:bodyPr/>
          <a:lstStyle>
            <a:lvl1pPr>
              <a:defRPr>
                <a:solidFill>
                  <a:schemeClr val="bg1"/>
                </a:solidFill>
              </a:defRPr>
            </a:lvl1pPr>
          </a:lstStyle>
          <a:p>
            <a:r>
              <a:rPr lang="en-US" dirty="0"/>
              <a:t>Title style – 1 line only</a:t>
            </a:r>
          </a:p>
        </p:txBody>
      </p:sp>
      <p:sp>
        <p:nvSpPr>
          <p:cNvPr id="12" name="Slide Number">
            <a:extLst>
              <a:ext uri="{FF2B5EF4-FFF2-40B4-BE49-F238E27FC236}">
                <a16:creationId xmlns:a16="http://schemas.microsoft.com/office/drawing/2014/main" id="{C24330B0-CBEF-428E-9779-AD56DFE7420D}"/>
              </a:ext>
            </a:extLst>
          </p:cNvPr>
          <p:cNvSpPr>
            <a:spLocks noGrp="1"/>
          </p:cNvSpPr>
          <p:nvPr>
            <p:ph type="sldNum" sz="quarter" idx="4"/>
          </p:nvPr>
        </p:nvSpPr>
        <p:spPr>
          <a:xfrm>
            <a:off x="11097070" y="6552215"/>
            <a:ext cx="567743" cy="131235"/>
          </a:xfrm>
          <a:prstGeom prst="rect">
            <a:avLst/>
          </a:prstGeom>
        </p:spPr>
        <p:txBody>
          <a:bodyPr vert="horz" lIns="0" tIns="0" rIns="0" bIns="0" rtlCol="0" anchor="t" anchorCtr="0"/>
          <a:lstStyle>
            <a:lvl1pPr algn="r">
              <a:defRPr sz="900">
                <a:solidFill>
                  <a:schemeClr val="bg1"/>
                </a:solidFill>
              </a:defRPr>
            </a:lvl1pPr>
          </a:lstStyle>
          <a:p>
            <a:pPr defTabSz="1218866"/>
            <a:fld id="{2490C926-4C7A-4456-B603-8FB00524CD8E}" type="slidenum">
              <a:rPr lang="en-GB" smtClean="0"/>
              <a:pPr defTabSz="1218866"/>
              <a:t>‹#›</a:t>
            </a:fld>
            <a:endParaRPr lang="en-GB" dirty="0"/>
          </a:p>
        </p:txBody>
      </p:sp>
      <p:sp>
        <p:nvSpPr>
          <p:cNvPr id="16" name="FOOTER">
            <a:extLst>
              <a:ext uri="{FF2B5EF4-FFF2-40B4-BE49-F238E27FC236}">
                <a16:creationId xmlns:a16="http://schemas.microsoft.com/office/drawing/2014/main" id="{5283A01D-6B0C-472E-BD8B-4753030AAA04}"/>
              </a:ext>
            </a:extLst>
          </p:cNvPr>
          <p:cNvSpPr>
            <a:spLocks noGrp="1"/>
          </p:cNvSpPr>
          <p:nvPr>
            <p:ph type="ftr" sz="quarter" idx="3"/>
          </p:nvPr>
        </p:nvSpPr>
        <p:spPr>
          <a:xfrm>
            <a:off x="3595511" y="6540333"/>
            <a:ext cx="5000980" cy="143116"/>
          </a:xfrm>
          <a:prstGeom prst="rect">
            <a:avLst/>
          </a:prstGeom>
        </p:spPr>
        <p:txBody>
          <a:bodyPr vert="horz" lIns="0" tIns="0" rIns="0" bIns="0" rtlCol="0" anchor="ctr"/>
          <a:lstStyle>
            <a:lvl1pPr algn="ctr">
              <a:defRPr sz="900">
                <a:solidFill>
                  <a:schemeClr val="bg1"/>
                </a:solidFill>
              </a:defRPr>
            </a:lvl1pPr>
          </a:lstStyle>
          <a:p>
            <a:endParaRPr lang="en-US" dirty="0"/>
          </a:p>
        </p:txBody>
      </p:sp>
      <p:sp>
        <p:nvSpPr>
          <p:cNvPr id="17" name="MOTT MACDONALD" descr="{&quot;templafy&quot;:{&quot;id&quot;:&quot;76d2405a-9944-47d5-b05a-d9d0b450edfc&quot;}}" title="UserProfile.Language.PpEntity">
            <a:extLst>
              <a:ext uri="{FF2B5EF4-FFF2-40B4-BE49-F238E27FC236}">
                <a16:creationId xmlns:a16="http://schemas.microsoft.com/office/drawing/2014/main" id="{CA2F9CC8-C9D4-4CF3-95F5-D4271C2BD529}"/>
              </a:ext>
            </a:extLst>
          </p:cNvPr>
          <p:cNvSpPr txBox="1"/>
          <p:nvPr userDrawn="1"/>
        </p:nvSpPr>
        <p:spPr>
          <a:xfrm>
            <a:off x="527053" y="6540333"/>
            <a:ext cx="2200816" cy="143116"/>
          </a:xfrm>
          <a:prstGeom prst="rect">
            <a:avLst/>
          </a:prstGeom>
          <a:noFill/>
        </p:spPr>
        <p:txBody>
          <a:bodyPr wrap="square" lIns="0" tIns="0" rIns="0" bIns="0" rtlCol="0">
            <a:spAutoFit/>
          </a:bodyPr>
          <a:lstStyle/>
          <a:p>
            <a:r>
              <a:rPr lang="en-GB" sz="900" dirty="0">
                <a:solidFill>
                  <a:schemeClr val="bg1"/>
                </a:solidFill>
              </a:rPr>
              <a:t>Mott MacDonald</a:t>
            </a:r>
          </a:p>
        </p:txBody>
      </p:sp>
      <p:sp>
        <p:nvSpPr>
          <p:cNvPr id="18" name="CLASS" descr="{&quot;templafy&quot;:{&quot;id&quot;:&quot;2359efa4-89fb-4b59-b947-2583de299553&quot;}}" hidden="1">
            <a:extLst>
              <a:ext uri="{FF2B5EF4-FFF2-40B4-BE49-F238E27FC236}">
                <a16:creationId xmlns:a16="http://schemas.microsoft.com/office/drawing/2014/main" id="{C0C3D4E7-CB66-4AEA-A74F-65BD571609D3}"/>
              </a:ext>
            </a:extLst>
          </p:cNvPr>
          <p:cNvSpPr/>
          <p:nvPr userDrawn="1"/>
        </p:nvSpPr>
        <p:spPr>
          <a:xfrm>
            <a:off x="527055" y="178648"/>
            <a:ext cx="2651742"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dirty="0">
              <a:solidFill>
                <a:schemeClr val="bg1"/>
              </a:solidFill>
            </a:endParaRPr>
          </a:p>
        </p:txBody>
      </p:sp>
    </p:spTree>
    <p:extLst>
      <p:ext uri="{BB962C8B-B14F-4D97-AF65-F5344CB8AC3E}">
        <p14:creationId xmlns:p14="http://schemas.microsoft.com/office/powerpoint/2010/main" val="3177685738"/>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53D2C0E4-7B71-4691-9CAB-81B6780FB85B}"/>
              </a:ext>
            </a:extLst>
          </p:cNvPr>
          <p:cNvSpPr>
            <a:spLocks noGrp="1"/>
          </p:cNvSpPr>
          <p:nvPr>
            <p:ph type="sldNum" sz="quarter" idx="16"/>
          </p:nvPr>
        </p:nvSpPr>
        <p:spPr>
          <a:xfrm>
            <a:off x="11097070" y="6552215"/>
            <a:ext cx="567743" cy="131235"/>
          </a:xfrm>
          <a:prstGeom prst="rect">
            <a:avLst/>
          </a:prstGeom>
        </p:spPr>
        <p:txBody>
          <a:bodyPr/>
          <a:lstStyle/>
          <a:p>
            <a:pPr defTabSz="1218866"/>
            <a:fld id="{2490C926-4C7A-4456-B603-8FB00524CD8E}" type="slidenum">
              <a:rPr lang="en-GB" smtClean="0">
                <a:solidFill>
                  <a:prstClr val="black"/>
                </a:solidFill>
              </a:rPr>
              <a:pPr defTabSz="1218866"/>
              <a:t>‹#›</a:t>
            </a:fld>
            <a:endParaRPr lang="en-GB" dirty="0">
              <a:solidFill>
                <a:prstClr val="black"/>
              </a:solidFill>
            </a:endParaRPr>
          </a:p>
        </p:txBody>
      </p:sp>
      <p:sp>
        <p:nvSpPr>
          <p:cNvPr id="13" name="Content 2">
            <a:extLst>
              <a:ext uri="{FF2B5EF4-FFF2-40B4-BE49-F238E27FC236}">
                <a16:creationId xmlns:a16="http://schemas.microsoft.com/office/drawing/2014/main" id="{11EC136A-4658-4EEF-839E-AB82720C099F}"/>
              </a:ext>
            </a:extLst>
          </p:cNvPr>
          <p:cNvSpPr>
            <a:spLocks noGrp="1"/>
          </p:cNvSpPr>
          <p:nvPr>
            <p:ph idx="24" hasCustomPrompt="1"/>
          </p:nvPr>
        </p:nvSpPr>
        <p:spPr>
          <a:xfrm>
            <a:off x="6191275" y="1701800"/>
            <a:ext cx="5473673"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1">
            <a:extLst>
              <a:ext uri="{FF2B5EF4-FFF2-40B4-BE49-F238E27FC236}">
                <a16:creationId xmlns:a16="http://schemas.microsoft.com/office/drawing/2014/main" id="{290F6EDB-1A60-4AC5-81A6-9A2367ED5203}"/>
              </a:ext>
            </a:extLst>
          </p:cNvPr>
          <p:cNvSpPr>
            <a:spLocks noGrp="1"/>
          </p:cNvSpPr>
          <p:nvPr>
            <p:ph idx="1" hasCustomPrompt="1"/>
          </p:nvPr>
        </p:nvSpPr>
        <p:spPr>
          <a:xfrm>
            <a:off x="527052" y="1701800"/>
            <a:ext cx="5473673"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6D71A18E-4FF3-4E22-8AFF-884CC89E50E5}"/>
              </a:ext>
            </a:extLst>
          </p:cNvPr>
          <p:cNvSpPr>
            <a:spLocks noGrp="1"/>
          </p:cNvSpPr>
          <p:nvPr>
            <p:ph type="title" hasCustomPrompt="1"/>
          </p:nvPr>
        </p:nvSpPr>
        <p:spPr/>
        <p:txBody>
          <a:bodyPr/>
          <a:lstStyle/>
          <a:p>
            <a:r>
              <a:rPr lang="en-US" dirty="0"/>
              <a:t>Title style – 1 line only</a:t>
            </a:r>
          </a:p>
        </p:txBody>
      </p:sp>
      <p:sp>
        <p:nvSpPr>
          <p:cNvPr id="8" name="Subtitle">
            <a:extLst>
              <a:ext uri="{FF2B5EF4-FFF2-40B4-BE49-F238E27FC236}">
                <a16:creationId xmlns:a16="http://schemas.microsoft.com/office/drawing/2014/main" id="{CA8B9774-B192-419D-9C8F-D95200F3C6E4}"/>
              </a:ext>
            </a:extLst>
          </p:cNvPr>
          <p:cNvSpPr>
            <a:spLocks noGrp="1"/>
          </p:cNvSpPr>
          <p:nvPr>
            <p:ph type="subTitle" idx="14" hasCustomPrompt="1"/>
          </p:nvPr>
        </p:nvSpPr>
        <p:spPr>
          <a:xfrm>
            <a:off x="527049" y="1008938"/>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dirty="0"/>
              <a:t>Subtitle – 1 line only</a:t>
            </a:r>
          </a:p>
        </p:txBody>
      </p:sp>
      <p:sp>
        <p:nvSpPr>
          <p:cNvPr id="3" name="Footer Placeholder 2">
            <a:extLst>
              <a:ext uri="{FF2B5EF4-FFF2-40B4-BE49-F238E27FC236}">
                <a16:creationId xmlns:a16="http://schemas.microsoft.com/office/drawing/2014/main" id="{D6CB9000-B880-4781-BB1E-BA981984341B}"/>
              </a:ext>
            </a:extLst>
          </p:cNvPr>
          <p:cNvSpPr>
            <a:spLocks noGrp="1"/>
          </p:cNvSpPr>
          <p:nvPr>
            <p:ph type="ftr" sz="quarter" idx="25"/>
          </p:nvPr>
        </p:nvSpPr>
        <p:spPr>
          <a:xfrm>
            <a:off x="3595511" y="6540333"/>
            <a:ext cx="5000980" cy="143116"/>
          </a:xfrm>
          <a:prstGeom prst="rect">
            <a:avLst/>
          </a:prstGeom>
        </p:spPr>
        <p:txBody>
          <a:bodyPr/>
          <a:lstStyle/>
          <a:p>
            <a:endParaRPr lang="en-US" dirty="0"/>
          </a:p>
        </p:txBody>
      </p:sp>
    </p:spTree>
    <p:extLst>
      <p:ext uri="{BB962C8B-B14F-4D97-AF65-F5344CB8AC3E}">
        <p14:creationId xmlns:p14="http://schemas.microsoft.com/office/powerpoint/2010/main" val="2419933372"/>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ntent (Stone)">
    <p:bg>
      <p:bgPr>
        <a:solidFill>
          <a:schemeClr val="bg2"/>
        </a:solidFill>
        <a:effectLst/>
      </p:bgPr>
    </p:bg>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53D2C0E4-7B71-4691-9CAB-81B6780FB85B}"/>
              </a:ext>
            </a:extLst>
          </p:cNvPr>
          <p:cNvSpPr>
            <a:spLocks noGrp="1"/>
          </p:cNvSpPr>
          <p:nvPr>
            <p:ph type="sldNum" sz="quarter" idx="16"/>
          </p:nvPr>
        </p:nvSpPr>
        <p:spPr>
          <a:xfrm>
            <a:off x="11097070" y="6552215"/>
            <a:ext cx="567743" cy="131235"/>
          </a:xfrm>
          <a:prstGeom prst="rect">
            <a:avLst/>
          </a:prstGeom>
        </p:spPr>
        <p:txBody>
          <a:bodyPr/>
          <a:lstStyle/>
          <a:p>
            <a:pPr defTabSz="1218866"/>
            <a:fld id="{2490C926-4C7A-4456-B603-8FB00524CD8E}" type="slidenum">
              <a:rPr lang="en-GB" smtClean="0">
                <a:solidFill>
                  <a:prstClr val="black"/>
                </a:solidFill>
              </a:rPr>
              <a:pPr defTabSz="1218866"/>
              <a:t>‹#›</a:t>
            </a:fld>
            <a:endParaRPr lang="en-GB" dirty="0">
              <a:solidFill>
                <a:prstClr val="black"/>
              </a:solidFill>
            </a:endParaRPr>
          </a:p>
        </p:txBody>
      </p:sp>
      <p:sp>
        <p:nvSpPr>
          <p:cNvPr id="13" name="Content 2">
            <a:extLst>
              <a:ext uri="{FF2B5EF4-FFF2-40B4-BE49-F238E27FC236}">
                <a16:creationId xmlns:a16="http://schemas.microsoft.com/office/drawing/2014/main" id="{11EC136A-4658-4EEF-839E-AB82720C099F}"/>
              </a:ext>
            </a:extLst>
          </p:cNvPr>
          <p:cNvSpPr>
            <a:spLocks noGrp="1"/>
          </p:cNvSpPr>
          <p:nvPr>
            <p:ph idx="24" hasCustomPrompt="1"/>
          </p:nvPr>
        </p:nvSpPr>
        <p:spPr>
          <a:xfrm>
            <a:off x="6191275" y="1701800"/>
            <a:ext cx="5473673"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1">
            <a:extLst>
              <a:ext uri="{FF2B5EF4-FFF2-40B4-BE49-F238E27FC236}">
                <a16:creationId xmlns:a16="http://schemas.microsoft.com/office/drawing/2014/main" id="{290F6EDB-1A60-4AC5-81A6-9A2367ED5203}"/>
              </a:ext>
            </a:extLst>
          </p:cNvPr>
          <p:cNvSpPr>
            <a:spLocks noGrp="1"/>
          </p:cNvSpPr>
          <p:nvPr>
            <p:ph idx="1" hasCustomPrompt="1"/>
          </p:nvPr>
        </p:nvSpPr>
        <p:spPr>
          <a:xfrm>
            <a:off x="527052" y="1701800"/>
            <a:ext cx="5473673"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5A49BACF-04D2-4ED7-BB2F-ADE97552A66C}"/>
              </a:ext>
            </a:extLst>
          </p:cNvPr>
          <p:cNvSpPr>
            <a:spLocks noGrp="1"/>
          </p:cNvSpPr>
          <p:nvPr>
            <p:ph type="title" hasCustomPrompt="1"/>
          </p:nvPr>
        </p:nvSpPr>
        <p:spPr/>
        <p:txBody>
          <a:bodyPr/>
          <a:lstStyle/>
          <a:p>
            <a:r>
              <a:rPr lang="en-US" dirty="0"/>
              <a:t>Title style – 1 line only</a:t>
            </a:r>
          </a:p>
        </p:txBody>
      </p:sp>
      <p:sp>
        <p:nvSpPr>
          <p:cNvPr id="8" name="Subtitle">
            <a:extLst>
              <a:ext uri="{FF2B5EF4-FFF2-40B4-BE49-F238E27FC236}">
                <a16:creationId xmlns:a16="http://schemas.microsoft.com/office/drawing/2014/main" id="{8802280A-0D5B-4C66-A94C-D9C0BDA0A7D2}"/>
              </a:ext>
            </a:extLst>
          </p:cNvPr>
          <p:cNvSpPr>
            <a:spLocks noGrp="1"/>
          </p:cNvSpPr>
          <p:nvPr>
            <p:ph type="subTitle" idx="14" hasCustomPrompt="1"/>
          </p:nvPr>
        </p:nvSpPr>
        <p:spPr>
          <a:xfrm>
            <a:off x="527049" y="1008938"/>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dirty="0"/>
              <a:t>Subtitle – 1 line only</a:t>
            </a:r>
          </a:p>
        </p:txBody>
      </p:sp>
      <p:sp>
        <p:nvSpPr>
          <p:cNvPr id="3" name="Footer Placeholder 2">
            <a:extLst>
              <a:ext uri="{FF2B5EF4-FFF2-40B4-BE49-F238E27FC236}">
                <a16:creationId xmlns:a16="http://schemas.microsoft.com/office/drawing/2014/main" id="{675CFB7C-D34B-4899-A072-581C87FB207C}"/>
              </a:ext>
            </a:extLst>
          </p:cNvPr>
          <p:cNvSpPr>
            <a:spLocks noGrp="1"/>
          </p:cNvSpPr>
          <p:nvPr>
            <p:ph type="ftr" sz="quarter" idx="25"/>
          </p:nvPr>
        </p:nvSpPr>
        <p:spPr>
          <a:xfrm>
            <a:off x="3595511" y="6540333"/>
            <a:ext cx="5000980" cy="143116"/>
          </a:xfrm>
          <a:prstGeom prst="rect">
            <a:avLst/>
          </a:prstGeom>
        </p:spPr>
        <p:txBody>
          <a:bodyPr/>
          <a:lstStyle/>
          <a:p>
            <a:endParaRPr lang="en-US" dirty="0"/>
          </a:p>
        </p:txBody>
      </p:sp>
    </p:spTree>
    <p:extLst>
      <p:ext uri="{BB962C8B-B14F-4D97-AF65-F5344CB8AC3E}">
        <p14:creationId xmlns:p14="http://schemas.microsoft.com/office/powerpoint/2010/main" val="1600089122"/>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wo Content (Dark)">
    <p:bg>
      <p:bgPr>
        <a:solidFill>
          <a:schemeClr val="tx2"/>
        </a:solidFill>
        <a:effectLst/>
      </p:bgPr>
    </p:bg>
    <p:spTree>
      <p:nvGrpSpPr>
        <p:cNvPr id="1" name=""/>
        <p:cNvGrpSpPr/>
        <p:nvPr/>
      </p:nvGrpSpPr>
      <p:grpSpPr>
        <a:xfrm>
          <a:off x="0" y="0"/>
          <a:ext cx="0" cy="0"/>
          <a:chOff x="0" y="0"/>
          <a:chExt cx="0" cy="0"/>
        </a:xfrm>
      </p:grpSpPr>
      <p:sp>
        <p:nvSpPr>
          <p:cNvPr id="10" name="Content">
            <a:extLst>
              <a:ext uri="{FF2B5EF4-FFF2-40B4-BE49-F238E27FC236}">
                <a16:creationId xmlns:a16="http://schemas.microsoft.com/office/drawing/2014/main" id="{08FC428E-EBD0-4247-AFD6-6704374D43AA}"/>
              </a:ext>
            </a:extLst>
          </p:cNvPr>
          <p:cNvSpPr>
            <a:spLocks noGrp="1"/>
          </p:cNvSpPr>
          <p:nvPr>
            <p:ph idx="1" hasCustomPrompt="1"/>
          </p:nvPr>
        </p:nvSpPr>
        <p:spPr>
          <a:xfrm>
            <a:off x="527052" y="1701800"/>
            <a:ext cx="5481614" cy="4607984"/>
          </a:xfrm>
        </p:spPr>
        <p:txBody>
          <a:bodyPr/>
          <a:lstStyle>
            <a:lvl1pPr>
              <a:defRPr>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vl6pPr>
              <a:buNone/>
              <a:defRPr>
                <a:solidFill>
                  <a:schemeClr val="bg1"/>
                </a:solidFill>
              </a:defRPr>
            </a:lvl6pPr>
            <a:lvl7pPr>
              <a:defRPr>
                <a:solidFill>
                  <a:schemeClr val="bg1"/>
                </a:solidFill>
              </a:defRPr>
            </a:lvl7pPr>
            <a:lvl8pPr>
              <a:buClrTx/>
              <a:defRPr>
                <a:solidFill>
                  <a:schemeClr val="bg1"/>
                </a:solidFill>
              </a:defRPr>
            </a:lvl8pPr>
            <a:lvl9pPr>
              <a:buClrTx/>
              <a:defRPr>
                <a:solidFill>
                  <a:schemeClr val="bg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a:extLst>
              <a:ext uri="{FF2B5EF4-FFF2-40B4-BE49-F238E27FC236}">
                <a16:creationId xmlns:a16="http://schemas.microsoft.com/office/drawing/2014/main" id="{296E59DD-DB6C-435A-9116-1314C5389FD5}"/>
              </a:ext>
            </a:extLst>
          </p:cNvPr>
          <p:cNvSpPr>
            <a:spLocks noGrp="1"/>
          </p:cNvSpPr>
          <p:nvPr>
            <p:ph idx="18" hasCustomPrompt="1"/>
          </p:nvPr>
        </p:nvSpPr>
        <p:spPr>
          <a:xfrm>
            <a:off x="6183334" y="1701800"/>
            <a:ext cx="5481614" cy="4607984"/>
          </a:xfrm>
        </p:spPr>
        <p:txBody>
          <a:bodyPr/>
          <a:lstStyle>
            <a:lvl1pPr>
              <a:defRPr>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vl6pPr>
              <a:buNone/>
              <a:defRPr>
                <a:solidFill>
                  <a:schemeClr val="bg1"/>
                </a:solidFill>
              </a:defRPr>
            </a:lvl6pPr>
            <a:lvl7pPr>
              <a:defRPr>
                <a:solidFill>
                  <a:schemeClr val="bg1"/>
                </a:solidFill>
              </a:defRPr>
            </a:lvl7pPr>
            <a:lvl8pPr>
              <a:buClrTx/>
              <a:defRPr>
                <a:solidFill>
                  <a:schemeClr val="bg1"/>
                </a:solidFill>
              </a:defRPr>
            </a:lvl8pPr>
            <a:lvl9pPr>
              <a:buClrTx/>
              <a:defRPr>
                <a:solidFill>
                  <a:schemeClr val="bg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ubtitle">
            <a:extLst>
              <a:ext uri="{FF2B5EF4-FFF2-40B4-BE49-F238E27FC236}">
                <a16:creationId xmlns:a16="http://schemas.microsoft.com/office/drawing/2014/main" id="{7996A876-C275-4267-8912-5EF60659D252}"/>
              </a:ext>
            </a:extLst>
          </p:cNvPr>
          <p:cNvSpPr>
            <a:spLocks noGrp="1"/>
          </p:cNvSpPr>
          <p:nvPr>
            <p:ph type="subTitle" idx="14" hasCustomPrompt="1"/>
          </p:nvPr>
        </p:nvSpPr>
        <p:spPr>
          <a:xfrm>
            <a:off x="527049" y="1008938"/>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bg1"/>
                </a:solidFill>
              </a:defRPr>
            </a:lvl1pPr>
            <a:lvl2pPr marL="0" indent="0" algn="l">
              <a:spcBef>
                <a:spcPts val="0"/>
              </a:spcBef>
              <a:spcAft>
                <a:spcPts val="0"/>
              </a:spcAft>
              <a:buFont typeface="Arial" panose="020B0604020202020204" pitchFamily="34" charset="0"/>
              <a:buNone/>
              <a:defRPr sz="1800">
                <a:solidFill>
                  <a:schemeClr val="bg1"/>
                </a:solidFill>
              </a:defRPr>
            </a:lvl2pPr>
            <a:lvl3pPr marL="0" indent="0" algn="l">
              <a:spcBef>
                <a:spcPts val="0"/>
              </a:spcBef>
              <a:spcAft>
                <a:spcPts val="0"/>
              </a:spcAft>
              <a:buFont typeface="Arial" panose="020B0604020202020204" pitchFamily="34" charset="0"/>
              <a:buNone/>
              <a:defRPr sz="1800" b="1">
                <a:solidFill>
                  <a:schemeClr val="bg1"/>
                </a:solidFill>
              </a:defRPr>
            </a:lvl3pPr>
            <a:lvl4pPr marL="0" indent="0" algn="l">
              <a:spcBef>
                <a:spcPts val="0"/>
              </a:spcBef>
              <a:spcAft>
                <a:spcPts val="0"/>
              </a:spcAft>
              <a:buFont typeface="Arial" panose="020B0604020202020204" pitchFamily="34" charset="0"/>
              <a:buNone/>
              <a:defRPr sz="1400">
                <a:solidFill>
                  <a:schemeClr val="bg1"/>
                </a:solidFill>
              </a:defRPr>
            </a:lvl4pPr>
            <a:lvl5pPr marL="0" indent="0" algn="l">
              <a:spcBef>
                <a:spcPts val="0"/>
              </a:spcBef>
              <a:spcAft>
                <a:spcPts val="0"/>
              </a:spcAft>
              <a:buFont typeface="Arial" panose="020B0604020202020204" pitchFamily="34" charset="0"/>
              <a:buNone/>
              <a:defRPr sz="1200">
                <a:solidFill>
                  <a:schemeClr val="bg1"/>
                </a:solidFill>
              </a:defRPr>
            </a:lvl5pPr>
            <a:lvl6pPr marL="0" indent="0" algn="l">
              <a:spcBef>
                <a:spcPts val="0"/>
              </a:spcBef>
              <a:spcAft>
                <a:spcPts val="0"/>
              </a:spcAft>
              <a:buFont typeface="Arial" panose="020B0604020202020204" pitchFamily="34" charset="0"/>
              <a:buNone/>
              <a:defRPr sz="1200">
                <a:solidFill>
                  <a:schemeClr val="bg1"/>
                </a:solidFill>
              </a:defRPr>
            </a:lvl6pPr>
            <a:lvl7pPr marL="0" indent="0" algn="l">
              <a:spcBef>
                <a:spcPts val="0"/>
              </a:spcBef>
              <a:spcAft>
                <a:spcPts val="0"/>
              </a:spcAft>
              <a:buFont typeface="Arial" panose="020B0604020202020204" pitchFamily="34" charset="0"/>
              <a:buNone/>
              <a:defRPr sz="1200">
                <a:solidFill>
                  <a:schemeClr val="bg1"/>
                </a:solidFill>
              </a:defRPr>
            </a:lvl7pPr>
            <a:lvl8pPr marL="0" indent="0" algn="l">
              <a:spcBef>
                <a:spcPts val="0"/>
              </a:spcBef>
              <a:spcAft>
                <a:spcPts val="0"/>
              </a:spcAft>
              <a:buFont typeface="Arial" panose="020B0604020202020204" pitchFamily="34" charset="0"/>
              <a:buNone/>
              <a:defRPr sz="1200">
                <a:solidFill>
                  <a:schemeClr val="bg1"/>
                </a:solidFill>
              </a:defRPr>
            </a:lvl8pPr>
            <a:lvl9pPr marL="0" indent="0" algn="l">
              <a:spcBef>
                <a:spcPts val="0"/>
              </a:spcBef>
              <a:spcAft>
                <a:spcPts val="0"/>
              </a:spcAft>
              <a:buFont typeface="Arial" panose="020B0604020202020204" pitchFamily="34" charset="0"/>
              <a:buNone/>
              <a:defRPr sz="1200">
                <a:solidFill>
                  <a:schemeClr val="bg1"/>
                </a:solidFill>
              </a:defRPr>
            </a:lvl9pPr>
          </a:lstStyle>
          <a:p>
            <a:pPr lvl="0"/>
            <a:r>
              <a:rPr lang="en-US" dirty="0"/>
              <a:t>Subtitle – 1 line only</a:t>
            </a:r>
          </a:p>
        </p:txBody>
      </p:sp>
      <p:sp>
        <p:nvSpPr>
          <p:cNvPr id="2" name="Title">
            <a:extLst>
              <a:ext uri="{FF2B5EF4-FFF2-40B4-BE49-F238E27FC236}">
                <a16:creationId xmlns:a16="http://schemas.microsoft.com/office/drawing/2014/main" id="{5A49BACF-04D2-4ED7-BB2F-ADE97552A66C}"/>
              </a:ext>
            </a:extLst>
          </p:cNvPr>
          <p:cNvSpPr>
            <a:spLocks noGrp="1"/>
          </p:cNvSpPr>
          <p:nvPr>
            <p:ph type="title" hasCustomPrompt="1"/>
          </p:nvPr>
        </p:nvSpPr>
        <p:spPr/>
        <p:txBody>
          <a:bodyPr/>
          <a:lstStyle>
            <a:lvl1pPr>
              <a:defRPr>
                <a:solidFill>
                  <a:schemeClr val="bg1"/>
                </a:solidFill>
              </a:defRPr>
            </a:lvl1pPr>
          </a:lstStyle>
          <a:p>
            <a:r>
              <a:rPr lang="en-US" dirty="0"/>
              <a:t>Title style – 1 line only</a:t>
            </a:r>
          </a:p>
        </p:txBody>
      </p:sp>
      <p:sp>
        <p:nvSpPr>
          <p:cNvPr id="13" name="Slide Number">
            <a:extLst>
              <a:ext uri="{FF2B5EF4-FFF2-40B4-BE49-F238E27FC236}">
                <a16:creationId xmlns:a16="http://schemas.microsoft.com/office/drawing/2014/main" id="{3AFCA1AE-EE27-491F-BE81-40D869FEAD55}"/>
              </a:ext>
            </a:extLst>
          </p:cNvPr>
          <p:cNvSpPr>
            <a:spLocks noGrp="1"/>
          </p:cNvSpPr>
          <p:nvPr>
            <p:ph type="sldNum" sz="quarter" idx="4"/>
          </p:nvPr>
        </p:nvSpPr>
        <p:spPr>
          <a:xfrm>
            <a:off x="11097070" y="6552215"/>
            <a:ext cx="567743" cy="131235"/>
          </a:xfrm>
          <a:prstGeom prst="rect">
            <a:avLst/>
          </a:prstGeom>
        </p:spPr>
        <p:txBody>
          <a:bodyPr vert="horz" lIns="0" tIns="0" rIns="0" bIns="0" rtlCol="0" anchor="t" anchorCtr="0"/>
          <a:lstStyle>
            <a:lvl1pPr algn="r">
              <a:defRPr sz="900">
                <a:solidFill>
                  <a:schemeClr val="bg1"/>
                </a:solidFill>
              </a:defRPr>
            </a:lvl1pPr>
          </a:lstStyle>
          <a:p>
            <a:pPr defTabSz="1218866"/>
            <a:fld id="{2490C926-4C7A-4456-B603-8FB00524CD8E}" type="slidenum">
              <a:rPr lang="en-GB" smtClean="0"/>
              <a:pPr defTabSz="1218866"/>
              <a:t>‹#›</a:t>
            </a:fld>
            <a:endParaRPr lang="en-GB" dirty="0"/>
          </a:p>
        </p:txBody>
      </p:sp>
      <p:sp>
        <p:nvSpPr>
          <p:cNvPr id="19" name="FOOTER">
            <a:extLst>
              <a:ext uri="{FF2B5EF4-FFF2-40B4-BE49-F238E27FC236}">
                <a16:creationId xmlns:a16="http://schemas.microsoft.com/office/drawing/2014/main" id="{9575171A-AB19-467A-B54B-37936C0C5BC2}"/>
              </a:ext>
            </a:extLst>
          </p:cNvPr>
          <p:cNvSpPr>
            <a:spLocks noGrp="1"/>
          </p:cNvSpPr>
          <p:nvPr>
            <p:ph type="ftr" sz="quarter" idx="3"/>
          </p:nvPr>
        </p:nvSpPr>
        <p:spPr>
          <a:xfrm>
            <a:off x="3595511" y="6540333"/>
            <a:ext cx="5000980" cy="143116"/>
          </a:xfrm>
          <a:prstGeom prst="rect">
            <a:avLst/>
          </a:prstGeom>
        </p:spPr>
        <p:txBody>
          <a:bodyPr vert="horz" lIns="0" tIns="0" rIns="0" bIns="0" rtlCol="0" anchor="ctr"/>
          <a:lstStyle>
            <a:lvl1pPr algn="ctr">
              <a:defRPr sz="900">
                <a:solidFill>
                  <a:schemeClr val="bg1"/>
                </a:solidFill>
              </a:defRPr>
            </a:lvl1pPr>
          </a:lstStyle>
          <a:p>
            <a:endParaRPr lang="en-US" dirty="0"/>
          </a:p>
        </p:txBody>
      </p:sp>
      <p:sp>
        <p:nvSpPr>
          <p:cNvPr id="20" name="MOTT MACDONALD" descr="{&quot;templafy&quot;:{&quot;id&quot;:&quot;2f3fe1a9-f1fe-431c-8dd4-6fbd89a7dad1&quot;}}" title="UserProfile.Language.PpEntity">
            <a:extLst>
              <a:ext uri="{FF2B5EF4-FFF2-40B4-BE49-F238E27FC236}">
                <a16:creationId xmlns:a16="http://schemas.microsoft.com/office/drawing/2014/main" id="{360E037E-C553-4BA7-A703-522C9A354E25}"/>
              </a:ext>
            </a:extLst>
          </p:cNvPr>
          <p:cNvSpPr txBox="1"/>
          <p:nvPr userDrawn="1"/>
        </p:nvSpPr>
        <p:spPr>
          <a:xfrm>
            <a:off x="527053" y="6540333"/>
            <a:ext cx="2200816" cy="143116"/>
          </a:xfrm>
          <a:prstGeom prst="rect">
            <a:avLst/>
          </a:prstGeom>
          <a:noFill/>
        </p:spPr>
        <p:txBody>
          <a:bodyPr wrap="square" lIns="0" tIns="0" rIns="0" bIns="0" rtlCol="0">
            <a:spAutoFit/>
          </a:bodyPr>
          <a:lstStyle/>
          <a:p>
            <a:r>
              <a:rPr lang="en-GB" sz="900" dirty="0">
                <a:solidFill>
                  <a:schemeClr val="bg1"/>
                </a:solidFill>
              </a:rPr>
              <a:t>Mott MacDonald</a:t>
            </a:r>
          </a:p>
        </p:txBody>
      </p:sp>
      <p:sp>
        <p:nvSpPr>
          <p:cNvPr id="21" name="CLASS" descr="{&quot;templafy&quot;:{&quot;id&quot;:&quot;2aeeca62-2d2f-448d-9e19-856e748e980a&quot;}}" hidden="1">
            <a:extLst>
              <a:ext uri="{FF2B5EF4-FFF2-40B4-BE49-F238E27FC236}">
                <a16:creationId xmlns:a16="http://schemas.microsoft.com/office/drawing/2014/main" id="{6BA968C7-8FB2-4567-8ED6-BABA276053C4}"/>
              </a:ext>
            </a:extLst>
          </p:cNvPr>
          <p:cNvSpPr/>
          <p:nvPr userDrawn="1"/>
        </p:nvSpPr>
        <p:spPr>
          <a:xfrm>
            <a:off x="527055" y="178648"/>
            <a:ext cx="2651742"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dirty="0">
              <a:solidFill>
                <a:schemeClr val="bg1"/>
              </a:solidFill>
            </a:endParaRPr>
          </a:p>
        </p:txBody>
      </p:sp>
    </p:spTree>
    <p:extLst>
      <p:ext uri="{BB962C8B-B14F-4D97-AF65-F5344CB8AC3E}">
        <p14:creationId xmlns:p14="http://schemas.microsoft.com/office/powerpoint/2010/main" val="2459231788"/>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alf Content">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53D2C0E4-7B71-4691-9CAB-81B6780FB85B}"/>
              </a:ext>
            </a:extLst>
          </p:cNvPr>
          <p:cNvSpPr>
            <a:spLocks noGrp="1"/>
          </p:cNvSpPr>
          <p:nvPr>
            <p:ph type="sldNum" sz="quarter" idx="16"/>
          </p:nvPr>
        </p:nvSpPr>
        <p:spPr>
          <a:xfrm>
            <a:off x="11097070" y="6552215"/>
            <a:ext cx="567743" cy="131235"/>
          </a:xfrm>
          <a:prstGeom prst="rect">
            <a:avLst/>
          </a:prstGeom>
        </p:spPr>
        <p:txBody>
          <a:bodyPr/>
          <a:lstStyle/>
          <a:p>
            <a:pPr defTabSz="1218866"/>
            <a:fld id="{2490C926-4C7A-4456-B603-8FB00524CD8E}" type="slidenum">
              <a:rPr lang="en-GB" smtClean="0">
                <a:solidFill>
                  <a:prstClr val="black"/>
                </a:solidFill>
              </a:rPr>
              <a:pPr defTabSz="1218866"/>
              <a:t>‹#›</a:t>
            </a:fld>
            <a:endParaRPr lang="en-GB" dirty="0">
              <a:solidFill>
                <a:prstClr val="black"/>
              </a:solidFill>
            </a:endParaRPr>
          </a:p>
        </p:txBody>
      </p:sp>
      <p:sp>
        <p:nvSpPr>
          <p:cNvPr id="6" name="Content 1">
            <a:extLst>
              <a:ext uri="{FF2B5EF4-FFF2-40B4-BE49-F238E27FC236}">
                <a16:creationId xmlns:a16="http://schemas.microsoft.com/office/drawing/2014/main" id="{290F6EDB-1A60-4AC5-81A6-9A2367ED5203}"/>
              </a:ext>
            </a:extLst>
          </p:cNvPr>
          <p:cNvSpPr>
            <a:spLocks noGrp="1"/>
          </p:cNvSpPr>
          <p:nvPr>
            <p:ph idx="1" hasCustomPrompt="1"/>
          </p:nvPr>
        </p:nvSpPr>
        <p:spPr>
          <a:xfrm>
            <a:off x="527052" y="1701800"/>
            <a:ext cx="5473673"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D50A8941-0A09-4903-908B-FC975DC81BCE}"/>
              </a:ext>
            </a:extLst>
          </p:cNvPr>
          <p:cNvSpPr>
            <a:spLocks noGrp="1"/>
          </p:cNvSpPr>
          <p:nvPr>
            <p:ph type="title" hasCustomPrompt="1"/>
          </p:nvPr>
        </p:nvSpPr>
        <p:spPr/>
        <p:txBody>
          <a:bodyPr/>
          <a:lstStyle/>
          <a:p>
            <a:r>
              <a:rPr lang="en-US" dirty="0"/>
              <a:t>Title style – 1 line only</a:t>
            </a:r>
          </a:p>
        </p:txBody>
      </p:sp>
      <p:sp>
        <p:nvSpPr>
          <p:cNvPr id="7" name="Subtitle">
            <a:extLst>
              <a:ext uri="{FF2B5EF4-FFF2-40B4-BE49-F238E27FC236}">
                <a16:creationId xmlns:a16="http://schemas.microsoft.com/office/drawing/2014/main" id="{C9B0AD58-2BC2-48A0-BF1B-9375A650788B}"/>
              </a:ext>
            </a:extLst>
          </p:cNvPr>
          <p:cNvSpPr>
            <a:spLocks noGrp="1"/>
          </p:cNvSpPr>
          <p:nvPr>
            <p:ph type="subTitle" idx="14" hasCustomPrompt="1"/>
          </p:nvPr>
        </p:nvSpPr>
        <p:spPr>
          <a:xfrm>
            <a:off x="527049" y="1008938"/>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dirty="0"/>
              <a:t>Subtitle – 1 line only</a:t>
            </a:r>
          </a:p>
        </p:txBody>
      </p:sp>
      <p:sp>
        <p:nvSpPr>
          <p:cNvPr id="3" name="Footer Placeholder 2">
            <a:extLst>
              <a:ext uri="{FF2B5EF4-FFF2-40B4-BE49-F238E27FC236}">
                <a16:creationId xmlns:a16="http://schemas.microsoft.com/office/drawing/2014/main" id="{EC055006-F2D7-41AC-B3D8-06D622FA7A5E}"/>
              </a:ext>
            </a:extLst>
          </p:cNvPr>
          <p:cNvSpPr>
            <a:spLocks noGrp="1"/>
          </p:cNvSpPr>
          <p:nvPr>
            <p:ph type="ftr" sz="quarter" idx="17"/>
          </p:nvPr>
        </p:nvSpPr>
        <p:spPr>
          <a:xfrm>
            <a:off x="3595511" y="6540333"/>
            <a:ext cx="5000980" cy="143116"/>
          </a:xfrm>
          <a:prstGeom prst="rect">
            <a:avLst/>
          </a:prstGeom>
        </p:spPr>
        <p:txBody>
          <a:bodyPr/>
          <a:lstStyle/>
          <a:p>
            <a:endParaRPr lang="en-US" dirty="0"/>
          </a:p>
        </p:txBody>
      </p:sp>
    </p:spTree>
    <p:extLst>
      <p:ext uri="{BB962C8B-B14F-4D97-AF65-F5344CB8AC3E}">
        <p14:creationId xmlns:p14="http://schemas.microsoft.com/office/powerpoint/2010/main" val="143904346"/>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alf Content (Stone)">
    <p:bg>
      <p:bgPr>
        <a:solidFill>
          <a:schemeClr val="bg2"/>
        </a:solidFill>
        <a:effectLst/>
      </p:bgPr>
    </p:bg>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53D2C0E4-7B71-4691-9CAB-81B6780FB85B}"/>
              </a:ext>
            </a:extLst>
          </p:cNvPr>
          <p:cNvSpPr>
            <a:spLocks noGrp="1"/>
          </p:cNvSpPr>
          <p:nvPr>
            <p:ph type="sldNum" sz="quarter" idx="16"/>
          </p:nvPr>
        </p:nvSpPr>
        <p:spPr>
          <a:xfrm>
            <a:off x="11097070" y="6552215"/>
            <a:ext cx="567743" cy="131235"/>
          </a:xfrm>
          <a:prstGeom prst="rect">
            <a:avLst/>
          </a:prstGeom>
        </p:spPr>
        <p:txBody>
          <a:bodyPr/>
          <a:lstStyle/>
          <a:p>
            <a:pPr defTabSz="1218866"/>
            <a:fld id="{2490C926-4C7A-4456-B603-8FB00524CD8E}" type="slidenum">
              <a:rPr lang="en-GB" smtClean="0">
                <a:solidFill>
                  <a:prstClr val="black"/>
                </a:solidFill>
              </a:rPr>
              <a:pPr defTabSz="1218866"/>
              <a:t>‹#›</a:t>
            </a:fld>
            <a:endParaRPr lang="en-GB" dirty="0">
              <a:solidFill>
                <a:prstClr val="black"/>
              </a:solidFill>
            </a:endParaRPr>
          </a:p>
        </p:txBody>
      </p:sp>
      <p:sp>
        <p:nvSpPr>
          <p:cNvPr id="6" name="Content 1">
            <a:extLst>
              <a:ext uri="{FF2B5EF4-FFF2-40B4-BE49-F238E27FC236}">
                <a16:creationId xmlns:a16="http://schemas.microsoft.com/office/drawing/2014/main" id="{290F6EDB-1A60-4AC5-81A6-9A2367ED5203}"/>
              </a:ext>
            </a:extLst>
          </p:cNvPr>
          <p:cNvSpPr>
            <a:spLocks noGrp="1"/>
          </p:cNvSpPr>
          <p:nvPr>
            <p:ph idx="1" hasCustomPrompt="1"/>
          </p:nvPr>
        </p:nvSpPr>
        <p:spPr>
          <a:xfrm>
            <a:off x="527052" y="1701800"/>
            <a:ext cx="5473673"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B0AA704F-467E-4FEF-9D8F-25EE43B3D510}"/>
              </a:ext>
            </a:extLst>
          </p:cNvPr>
          <p:cNvSpPr>
            <a:spLocks noGrp="1"/>
          </p:cNvSpPr>
          <p:nvPr>
            <p:ph type="title" hasCustomPrompt="1"/>
          </p:nvPr>
        </p:nvSpPr>
        <p:spPr/>
        <p:txBody>
          <a:bodyPr/>
          <a:lstStyle/>
          <a:p>
            <a:r>
              <a:rPr lang="en-US" dirty="0"/>
              <a:t>Title style – 1 line only</a:t>
            </a:r>
          </a:p>
        </p:txBody>
      </p:sp>
      <p:sp>
        <p:nvSpPr>
          <p:cNvPr id="7" name="Subtitle">
            <a:extLst>
              <a:ext uri="{FF2B5EF4-FFF2-40B4-BE49-F238E27FC236}">
                <a16:creationId xmlns:a16="http://schemas.microsoft.com/office/drawing/2014/main" id="{D1885749-BEC3-42CD-A846-2220D64BCE70}"/>
              </a:ext>
            </a:extLst>
          </p:cNvPr>
          <p:cNvSpPr>
            <a:spLocks noGrp="1"/>
          </p:cNvSpPr>
          <p:nvPr>
            <p:ph type="subTitle" idx="14" hasCustomPrompt="1"/>
          </p:nvPr>
        </p:nvSpPr>
        <p:spPr>
          <a:xfrm>
            <a:off x="527049" y="1008938"/>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dirty="0"/>
              <a:t>Subtitle – 1 line only</a:t>
            </a:r>
          </a:p>
        </p:txBody>
      </p:sp>
      <p:sp>
        <p:nvSpPr>
          <p:cNvPr id="3" name="Footer Placeholder 2">
            <a:extLst>
              <a:ext uri="{FF2B5EF4-FFF2-40B4-BE49-F238E27FC236}">
                <a16:creationId xmlns:a16="http://schemas.microsoft.com/office/drawing/2014/main" id="{E870E048-AF69-4412-AFF6-5CC30A6FE636}"/>
              </a:ext>
            </a:extLst>
          </p:cNvPr>
          <p:cNvSpPr>
            <a:spLocks noGrp="1"/>
          </p:cNvSpPr>
          <p:nvPr>
            <p:ph type="ftr" sz="quarter" idx="17"/>
          </p:nvPr>
        </p:nvSpPr>
        <p:spPr>
          <a:xfrm>
            <a:off x="3595511" y="6540333"/>
            <a:ext cx="5000980" cy="143116"/>
          </a:xfrm>
          <a:prstGeom prst="rect">
            <a:avLst/>
          </a:prstGeom>
        </p:spPr>
        <p:txBody>
          <a:bodyPr/>
          <a:lstStyle/>
          <a:p>
            <a:endParaRPr lang="en-US" dirty="0"/>
          </a:p>
        </p:txBody>
      </p:sp>
    </p:spTree>
    <p:extLst>
      <p:ext uri="{BB962C8B-B14F-4D97-AF65-F5344CB8AC3E}">
        <p14:creationId xmlns:p14="http://schemas.microsoft.com/office/powerpoint/2010/main" val="2496900040"/>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Half Content (Dark)">
    <p:bg>
      <p:bgPr>
        <a:solidFill>
          <a:schemeClr val="tx2"/>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5A49BACF-04D2-4ED7-BB2F-ADE97552A66C}"/>
              </a:ext>
            </a:extLst>
          </p:cNvPr>
          <p:cNvSpPr>
            <a:spLocks noGrp="1"/>
          </p:cNvSpPr>
          <p:nvPr>
            <p:ph type="title" hasCustomPrompt="1"/>
          </p:nvPr>
        </p:nvSpPr>
        <p:spPr/>
        <p:txBody>
          <a:bodyPr/>
          <a:lstStyle>
            <a:lvl1pPr>
              <a:defRPr>
                <a:solidFill>
                  <a:schemeClr val="bg1"/>
                </a:solidFill>
              </a:defRPr>
            </a:lvl1pPr>
          </a:lstStyle>
          <a:p>
            <a:r>
              <a:rPr lang="en-US" dirty="0"/>
              <a:t>Title style – 1 line only</a:t>
            </a:r>
          </a:p>
        </p:txBody>
      </p:sp>
      <p:sp>
        <p:nvSpPr>
          <p:cNvPr id="10" name="Content">
            <a:extLst>
              <a:ext uri="{FF2B5EF4-FFF2-40B4-BE49-F238E27FC236}">
                <a16:creationId xmlns:a16="http://schemas.microsoft.com/office/drawing/2014/main" id="{08FC428E-EBD0-4247-AFD6-6704374D43AA}"/>
              </a:ext>
            </a:extLst>
          </p:cNvPr>
          <p:cNvSpPr>
            <a:spLocks noGrp="1"/>
          </p:cNvSpPr>
          <p:nvPr>
            <p:ph idx="1" hasCustomPrompt="1"/>
          </p:nvPr>
        </p:nvSpPr>
        <p:spPr>
          <a:xfrm>
            <a:off x="527052" y="1701800"/>
            <a:ext cx="5481614" cy="4607984"/>
          </a:xfrm>
        </p:spPr>
        <p:txBody>
          <a:bodyPr/>
          <a:lstStyle>
            <a:lvl1pPr>
              <a:defRPr>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vl6pPr>
              <a:buNone/>
              <a:defRPr>
                <a:solidFill>
                  <a:schemeClr val="bg1"/>
                </a:solidFill>
              </a:defRPr>
            </a:lvl6pPr>
            <a:lvl7pPr>
              <a:defRPr>
                <a:solidFill>
                  <a:schemeClr val="bg1"/>
                </a:solidFill>
              </a:defRPr>
            </a:lvl7pPr>
            <a:lvl8pPr>
              <a:buClrTx/>
              <a:defRPr>
                <a:solidFill>
                  <a:schemeClr val="bg1"/>
                </a:solidFill>
              </a:defRPr>
            </a:lvl8pPr>
            <a:lvl9pPr>
              <a:buClrTx/>
              <a:defRPr>
                <a:solidFill>
                  <a:schemeClr val="bg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ubtitle">
            <a:extLst>
              <a:ext uri="{FF2B5EF4-FFF2-40B4-BE49-F238E27FC236}">
                <a16:creationId xmlns:a16="http://schemas.microsoft.com/office/drawing/2014/main" id="{248A71DA-4764-46C9-8E85-B03975F67D20}"/>
              </a:ext>
            </a:extLst>
          </p:cNvPr>
          <p:cNvSpPr>
            <a:spLocks noGrp="1"/>
          </p:cNvSpPr>
          <p:nvPr>
            <p:ph type="subTitle" idx="14" hasCustomPrompt="1"/>
          </p:nvPr>
        </p:nvSpPr>
        <p:spPr>
          <a:xfrm>
            <a:off x="527049" y="1008938"/>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bg1"/>
                </a:solidFill>
              </a:defRPr>
            </a:lvl1pPr>
            <a:lvl2pPr marL="0" indent="0" algn="l">
              <a:spcBef>
                <a:spcPts val="0"/>
              </a:spcBef>
              <a:spcAft>
                <a:spcPts val="0"/>
              </a:spcAft>
              <a:buFont typeface="Arial" panose="020B0604020202020204" pitchFamily="34" charset="0"/>
              <a:buNone/>
              <a:defRPr sz="1800">
                <a:solidFill>
                  <a:schemeClr val="bg1"/>
                </a:solidFill>
              </a:defRPr>
            </a:lvl2pPr>
            <a:lvl3pPr marL="0" indent="0" algn="l">
              <a:spcBef>
                <a:spcPts val="0"/>
              </a:spcBef>
              <a:spcAft>
                <a:spcPts val="0"/>
              </a:spcAft>
              <a:buFont typeface="Arial" panose="020B0604020202020204" pitchFamily="34" charset="0"/>
              <a:buNone/>
              <a:defRPr sz="1800" b="1">
                <a:solidFill>
                  <a:schemeClr val="bg1"/>
                </a:solidFill>
              </a:defRPr>
            </a:lvl3pPr>
            <a:lvl4pPr marL="0" indent="0" algn="l">
              <a:spcBef>
                <a:spcPts val="0"/>
              </a:spcBef>
              <a:spcAft>
                <a:spcPts val="0"/>
              </a:spcAft>
              <a:buFont typeface="Arial" panose="020B0604020202020204" pitchFamily="34" charset="0"/>
              <a:buNone/>
              <a:defRPr sz="1400">
                <a:solidFill>
                  <a:schemeClr val="bg1"/>
                </a:solidFill>
              </a:defRPr>
            </a:lvl4pPr>
            <a:lvl5pPr marL="0" indent="0" algn="l">
              <a:spcBef>
                <a:spcPts val="0"/>
              </a:spcBef>
              <a:spcAft>
                <a:spcPts val="0"/>
              </a:spcAft>
              <a:buFont typeface="Arial" panose="020B0604020202020204" pitchFamily="34" charset="0"/>
              <a:buNone/>
              <a:defRPr sz="1200">
                <a:solidFill>
                  <a:schemeClr val="bg1"/>
                </a:solidFill>
              </a:defRPr>
            </a:lvl5pPr>
            <a:lvl6pPr marL="0" indent="0" algn="l">
              <a:spcBef>
                <a:spcPts val="0"/>
              </a:spcBef>
              <a:spcAft>
                <a:spcPts val="0"/>
              </a:spcAft>
              <a:buFont typeface="Arial" panose="020B0604020202020204" pitchFamily="34" charset="0"/>
              <a:buNone/>
              <a:defRPr sz="1200">
                <a:solidFill>
                  <a:schemeClr val="bg1"/>
                </a:solidFill>
              </a:defRPr>
            </a:lvl6pPr>
            <a:lvl7pPr marL="0" indent="0" algn="l">
              <a:spcBef>
                <a:spcPts val="0"/>
              </a:spcBef>
              <a:spcAft>
                <a:spcPts val="0"/>
              </a:spcAft>
              <a:buFont typeface="Arial" panose="020B0604020202020204" pitchFamily="34" charset="0"/>
              <a:buNone/>
              <a:defRPr sz="1200">
                <a:solidFill>
                  <a:schemeClr val="bg1"/>
                </a:solidFill>
              </a:defRPr>
            </a:lvl7pPr>
            <a:lvl8pPr marL="0" indent="0" algn="l">
              <a:spcBef>
                <a:spcPts val="0"/>
              </a:spcBef>
              <a:spcAft>
                <a:spcPts val="0"/>
              </a:spcAft>
              <a:buFont typeface="Arial" panose="020B0604020202020204" pitchFamily="34" charset="0"/>
              <a:buNone/>
              <a:defRPr sz="1200">
                <a:solidFill>
                  <a:schemeClr val="bg1"/>
                </a:solidFill>
              </a:defRPr>
            </a:lvl8pPr>
            <a:lvl9pPr marL="0" indent="0" algn="l">
              <a:spcBef>
                <a:spcPts val="0"/>
              </a:spcBef>
              <a:spcAft>
                <a:spcPts val="0"/>
              </a:spcAft>
              <a:buFont typeface="Arial" panose="020B0604020202020204" pitchFamily="34" charset="0"/>
              <a:buNone/>
              <a:defRPr sz="1200">
                <a:solidFill>
                  <a:schemeClr val="bg1"/>
                </a:solidFill>
              </a:defRPr>
            </a:lvl9pPr>
          </a:lstStyle>
          <a:p>
            <a:pPr lvl="0"/>
            <a:r>
              <a:rPr lang="en-US" dirty="0"/>
              <a:t>Subtitle – 1 line only</a:t>
            </a:r>
          </a:p>
        </p:txBody>
      </p:sp>
      <p:sp>
        <p:nvSpPr>
          <p:cNvPr id="13" name="Slide Number">
            <a:extLst>
              <a:ext uri="{FF2B5EF4-FFF2-40B4-BE49-F238E27FC236}">
                <a16:creationId xmlns:a16="http://schemas.microsoft.com/office/drawing/2014/main" id="{453B9C04-971F-489B-8C09-AD4A5162B46E}"/>
              </a:ext>
            </a:extLst>
          </p:cNvPr>
          <p:cNvSpPr>
            <a:spLocks noGrp="1"/>
          </p:cNvSpPr>
          <p:nvPr>
            <p:ph type="sldNum" sz="quarter" idx="4"/>
          </p:nvPr>
        </p:nvSpPr>
        <p:spPr>
          <a:xfrm>
            <a:off x="11097070" y="6552215"/>
            <a:ext cx="567743" cy="131235"/>
          </a:xfrm>
          <a:prstGeom prst="rect">
            <a:avLst/>
          </a:prstGeom>
        </p:spPr>
        <p:txBody>
          <a:bodyPr vert="horz" lIns="0" tIns="0" rIns="0" bIns="0" rtlCol="0" anchor="t" anchorCtr="0"/>
          <a:lstStyle>
            <a:lvl1pPr algn="r">
              <a:defRPr sz="900">
                <a:solidFill>
                  <a:schemeClr val="bg1"/>
                </a:solidFill>
              </a:defRPr>
            </a:lvl1pPr>
          </a:lstStyle>
          <a:p>
            <a:pPr defTabSz="1218866"/>
            <a:fld id="{2490C926-4C7A-4456-B603-8FB00524CD8E}" type="slidenum">
              <a:rPr lang="en-GB" smtClean="0"/>
              <a:pPr defTabSz="1218866"/>
              <a:t>‹#›</a:t>
            </a:fld>
            <a:endParaRPr lang="en-GB" dirty="0"/>
          </a:p>
        </p:txBody>
      </p:sp>
      <p:sp>
        <p:nvSpPr>
          <p:cNvPr id="17" name="FOOTER">
            <a:extLst>
              <a:ext uri="{FF2B5EF4-FFF2-40B4-BE49-F238E27FC236}">
                <a16:creationId xmlns:a16="http://schemas.microsoft.com/office/drawing/2014/main" id="{10393B4A-7F48-4837-A1E6-76C95F5713DB}"/>
              </a:ext>
            </a:extLst>
          </p:cNvPr>
          <p:cNvSpPr>
            <a:spLocks noGrp="1"/>
          </p:cNvSpPr>
          <p:nvPr>
            <p:ph type="ftr" sz="quarter" idx="3"/>
          </p:nvPr>
        </p:nvSpPr>
        <p:spPr>
          <a:xfrm>
            <a:off x="3595511" y="6540333"/>
            <a:ext cx="5000980" cy="143116"/>
          </a:xfrm>
          <a:prstGeom prst="rect">
            <a:avLst/>
          </a:prstGeom>
        </p:spPr>
        <p:txBody>
          <a:bodyPr vert="horz" lIns="0" tIns="0" rIns="0" bIns="0" rtlCol="0" anchor="ctr"/>
          <a:lstStyle>
            <a:lvl1pPr algn="ctr">
              <a:defRPr sz="900">
                <a:solidFill>
                  <a:schemeClr val="bg1"/>
                </a:solidFill>
              </a:defRPr>
            </a:lvl1pPr>
          </a:lstStyle>
          <a:p>
            <a:endParaRPr lang="en-US" dirty="0"/>
          </a:p>
        </p:txBody>
      </p:sp>
      <p:sp>
        <p:nvSpPr>
          <p:cNvPr id="18" name="MOTT MACDONALD" descr="{&quot;templafy&quot;:{&quot;id&quot;:&quot;9a2bfe3b-269d-4ee5-bd1d-3086abea8ead&quot;}}" title="UserProfile.Language.PpEntity">
            <a:extLst>
              <a:ext uri="{FF2B5EF4-FFF2-40B4-BE49-F238E27FC236}">
                <a16:creationId xmlns:a16="http://schemas.microsoft.com/office/drawing/2014/main" id="{60402E90-7061-4794-9E84-1671A1637D63}"/>
              </a:ext>
            </a:extLst>
          </p:cNvPr>
          <p:cNvSpPr txBox="1"/>
          <p:nvPr userDrawn="1"/>
        </p:nvSpPr>
        <p:spPr>
          <a:xfrm>
            <a:off x="527053" y="6540333"/>
            <a:ext cx="2200816" cy="143116"/>
          </a:xfrm>
          <a:prstGeom prst="rect">
            <a:avLst/>
          </a:prstGeom>
          <a:noFill/>
        </p:spPr>
        <p:txBody>
          <a:bodyPr wrap="square" lIns="0" tIns="0" rIns="0" bIns="0" rtlCol="0">
            <a:spAutoFit/>
          </a:bodyPr>
          <a:lstStyle/>
          <a:p>
            <a:r>
              <a:rPr lang="en-GB" sz="900" dirty="0">
                <a:solidFill>
                  <a:schemeClr val="bg1"/>
                </a:solidFill>
              </a:rPr>
              <a:t>Mott MacDonald</a:t>
            </a:r>
          </a:p>
        </p:txBody>
      </p:sp>
      <p:sp>
        <p:nvSpPr>
          <p:cNvPr id="19" name="CLASS" descr="{&quot;templafy&quot;:{&quot;id&quot;:&quot;39d16c32-779e-4dea-be06-3eae0f21c906&quot;}}" hidden="1">
            <a:extLst>
              <a:ext uri="{FF2B5EF4-FFF2-40B4-BE49-F238E27FC236}">
                <a16:creationId xmlns:a16="http://schemas.microsoft.com/office/drawing/2014/main" id="{986DF998-2FCF-43BF-A18E-C8C9871CD2C9}"/>
              </a:ext>
            </a:extLst>
          </p:cNvPr>
          <p:cNvSpPr/>
          <p:nvPr userDrawn="1"/>
        </p:nvSpPr>
        <p:spPr>
          <a:xfrm>
            <a:off x="527055" y="178648"/>
            <a:ext cx="2651742"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dirty="0">
              <a:solidFill>
                <a:schemeClr val="bg1"/>
              </a:solidFill>
            </a:endParaRPr>
          </a:p>
        </p:txBody>
      </p:sp>
    </p:spTree>
    <p:extLst>
      <p:ext uri="{BB962C8B-B14F-4D97-AF65-F5344CB8AC3E}">
        <p14:creationId xmlns:p14="http://schemas.microsoft.com/office/powerpoint/2010/main" val="2005223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D513E-D2B4-41BE-BADF-CD1C64609D6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EC897FF-47E8-4CDD-898D-DB946D3EA22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89F4DA4-AD8C-4996-BA1B-CBDE067D0BF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5">
            <a:extLst>
              <a:ext uri="{FF2B5EF4-FFF2-40B4-BE49-F238E27FC236}">
                <a16:creationId xmlns:a16="http://schemas.microsoft.com/office/drawing/2014/main" id="{0F74876A-0112-4054-B079-C50EA2C2C065}"/>
              </a:ext>
            </a:extLst>
          </p:cNvPr>
          <p:cNvSpPr>
            <a:spLocks noGrp="1"/>
          </p:cNvSpPr>
          <p:nvPr>
            <p:ph type="body" sz="quarter" idx="10" hasCustomPrompt="1"/>
          </p:nvPr>
        </p:nvSpPr>
        <p:spPr>
          <a:xfrm>
            <a:off x="328613" y="6299200"/>
            <a:ext cx="3165475" cy="382588"/>
          </a:xfrm>
        </p:spPr>
        <p:txBody>
          <a:bodyPr anchor="ctr">
            <a:normAutofit/>
          </a:bodyPr>
          <a:lstStyle>
            <a:lvl1pPr marL="0" indent="0" algn="l">
              <a:buNone/>
              <a:defRPr sz="1200">
                <a:solidFill>
                  <a:schemeClr val="bg1"/>
                </a:solidFill>
                <a:latin typeface="SansSerif" panose="00000400000000000000" pitchFamily="2" charset="2"/>
              </a:defRPr>
            </a:lvl1pPr>
          </a:lstStyle>
          <a:p>
            <a:pPr lvl="0"/>
            <a:r>
              <a:rPr lang="en-US" dirty="0"/>
              <a:t>Insert Date</a:t>
            </a:r>
            <a:endParaRPr lang="en-GB" dirty="0"/>
          </a:p>
        </p:txBody>
      </p:sp>
      <p:sp>
        <p:nvSpPr>
          <p:cNvPr id="12" name="Text Placeholder 5">
            <a:extLst>
              <a:ext uri="{FF2B5EF4-FFF2-40B4-BE49-F238E27FC236}">
                <a16:creationId xmlns:a16="http://schemas.microsoft.com/office/drawing/2014/main" id="{86458208-B7DA-4122-9BCD-228D8F79AA94}"/>
              </a:ext>
            </a:extLst>
          </p:cNvPr>
          <p:cNvSpPr>
            <a:spLocks noGrp="1"/>
          </p:cNvSpPr>
          <p:nvPr>
            <p:ph type="body" sz="quarter" idx="11" hasCustomPrompt="1"/>
          </p:nvPr>
        </p:nvSpPr>
        <p:spPr>
          <a:xfrm>
            <a:off x="4513748" y="6299200"/>
            <a:ext cx="3165475" cy="382588"/>
          </a:xfrm>
        </p:spPr>
        <p:txBody>
          <a:bodyPr anchor="ctr">
            <a:normAutofit/>
          </a:bodyPr>
          <a:lstStyle>
            <a:lvl1pPr marL="0" indent="0" algn="l">
              <a:buNone/>
              <a:defRPr sz="1200">
                <a:solidFill>
                  <a:schemeClr val="bg1"/>
                </a:solidFill>
                <a:latin typeface="SansSerif" panose="00000400000000000000" pitchFamily="2" charset="2"/>
              </a:defRPr>
            </a:lvl1pPr>
          </a:lstStyle>
          <a:p>
            <a:pPr lvl="0"/>
            <a:r>
              <a:rPr lang="en-US" dirty="0"/>
              <a:t>Insert Presenter Name | Presentation Title</a:t>
            </a:r>
            <a:endParaRPr lang="en-GB" dirty="0"/>
          </a:p>
        </p:txBody>
      </p:sp>
    </p:spTree>
    <p:extLst>
      <p:ext uri="{BB962C8B-B14F-4D97-AF65-F5344CB8AC3E}">
        <p14:creationId xmlns:p14="http://schemas.microsoft.com/office/powerpoint/2010/main" val="2001985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4E06CD7D-1E83-40B8-AB93-138141549B5D}"/>
              </a:ext>
            </a:extLst>
          </p:cNvPr>
          <p:cNvSpPr>
            <a:spLocks noGrp="1"/>
          </p:cNvSpPr>
          <p:nvPr>
            <p:ph type="sldNum" sz="quarter" idx="12"/>
          </p:nvPr>
        </p:nvSpPr>
        <p:spPr>
          <a:xfrm>
            <a:off x="11097070" y="6552215"/>
            <a:ext cx="567743" cy="131235"/>
          </a:xfrm>
          <a:prstGeom prst="rect">
            <a:avLst/>
          </a:prstGeom>
        </p:spPr>
        <p:txBody>
          <a:bodyPr/>
          <a:lstStyle/>
          <a:p>
            <a:pPr defTabSz="1218866"/>
            <a:fld id="{2490C926-4C7A-4456-B603-8FB00524CD8E}" type="slidenum">
              <a:rPr lang="en-GB" smtClean="0">
                <a:solidFill>
                  <a:prstClr val="black"/>
                </a:solidFill>
              </a:rPr>
              <a:pPr defTabSz="1218866"/>
              <a:t>‹#›</a:t>
            </a:fld>
            <a:endParaRPr lang="en-GB" dirty="0">
              <a:solidFill>
                <a:prstClr val="black"/>
              </a:solidFill>
            </a:endParaRPr>
          </a:p>
        </p:txBody>
      </p:sp>
      <p:sp>
        <p:nvSpPr>
          <p:cNvPr id="3" name="Footer">
            <a:extLst>
              <a:ext uri="{FF2B5EF4-FFF2-40B4-BE49-F238E27FC236}">
                <a16:creationId xmlns:a16="http://schemas.microsoft.com/office/drawing/2014/main" id="{9E1DDBB4-72D0-48C0-994E-9FEB6058B32D}"/>
              </a:ext>
            </a:extLst>
          </p:cNvPr>
          <p:cNvSpPr>
            <a:spLocks noGrp="1"/>
          </p:cNvSpPr>
          <p:nvPr>
            <p:ph type="ftr" sz="quarter" idx="13"/>
          </p:nvPr>
        </p:nvSpPr>
        <p:spPr>
          <a:xfrm>
            <a:off x="3595511" y="6540333"/>
            <a:ext cx="5000980" cy="143116"/>
          </a:xfrm>
          <a:prstGeom prst="rect">
            <a:avLst/>
          </a:prstGeom>
        </p:spPr>
        <p:txBody>
          <a:bodyPr/>
          <a:lstStyle/>
          <a:p>
            <a:endParaRPr lang="en-US" dirty="0"/>
          </a:p>
        </p:txBody>
      </p:sp>
      <p:sp>
        <p:nvSpPr>
          <p:cNvPr id="4" name="Title 3">
            <a:extLst>
              <a:ext uri="{FF2B5EF4-FFF2-40B4-BE49-F238E27FC236}">
                <a16:creationId xmlns:a16="http://schemas.microsoft.com/office/drawing/2014/main" id="{2E609688-38EE-4F91-9066-3305E6AAE858}"/>
              </a:ext>
            </a:extLst>
          </p:cNvPr>
          <p:cNvSpPr>
            <a:spLocks noGrp="1"/>
          </p:cNvSpPr>
          <p:nvPr>
            <p:ph type="title" hasCustomPrompt="1"/>
          </p:nvPr>
        </p:nvSpPr>
        <p:spPr/>
        <p:txBody>
          <a:bodyPr/>
          <a:lstStyle/>
          <a:p>
            <a:r>
              <a:rPr lang="en-US" dirty="0"/>
              <a:t>Title style – 1 line only</a:t>
            </a:r>
          </a:p>
        </p:txBody>
      </p:sp>
      <p:sp>
        <p:nvSpPr>
          <p:cNvPr id="8" name="Subtitle">
            <a:extLst>
              <a:ext uri="{FF2B5EF4-FFF2-40B4-BE49-F238E27FC236}">
                <a16:creationId xmlns:a16="http://schemas.microsoft.com/office/drawing/2014/main" id="{18AE0E0A-55B4-4BA1-A70F-413CB99FF4E0}"/>
              </a:ext>
            </a:extLst>
          </p:cNvPr>
          <p:cNvSpPr>
            <a:spLocks noGrp="1"/>
          </p:cNvSpPr>
          <p:nvPr>
            <p:ph type="subTitle" idx="14" hasCustomPrompt="1"/>
          </p:nvPr>
        </p:nvSpPr>
        <p:spPr>
          <a:xfrm>
            <a:off x="527049" y="1008938"/>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dirty="0"/>
              <a:t>Subtitle – 1 line only</a:t>
            </a:r>
          </a:p>
        </p:txBody>
      </p:sp>
    </p:spTree>
    <p:extLst>
      <p:ext uri="{BB962C8B-B14F-4D97-AF65-F5344CB8AC3E}">
        <p14:creationId xmlns:p14="http://schemas.microsoft.com/office/powerpoint/2010/main" val="4187580956"/>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Only (Stone)">
    <p:bg>
      <p:bgPr>
        <a:solidFill>
          <a:schemeClr val="bg2"/>
        </a:solidFill>
        <a:effectLst/>
      </p:bgPr>
    </p:bg>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62EC735F-6046-4C2B-B84E-0EBB20F2AEA8}"/>
              </a:ext>
            </a:extLst>
          </p:cNvPr>
          <p:cNvSpPr>
            <a:spLocks noGrp="1"/>
          </p:cNvSpPr>
          <p:nvPr>
            <p:ph type="sldNum" sz="quarter" idx="12"/>
          </p:nvPr>
        </p:nvSpPr>
        <p:spPr>
          <a:xfrm>
            <a:off x="11097070" y="6552215"/>
            <a:ext cx="567743" cy="131235"/>
          </a:xfrm>
          <a:prstGeom prst="rect">
            <a:avLst/>
          </a:prstGeom>
        </p:spPr>
        <p:txBody>
          <a:bodyPr/>
          <a:lstStyle/>
          <a:p>
            <a:pPr defTabSz="1218866"/>
            <a:fld id="{2490C926-4C7A-4456-B603-8FB00524CD8E}" type="slidenum">
              <a:rPr lang="en-GB" smtClean="0">
                <a:solidFill>
                  <a:prstClr val="black"/>
                </a:solidFill>
              </a:rPr>
              <a:pPr defTabSz="1218866"/>
              <a:t>‹#›</a:t>
            </a:fld>
            <a:endParaRPr lang="en-GB" dirty="0">
              <a:solidFill>
                <a:prstClr val="black"/>
              </a:solidFill>
            </a:endParaRPr>
          </a:p>
        </p:txBody>
      </p:sp>
      <p:sp>
        <p:nvSpPr>
          <p:cNvPr id="3" name="Title 2">
            <a:extLst>
              <a:ext uri="{FF2B5EF4-FFF2-40B4-BE49-F238E27FC236}">
                <a16:creationId xmlns:a16="http://schemas.microsoft.com/office/drawing/2014/main" id="{3A17CDED-60BC-429B-AAEE-6FDE38213F7D}"/>
              </a:ext>
            </a:extLst>
          </p:cNvPr>
          <p:cNvSpPr>
            <a:spLocks noGrp="1"/>
          </p:cNvSpPr>
          <p:nvPr>
            <p:ph type="title" hasCustomPrompt="1"/>
          </p:nvPr>
        </p:nvSpPr>
        <p:spPr/>
        <p:txBody>
          <a:bodyPr/>
          <a:lstStyle/>
          <a:p>
            <a:r>
              <a:rPr lang="en-US" dirty="0"/>
              <a:t>Title style – 1 line only</a:t>
            </a:r>
          </a:p>
        </p:txBody>
      </p:sp>
      <p:sp>
        <p:nvSpPr>
          <p:cNvPr id="8" name="Subtitle">
            <a:extLst>
              <a:ext uri="{FF2B5EF4-FFF2-40B4-BE49-F238E27FC236}">
                <a16:creationId xmlns:a16="http://schemas.microsoft.com/office/drawing/2014/main" id="{CE4EA79A-EB5D-42F2-A79A-91D2B179EB78}"/>
              </a:ext>
            </a:extLst>
          </p:cNvPr>
          <p:cNvSpPr>
            <a:spLocks noGrp="1"/>
          </p:cNvSpPr>
          <p:nvPr>
            <p:ph type="subTitle" idx="14" hasCustomPrompt="1"/>
          </p:nvPr>
        </p:nvSpPr>
        <p:spPr>
          <a:xfrm>
            <a:off x="527049" y="1008938"/>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dirty="0"/>
              <a:t>Subtitle – 1 line only</a:t>
            </a:r>
          </a:p>
        </p:txBody>
      </p:sp>
      <p:sp>
        <p:nvSpPr>
          <p:cNvPr id="2" name="Footer Placeholder 1">
            <a:extLst>
              <a:ext uri="{FF2B5EF4-FFF2-40B4-BE49-F238E27FC236}">
                <a16:creationId xmlns:a16="http://schemas.microsoft.com/office/drawing/2014/main" id="{2E509012-6937-46CD-AF1A-1AC4BA675793}"/>
              </a:ext>
            </a:extLst>
          </p:cNvPr>
          <p:cNvSpPr>
            <a:spLocks noGrp="1"/>
          </p:cNvSpPr>
          <p:nvPr>
            <p:ph type="ftr" sz="quarter" idx="15"/>
          </p:nvPr>
        </p:nvSpPr>
        <p:spPr>
          <a:xfrm>
            <a:off x="3595511" y="6540333"/>
            <a:ext cx="5000980" cy="143116"/>
          </a:xfrm>
          <a:prstGeom prst="rect">
            <a:avLst/>
          </a:prstGeom>
        </p:spPr>
        <p:txBody>
          <a:bodyPr/>
          <a:lstStyle/>
          <a:p>
            <a:endParaRPr lang="en-US" dirty="0"/>
          </a:p>
        </p:txBody>
      </p:sp>
    </p:spTree>
    <p:extLst>
      <p:ext uri="{BB962C8B-B14F-4D97-AF65-F5344CB8AC3E}">
        <p14:creationId xmlns:p14="http://schemas.microsoft.com/office/powerpoint/2010/main" val="1029169378"/>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le Only (Dark)">
    <p:bg>
      <p:bgPr>
        <a:solidFill>
          <a:schemeClr val="tx2"/>
        </a:solidFill>
        <a:effectLst/>
      </p:bgPr>
    </p:bg>
    <p:spTree>
      <p:nvGrpSpPr>
        <p:cNvPr id="1" name=""/>
        <p:cNvGrpSpPr/>
        <p:nvPr/>
      </p:nvGrpSpPr>
      <p:grpSpPr>
        <a:xfrm>
          <a:off x="0" y="0"/>
          <a:ext cx="0" cy="0"/>
          <a:chOff x="0" y="0"/>
          <a:chExt cx="0" cy="0"/>
        </a:xfrm>
      </p:grpSpPr>
      <p:sp>
        <p:nvSpPr>
          <p:cNvPr id="6" name="Subtitle">
            <a:extLst>
              <a:ext uri="{FF2B5EF4-FFF2-40B4-BE49-F238E27FC236}">
                <a16:creationId xmlns:a16="http://schemas.microsoft.com/office/drawing/2014/main" id="{A4666E35-C863-44D5-9A2B-CC193CA5191C}"/>
              </a:ext>
            </a:extLst>
          </p:cNvPr>
          <p:cNvSpPr>
            <a:spLocks noGrp="1"/>
          </p:cNvSpPr>
          <p:nvPr>
            <p:ph type="subTitle" idx="14" hasCustomPrompt="1"/>
          </p:nvPr>
        </p:nvSpPr>
        <p:spPr>
          <a:xfrm>
            <a:off x="527049" y="1008938"/>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bg1"/>
                </a:solidFill>
              </a:defRPr>
            </a:lvl1pPr>
            <a:lvl2pPr marL="0" indent="0" algn="l">
              <a:spcBef>
                <a:spcPts val="0"/>
              </a:spcBef>
              <a:spcAft>
                <a:spcPts val="0"/>
              </a:spcAft>
              <a:buFont typeface="Arial" panose="020B0604020202020204" pitchFamily="34" charset="0"/>
              <a:buNone/>
              <a:defRPr sz="1800">
                <a:solidFill>
                  <a:schemeClr val="bg1"/>
                </a:solidFill>
              </a:defRPr>
            </a:lvl2pPr>
            <a:lvl3pPr marL="0" indent="0" algn="l">
              <a:spcBef>
                <a:spcPts val="0"/>
              </a:spcBef>
              <a:spcAft>
                <a:spcPts val="0"/>
              </a:spcAft>
              <a:buFont typeface="Arial" panose="020B0604020202020204" pitchFamily="34" charset="0"/>
              <a:buNone/>
              <a:defRPr sz="1800" b="1">
                <a:solidFill>
                  <a:schemeClr val="bg1"/>
                </a:solidFill>
              </a:defRPr>
            </a:lvl3pPr>
            <a:lvl4pPr marL="0" indent="0" algn="l">
              <a:spcBef>
                <a:spcPts val="0"/>
              </a:spcBef>
              <a:spcAft>
                <a:spcPts val="0"/>
              </a:spcAft>
              <a:buFont typeface="Arial" panose="020B0604020202020204" pitchFamily="34" charset="0"/>
              <a:buNone/>
              <a:defRPr sz="1400">
                <a:solidFill>
                  <a:schemeClr val="bg1"/>
                </a:solidFill>
              </a:defRPr>
            </a:lvl4pPr>
            <a:lvl5pPr marL="0" indent="0" algn="l">
              <a:spcBef>
                <a:spcPts val="0"/>
              </a:spcBef>
              <a:spcAft>
                <a:spcPts val="0"/>
              </a:spcAft>
              <a:buFont typeface="Arial" panose="020B0604020202020204" pitchFamily="34" charset="0"/>
              <a:buNone/>
              <a:defRPr sz="1200">
                <a:solidFill>
                  <a:schemeClr val="bg1"/>
                </a:solidFill>
              </a:defRPr>
            </a:lvl5pPr>
            <a:lvl6pPr marL="0" indent="0" algn="l">
              <a:spcBef>
                <a:spcPts val="0"/>
              </a:spcBef>
              <a:spcAft>
                <a:spcPts val="0"/>
              </a:spcAft>
              <a:buFont typeface="Arial" panose="020B0604020202020204" pitchFamily="34" charset="0"/>
              <a:buNone/>
              <a:defRPr sz="1200">
                <a:solidFill>
                  <a:schemeClr val="bg1"/>
                </a:solidFill>
              </a:defRPr>
            </a:lvl6pPr>
            <a:lvl7pPr marL="0" indent="0" algn="l">
              <a:spcBef>
                <a:spcPts val="0"/>
              </a:spcBef>
              <a:spcAft>
                <a:spcPts val="0"/>
              </a:spcAft>
              <a:buFont typeface="Arial" panose="020B0604020202020204" pitchFamily="34" charset="0"/>
              <a:buNone/>
              <a:defRPr sz="1200">
                <a:solidFill>
                  <a:schemeClr val="bg1"/>
                </a:solidFill>
              </a:defRPr>
            </a:lvl7pPr>
            <a:lvl8pPr marL="0" indent="0" algn="l">
              <a:spcBef>
                <a:spcPts val="0"/>
              </a:spcBef>
              <a:spcAft>
                <a:spcPts val="0"/>
              </a:spcAft>
              <a:buFont typeface="Arial" panose="020B0604020202020204" pitchFamily="34" charset="0"/>
              <a:buNone/>
              <a:defRPr sz="1200">
                <a:solidFill>
                  <a:schemeClr val="bg1"/>
                </a:solidFill>
              </a:defRPr>
            </a:lvl8pPr>
            <a:lvl9pPr marL="0" indent="0" algn="l">
              <a:spcBef>
                <a:spcPts val="0"/>
              </a:spcBef>
              <a:spcAft>
                <a:spcPts val="0"/>
              </a:spcAft>
              <a:buFont typeface="Arial" panose="020B0604020202020204" pitchFamily="34" charset="0"/>
              <a:buNone/>
              <a:defRPr sz="1200">
                <a:solidFill>
                  <a:schemeClr val="bg1"/>
                </a:solidFill>
              </a:defRPr>
            </a:lvl9pPr>
          </a:lstStyle>
          <a:p>
            <a:pPr lvl="0"/>
            <a:r>
              <a:rPr lang="en-US" dirty="0"/>
              <a:t>Subtitle – 1 line only</a:t>
            </a:r>
          </a:p>
        </p:txBody>
      </p:sp>
      <p:sp>
        <p:nvSpPr>
          <p:cNvPr id="2" name="Title">
            <a:extLst>
              <a:ext uri="{FF2B5EF4-FFF2-40B4-BE49-F238E27FC236}">
                <a16:creationId xmlns:a16="http://schemas.microsoft.com/office/drawing/2014/main" id="{5A49BACF-04D2-4ED7-BB2F-ADE97552A66C}"/>
              </a:ext>
            </a:extLst>
          </p:cNvPr>
          <p:cNvSpPr>
            <a:spLocks noGrp="1"/>
          </p:cNvSpPr>
          <p:nvPr>
            <p:ph type="title" hasCustomPrompt="1"/>
          </p:nvPr>
        </p:nvSpPr>
        <p:spPr/>
        <p:txBody>
          <a:bodyPr/>
          <a:lstStyle>
            <a:lvl1pPr>
              <a:defRPr>
                <a:solidFill>
                  <a:schemeClr val="bg1"/>
                </a:solidFill>
              </a:defRPr>
            </a:lvl1pPr>
          </a:lstStyle>
          <a:p>
            <a:r>
              <a:rPr lang="en-US" dirty="0"/>
              <a:t>Title style – 1 line only</a:t>
            </a:r>
          </a:p>
        </p:txBody>
      </p:sp>
      <p:sp>
        <p:nvSpPr>
          <p:cNvPr id="18" name="CLASS" descr="{&quot;templafy&quot;:{&quot;id&quot;:&quot;66c518be-6136-4409-bb60-84c46be67953&quot;}}" hidden="1">
            <a:extLst>
              <a:ext uri="{FF2B5EF4-FFF2-40B4-BE49-F238E27FC236}">
                <a16:creationId xmlns:a16="http://schemas.microsoft.com/office/drawing/2014/main" id="{FAA09B43-F1D4-4247-9D1F-387AC36CF096}"/>
              </a:ext>
            </a:extLst>
          </p:cNvPr>
          <p:cNvSpPr/>
          <p:nvPr userDrawn="1"/>
        </p:nvSpPr>
        <p:spPr>
          <a:xfrm>
            <a:off x="527055" y="178648"/>
            <a:ext cx="2651742"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dirty="0">
              <a:solidFill>
                <a:schemeClr val="bg1"/>
              </a:solidFill>
            </a:endParaRPr>
          </a:p>
        </p:txBody>
      </p:sp>
    </p:spTree>
    <p:extLst>
      <p:ext uri="{BB962C8B-B14F-4D97-AF65-F5344CB8AC3E}">
        <p14:creationId xmlns:p14="http://schemas.microsoft.com/office/powerpoint/2010/main" val="470118759"/>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Half Image (Left)">
    <p:spTree>
      <p:nvGrpSpPr>
        <p:cNvPr id="1" name=""/>
        <p:cNvGrpSpPr/>
        <p:nvPr/>
      </p:nvGrpSpPr>
      <p:grpSpPr>
        <a:xfrm>
          <a:off x="0" y="0"/>
          <a:ext cx="0" cy="0"/>
          <a:chOff x="0" y="0"/>
          <a:chExt cx="0" cy="0"/>
        </a:xfrm>
      </p:grpSpPr>
      <p:sp>
        <p:nvSpPr>
          <p:cNvPr id="5" name="Picture 1/2">
            <a:extLst>
              <a:ext uri="{FF2B5EF4-FFF2-40B4-BE49-F238E27FC236}">
                <a16:creationId xmlns:a16="http://schemas.microsoft.com/office/drawing/2014/main" id="{E80C9543-13CC-4164-AD32-D3EBE0FD1EBF}"/>
              </a:ext>
            </a:extLst>
          </p:cNvPr>
          <p:cNvSpPr>
            <a:spLocks noGrp="1"/>
          </p:cNvSpPr>
          <p:nvPr>
            <p:ph type="pic" sz="quarter" idx="24" hasCustomPrompt="1"/>
          </p:nvPr>
        </p:nvSpPr>
        <p:spPr>
          <a:xfrm>
            <a:off x="1" y="0"/>
            <a:ext cx="6000751" cy="6858000"/>
          </a:xfrm>
          <a:prstGeom prst="rect">
            <a:avLst/>
          </a:prstGeom>
          <a:solidFill>
            <a:schemeClr val="tx2"/>
          </a:solidFill>
        </p:spPr>
        <p:txBody>
          <a:bodyPr vert="horz" wrap="square" lIns="72000" tIns="0" rIns="72000" bIns="0" rtlCol="0" anchor="ctr">
            <a:noAutofit/>
          </a:bodyPr>
          <a:lstStyle>
            <a:lvl1pPr>
              <a:defRPr lang="en-GB" sz="1800" b="1" dirty="0">
                <a:solidFill>
                  <a:schemeClr val="bg1"/>
                </a:solidFill>
              </a:defRPr>
            </a:lvl1pPr>
          </a:lstStyle>
          <a:p>
            <a:pPr lvl="0" algn="ctr"/>
            <a:r>
              <a:rPr lang="en-US" dirty="0"/>
              <a:t>INSERT IMAGE HERE</a:t>
            </a:r>
            <a:endParaRPr lang="en-GB" dirty="0"/>
          </a:p>
        </p:txBody>
      </p:sp>
      <p:sp>
        <p:nvSpPr>
          <p:cNvPr id="4" name="Title 3">
            <a:extLst>
              <a:ext uri="{FF2B5EF4-FFF2-40B4-BE49-F238E27FC236}">
                <a16:creationId xmlns:a16="http://schemas.microsoft.com/office/drawing/2014/main" id="{CB8DAC77-31E4-475B-94A4-0881122BCA44}"/>
              </a:ext>
            </a:extLst>
          </p:cNvPr>
          <p:cNvSpPr>
            <a:spLocks noGrp="1"/>
          </p:cNvSpPr>
          <p:nvPr>
            <p:ph type="title" hasCustomPrompt="1"/>
          </p:nvPr>
        </p:nvSpPr>
        <p:spPr>
          <a:xfrm>
            <a:off x="6191250" y="529168"/>
            <a:ext cx="5473701" cy="461665"/>
          </a:xfrm>
        </p:spPr>
        <p:txBody>
          <a:bodyPr/>
          <a:lstStyle/>
          <a:p>
            <a:r>
              <a:rPr lang="en-US" dirty="0"/>
              <a:t>Title style – 1 line only</a:t>
            </a:r>
          </a:p>
        </p:txBody>
      </p:sp>
      <p:sp>
        <p:nvSpPr>
          <p:cNvPr id="7" name="Subtitle">
            <a:extLst>
              <a:ext uri="{FF2B5EF4-FFF2-40B4-BE49-F238E27FC236}">
                <a16:creationId xmlns:a16="http://schemas.microsoft.com/office/drawing/2014/main" id="{2E9AA089-F0E4-4DE2-9B72-8CFDE283DCF7}"/>
              </a:ext>
            </a:extLst>
          </p:cNvPr>
          <p:cNvSpPr>
            <a:spLocks noGrp="1"/>
          </p:cNvSpPr>
          <p:nvPr>
            <p:ph type="subTitle" idx="14" hasCustomPrompt="1"/>
          </p:nvPr>
        </p:nvSpPr>
        <p:spPr>
          <a:xfrm>
            <a:off x="6191247" y="1008938"/>
            <a:ext cx="5473701"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dirty="0"/>
              <a:t>Subtitle – 1 line only</a:t>
            </a:r>
          </a:p>
        </p:txBody>
      </p:sp>
    </p:spTree>
    <p:extLst>
      <p:ext uri="{BB962C8B-B14F-4D97-AF65-F5344CB8AC3E}">
        <p14:creationId xmlns:p14="http://schemas.microsoft.com/office/powerpoint/2010/main" val="1506450129"/>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3 Image (Left)">
    <p:spTree>
      <p:nvGrpSpPr>
        <p:cNvPr id="1" name=""/>
        <p:cNvGrpSpPr/>
        <p:nvPr/>
      </p:nvGrpSpPr>
      <p:grpSpPr>
        <a:xfrm>
          <a:off x="0" y="0"/>
          <a:ext cx="0" cy="0"/>
          <a:chOff x="0" y="0"/>
          <a:chExt cx="0" cy="0"/>
        </a:xfrm>
      </p:grpSpPr>
      <p:sp>
        <p:nvSpPr>
          <p:cNvPr id="6" name="Picture 3/4">
            <a:extLst>
              <a:ext uri="{FF2B5EF4-FFF2-40B4-BE49-F238E27FC236}">
                <a16:creationId xmlns:a16="http://schemas.microsoft.com/office/drawing/2014/main" id="{CD966848-0161-4300-BF5B-4D13F816F236}"/>
              </a:ext>
            </a:extLst>
          </p:cNvPr>
          <p:cNvSpPr>
            <a:spLocks noGrp="1"/>
          </p:cNvSpPr>
          <p:nvPr>
            <p:ph type="pic" sz="quarter" idx="24" hasCustomPrompt="1"/>
          </p:nvPr>
        </p:nvSpPr>
        <p:spPr>
          <a:xfrm>
            <a:off x="1" y="0"/>
            <a:ext cx="4977207" cy="6858000"/>
          </a:xfrm>
          <a:prstGeom prst="rect">
            <a:avLst/>
          </a:prstGeom>
          <a:solidFill>
            <a:schemeClr val="tx2"/>
          </a:solidFill>
        </p:spPr>
        <p:txBody>
          <a:bodyPr vert="horz" wrap="square" lIns="72000" tIns="0" rIns="72000" bIns="0" rtlCol="0" anchor="ctr">
            <a:noAutofit/>
          </a:bodyPr>
          <a:lstStyle>
            <a:lvl1pPr>
              <a:defRPr lang="en-GB" sz="1800" b="1" dirty="0">
                <a:solidFill>
                  <a:schemeClr val="bg1"/>
                </a:solidFill>
              </a:defRPr>
            </a:lvl1pPr>
          </a:lstStyle>
          <a:p>
            <a:pPr lvl="0" algn="ctr"/>
            <a:r>
              <a:rPr lang="en-US" dirty="0"/>
              <a:t>INSERT IMAGE HERE</a:t>
            </a:r>
            <a:endParaRPr lang="en-GB" dirty="0"/>
          </a:p>
        </p:txBody>
      </p:sp>
      <p:sp>
        <p:nvSpPr>
          <p:cNvPr id="8" name="Title 3">
            <a:extLst>
              <a:ext uri="{FF2B5EF4-FFF2-40B4-BE49-F238E27FC236}">
                <a16:creationId xmlns:a16="http://schemas.microsoft.com/office/drawing/2014/main" id="{D89291B6-6301-4A08-AF57-4FA5BE97FAE4}"/>
              </a:ext>
            </a:extLst>
          </p:cNvPr>
          <p:cNvSpPr>
            <a:spLocks noGrp="1"/>
          </p:cNvSpPr>
          <p:nvPr>
            <p:ph type="title" hasCustomPrompt="1"/>
          </p:nvPr>
        </p:nvSpPr>
        <p:spPr>
          <a:xfrm>
            <a:off x="5327550" y="529168"/>
            <a:ext cx="6337401" cy="461665"/>
          </a:xfrm>
        </p:spPr>
        <p:txBody>
          <a:bodyPr/>
          <a:lstStyle/>
          <a:p>
            <a:r>
              <a:rPr lang="en-US" dirty="0"/>
              <a:t>Title style – 1 line only</a:t>
            </a:r>
          </a:p>
        </p:txBody>
      </p:sp>
      <p:sp>
        <p:nvSpPr>
          <p:cNvPr id="9" name="Subtitle">
            <a:extLst>
              <a:ext uri="{FF2B5EF4-FFF2-40B4-BE49-F238E27FC236}">
                <a16:creationId xmlns:a16="http://schemas.microsoft.com/office/drawing/2014/main" id="{902F24C2-90A7-4B01-B93B-A574A7F09B83}"/>
              </a:ext>
            </a:extLst>
          </p:cNvPr>
          <p:cNvSpPr>
            <a:spLocks noGrp="1"/>
          </p:cNvSpPr>
          <p:nvPr>
            <p:ph type="subTitle" idx="14" hasCustomPrompt="1"/>
          </p:nvPr>
        </p:nvSpPr>
        <p:spPr>
          <a:xfrm>
            <a:off x="5327547" y="1008938"/>
            <a:ext cx="6337401"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dirty="0"/>
              <a:t>Subtitle – 1 line only</a:t>
            </a:r>
          </a:p>
        </p:txBody>
      </p:sp>
    </p:spTree>
    <p:extLst>
      <p:ext uri="{BB962C8B-B14F-4D97-AF65-F5344CB8AC3E}">
        <p14:creationId xmlns:p14="http://schemas.microsoft.com/office/powerpoint/2010/main" val="1762312163"/>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Half Image (Right)">
    <p:spTree>
      <p:nvGrpSpPr>
        <p:cNvPr id="1" name=""/>
        <p:cNvGrpSpPr/>
        <p:nvPr/>
      </p:nvGrpSpPr>
      <p:grpSpPr>
        <a:xfrm>
          <a:off x="0" y="0"/>
          <a:ext cx="0" cy="0"/>
          <a:chOff x="0" y="0"/>
          <a:chExt cx="0" cy="0"/>
        </a:xfrm>
      </p:grpSpPr>
      <p:sp>
        <p:nvSpPr>
          <p:cNvPr id="5" name="Picture 1/2">
            <a:extLst>
              <a:ext uri="{FF2B5EF4-FFF2-40B4-BE49-F238E27FC236}">
                <a16:creationId xmlns:a16="http://schemas.microsoft.com/office/drawing/2014/main" id="{E80C9543-13CC-4164-AD32-D3EBE0FD1EBF}"/>
              </a:ext>
            </a:extLst>
          </p:cNvPr>
          <p:cNvSpPr>
            <a:spLocks noGrp="1"/>
          </p:cNvSpPr>
          <p:nvPr>
            <p:ph type="pic" sz="quarter" idx="24" hasCustomPrompt="1"/>
          </p:nvPr>
        </p:nvSpPr>
        <p:spPr>
          <a:xfrm>
            <a:off x="6191251" y="0"/>
            <a:ext cx="6000750" cy="6858000"/>
          </a:xfrm>
          <a:prstGeom prst="rect">
            <a:avLst/>
          </a:prstGeom>
          <a:solidFill>
            <a:schemeClr val="tx2"/>
          </a:solidFill>
        </p:spPr>
        <p:txBody>
          <a:bodyPr vert="horz" lIns="72000" tIns="0" rIns="72000" bIns="0" rtlCol="0" anchor="ctr">
            <a:noAutofit/>
          </a:bodyPr>
          <a:lstStyle>
            <a:lvl1pPr>
              <a:defRPr lang="en-GB" sz="1800" b="1" dirty="0">
                <a:solidFill>
                  <a:schemeClr val="bg1"/>
                </a:solidFill>
              </a:defRPr>
            </a:lvl1pPr>
          </a:lstStyle>
          <a:p>
            <a:pPr lvl="0" algn="ctr"/>
            <a:r>
              <a:rPr lang="en-US" dirty="0"/>
              <a:t>INSERT IMAGE HERE</a:t>
            </a:r>
            <a:endParaRPr lang="en-GB" dirty="0"/>
          </a:p>
        </p:txBody>
      </p:sp>
      <p:sp>
        <p:nvSpPr>
          <p:cNvPr id="4" name="Title 3">
            <a:extLst>
              <a:ext uri="{FF2B5EF4-FFF2-40B4-BE49-F238E27FC236}">
                <a16:creationId xmlns:a16="http://schemas.microsoft.com/office/drawing/2014/main" id="{6E67B4B4-32C5-43B2-BE0E-11A683DA2987}"/>
              </a:ext>
            </a:extLst>
          </p:cNvPr>
          <p:cNvSpPr>
            <a:spLocks noGrp="1"/>
          </p:cNvSpPr>
          <p:nvPr>
            <p:ph type="title" hasCustomPrompt="1"/>
          </p:nvPr>
        </p:nvSpPr>
        <p:spPr>
          <a:xfrm>
            <a:off x="534964" y="529168"/>
            <a:ext cx="5473701" cy="461665"/>
          </a:xfrm>
        </p:spPr>
        <p:txBody>
          <a:bodyPr/>
          <a:lstStyle/>
          <a:p>
            <a:r>
              <a:rPr lang="en-US" dirty="0"/>
              <a:t>Title style – 1 line only</a:t>
            </a:r>
          </a:p>
        </p:txBody>
      </p:sp>
      <p:sp>
        <p:nvSpPr>
          <p:cNvPr id="6" name="Subtitle">
            <a:extLst>
              <a:ext uri="{FF2B5EF4-FFF2-40B4-BE49-F238E27FC236}">
                <a16:creationId xmlns:a16="http://schemas.microsoft.com/office/drawing/2014/main" id="{966D09F1-3AA4-4C22-AB24-9F35D4E7440A}"/>
              </a:ext>
            </a:extLst>
          </p:cNvPr>
          <p:cNvSpPr>
            <a:spLocks noGrp="1"/>
          </p:cNvSpPr>
          <p:nvPr>
            <p:ph type="subTitle" idx="14" hasCustomPrompt="1"/>
          </p:nvPr>
        </p:nvSpPr>
        <p:spPr>
          <a:xfrm>
            <a:off x="534961" y="1008938"/>
            <a:ext cx="5473701"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dirty="0"/>
              <a:t>Subtitle – 1 line only</a:t>
            </a:r>
          </a:p>
        </p:txBody>
      </p:sp>
    </p:spTree>
    <p:extLst>
      <p:ext uri="{BB962C8B-B14F-4D97-AF65-F5344CB8AC3E}">
        <p14:creationId xmlns:p14="http://schemas.microsoft.com/office/powerpoint/2010/main" val="848981121"/>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1/3 Image">
    <p:spTree>
      <p:nvGrpSpPr>
        <p:cNvPr id="1" name=""/>
        <p:cNvGrpSpPr/>
        <p:nvPr/>
      </p:nvGrpSpPr>
      <p:grpSpPr>
        <a:xfrm>
          <a:off x="0" y="0"/>
          <a:ext cx="0" cy="0"/>
          <a:chOff x="0" y="0"/>
          <a:chExt cx="0" cy="0"/>
        </a:xfrm>
      </p:grpSpPr>
      <p:sp>
        <p:nvSpPr>
          <p:cNvPr id="5" name="Picture 3/4">
            <a:extLst>
              <a:ext uri="{FF2B5EF4-FFF2-40B4-BE49-F238E27FC236}">
                <a16:creationId xmlns:a16="http://schemas.microsoft.com/office/drawing/2014/main" id="{E80C9543-13CC-4164-AD32-D3EBE0FD1EBF}"/>
              </a:ext>
            </a:extLst>
          </p:cNvPr>
          <p:cNvSpPr>
            <a:spLocks noGrp="1"/>
          </p:cNvSpPr>
          <p:nvPr>
            <p:ph type="pic" sz="quarter" idx="24" hasCustomPrompt="1"/>
          </p:nvPr>
        </p:nvSpPr>
        <p:spPr>
          <a:xfrm>
            <a:off x="7214793" y="0"/>
            <a:ext cx="4977207" cy="6858000"/>
          </a:xfrm>
          <a:prstGeom prst="rect">
            <a:avLst/>
          </a:prstGeom>
          <a:solidFill>
            <a:schemeClr val="tx2"/>
          </a:solidFill>
        </p:spPr>
        <p:txBody>
          <a:bodyPr vert="horz" wrap="square" lIns="72000" tIns="0" rIns="72000" bIns="0" rtlCol="0" anchor="ctr">
            <a:noAutofit/>
          </a:bodyPr>
          <a:lstStyle>
            <a:lvl1pPr>
              <a:defRPr lang="en-GB" sz="1800" b="1" dirty="0">
                <a:solidFill>
                  <a:schemeClr val="bg1"/>
                </a:solidFill>
              </a:defRPr>
            </a:lvl1pPr>
          </a:lstStyle>
          <a:p>
            <a:pPr lvl="0" algn="ctr"/>
            <a:r>
              <a:rPr lang="en-US" dirty="0"/>
              <a:t>INSERT IMAGE HERE</a:t>
            </a:r>
            <a:endParaRPr lang="en-GB" dirty="0"/>
          </a:p>
        </p:txBody>
      </p:sp>
      <p:sp>
        <p:nvSpPr>
          <p:cNvPr id="4" name="Title 3">
            <a:extLst>
              <a:ext uri="{FF2B5EF4-FFF2-40B4-BE49-F238E27FC236}">
                <a16:creationId xmlns:a16="http://schemas.microsoft.com/office/drawing/2014/main" id="{A6C66D0F-D709-44DF-AC2F-2FF0D2FAC186}"/>
              </a:ext>
            </a:extLst>
          </p:cNvPr>
          <p:cNvSpPr>
            <a:spLocks noGrp="1"/>
          </p:cNvSpPr>
          <p:nvPr>
            <p:ph type="title" hasCustomPrompt="1"/>
          </p:nvPr>
        </p:nvSpPr>
        <p:spPr>
          <a:xfrm>
            <a:off x="534963" y="529168"/>
            <a:ext cx="6197790" cy="461665"/>
          </a:xfrm>
        </p:spPr>
        <p:txBody>
          <a:bodyPr/>
          <a:lstStyle/>
          <a:p>
            <a:r>
              <a:rPr lang="en-US" dirty="0"/>
              <a:t>Title style – 1 line only</a:t>
            </a:r>
          </a:p>
        </p:txBody>
      </p:sp>
      <p:sp>
        <p:nvSpPr>
          <p:cNvPr id="6" name="Subtitle">
            <a:extLst>
              <a:ext uri="{FF2B5EF4-FFF2-40B4-BE49-F238E27FC236}">
                <a16:creationId xmlns:a16="http://schemas.microsoft.com/office/drawing/2014/main" id="{ECC46890-4994-448C-8E9B-70ADBEF37DFF}"/>
              </a:ext>
            </a:extLst>
          </p:cNvPr>
          <p:cNvSpPr>
            <a:spLocks noGrp="1"/>
          </p:cNvSpPr>
          <p:nvPr>
            <p:ph type="subTitle" idx="14" hasCustomPrompt="1"/>
          </p:nvPr>
        </p:nvSpPr>
        <p:spPr>
          <a:xfrm>
            <a:off x="534960" y="1008938"/>
            <a:ext cx="6197790"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dirty="0"/>
              <a:t>Subtitle – 1 line only</a:t>
            </a:r>
          </a:p>
        </p:txBody>
      </p:sp>
    </p:spTree>
    <p:extLst>
      <p:ext uri="{BB962C8B-B14F-4D97-AF65-F5344CB8AC3E}">
        <p14:creationId xmlns:p14="http://schemas.microsoft.com/office/powerpoint/2010/main" val="1428734257"/>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Full Image title Slide">
    <p:spTree>
      <p:nvGrpSpPr>
        <p:cNvPr id="1" name=""/>
        <p:cNvGrpSpPr/>
        <p:nvPr/>
      </p:nvGrpSpPr>
      <p:grpSpPr>
        <a:xfrm>
          <a:off x="0" y="0"/>
          <a:ext cx="0" cy="0"/>
          <a:chOff x="0" y="0"/>
          <a:chExt cx="0" cy="0"/>
        </a:xfrm>
      </p:grpSpPr>
      <p:sp>
        <p:nvSpPr>
          <p:cNvPr id="7" name="Picture">
            <a:extLst>
              <a:ext uri="{FF2B5EF4-FFF2-40B4-BE49-F238E27FC236}">
                <a16:creationId xmlns:a16="http://schemas.microsoft.com/office/drawing/2014/main" id="{AA80A0B9-3AAB-48C3-8C56-CDCB523F4E75}"/>
              </a:ext>
            </a:extLst>
          </p:cNvPr>
          <p:cNvSpPr>
            <a:spLocks noGrp="1"/>
          </p:cNvSpPr>
          <p:nvPr>
            <p:ph type="pic" sz="quarter" idx="10" hasCustomPrompt="1"/>
          </p:nvPr>
        </p:nvSpPr>
        <p:spPr>
          <a:xfrm>
            <a:off x="1" y="2"/>
            <a:ext cx="12192000" cy="5397499"/>
          </a:xfrm>
          <a:solidFill>
            <a:schemeClr val="tx2"/>
          </a:solidFill>
        </p:spPr>
        <p:txBody>
          <a:bodyPr vert="horz" lIns="0" tIns="457200" rIns="0" bIns="0" rtlCol="0" anchor="ctr" anchorCtr="0">
            <a:noAutofit/>
          </a:bodyPr>
          <a:lstStyle>
            <a:lvl1pPr algn="ctr">
              <a:defRPr lang="en-GB" sz="3200" b="1" dirty="0">
                <a:solidFill>
                  <a:schemeClr val="bg1"/>
                </a:solidFill>
              </a:defRPr>
            </a:lvl1pPr>
          </a:lstStyle>
          <a:p>
            <a:pPr lvl="0" algn="ctr"/>
            <a:r>
              <a:rPr lang="en-US" dirty="0"/>
              <a:t>INSERT IMAGE HERE</a:t>
            </a:r>
            <a:endParaRPr lang="en-GB" dirty="0"/>
          </a:p>
        </p:txBody>
      </p:sp>
      <p:sp>
        <p:nvSpPr>
          <p:cNvPr id="5" name="Title 3">
            <a:extLst>
              <a:ext uri="{FF2B5EF4-FFF2-40B4-BE49-F238E27FC236}">
                <a16:creationId xmlns:a16="http://schemas.microsoft.com/office/drawing/2014/main" id="{D47EEC1C-53F3-427B-A3D9-DE2705633EE9}"/>
              </a:ext>
            </a:extLst>
          </p:cNvPr>
          <p:cNvSpPr>
            <a:spLocks noGrp="1"/>
          </p:cNvSpPr>
          <p:nvPr>
            <p:ph type="title" hasCustomPrompt="1"/>
          </p:nvPr>
        </p:nvSpPr>
        <p:spPr>
          <a:xfrm>
            <a:off x="527053" y="5526914"/>
            <a:ext cx="11137898" cy="461665"/>
          </a:xfrm>
        </p:spPr>
        <p:txBody>
          <a:bodyPr/>
          <a:lstStyle/>
          <a:p>
            <a:r>
              <a:rPr lang="en-US" dirty="0"/>
              <a:t>Title style – 1 line only</a:t>
            </a:r>
          </a:p>
        </p:txBody>
      </p:sp>
      <p:sp>
        <p:nvSpPr>
          <p:cNvPr id="8" name="Subtitle">
            <a:extLst>
              <a:ext uri="{FF2B5EF4-FFF2-40B4-BE49-F238E27FC236}">
                <a16:creationId xmlns:a16="http://schemas.microsoft.com/office/drawing/2014/main" id="{D7760D46-0E51-420A-B17D-DE05AE23ADD0}"/>
              </a:ext>
            </a:extLst>
          </p:cNvPr>
          <p:cNvSpPr>
            <a:spLocks noGrp="1"/>
          </p:cNvSpPr>
          <p:nvPr>
            <p:ph type="subTitle" idx="14" hasCustomPrompt="1"/>
          </p:nvPr>
        </p:nvSpPr>
        <p:spPr>
          <a:xfrm>
            <a:off x="527049" y="6006684"/>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dirty="0"/>
              <a:t>Subtitle – 1 line only</a:t>
            </a:r>
          </a:p>
        </p:txBody>
      </p:sp>
    </p:spTree>
    <p:extLst>
      <p:ext uri="{BB962C8B-B14F-4D97-AF65-F5344CB8AC3E}">
        <p14:creationId xmlns:p14="http://schemas.microsoft.com/office/powerpoint/2010/main" val="3195848562"/>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Full Image Slide">
    <p:spTree>
      <p:nvGrpSpPr>
        <p:cNvPr id="1" name=""/>
        <p:cNvGrpSpPr/>
        <p:nvPr/>
      </p:nvGrpSpPr>
      <p:grpSpPr>
        <a:xfrm>
          <a:off x="0" y="0"/>
          <a:ext cx="0" cy="0"/>
          <a:chOff x="0" y="0"/>
          <a:chExt cx="0" cy="0"/>
        </a:xfrm>
      </p:grpSpPr>
      <p:sp>
        <p:nvSpPr>
          <p:cNvPr id="7" name="Picture">
            <a:extLst>
              <a:ext uri="{FF2B5EF4-FFF2-40B4-BE49-F238E27FC236}">
                <a16:creationId xmlns:a16="http://schemas.microsoft.com/office/drawing/2014/main" id="{AA80A0B9-3AAB-48C3-8C56-CDCB523F4E75}"/>
              </a:ext>
            </a:extLst>
          </p:cNvPr>
          <p:cNvSpPr>
            <a:spLocks noGrp="1"/>
          </p:cNvSpPr>
          <p:nvPr>
            <p:ph type="pic" sz="quarter" idx="10" hasCustomPrompt="1"/>
          </p:nvPr>
        </p:nvSpPr>
        <p:spPr>
          <a:xfrm>
            <a:off x="1" y="0"/>
            <a:ext cx="12192000" cy="6858000"/>
          </a:xfrm>
          <a:solidFill>
            <a:schemeClr val="tx2"/>
          </a:solidFill>
        </p:spPr>
        <p:txBody>
          <a:bodyPr vert="horz" lIns="0" tIns="457200" rIns="0" bIns="0" rtlCol="0" anchor="ctr" anchorCtr="0">
            <a:noAutofit/>
          </a:bodyPr>
          <a:lstStyle>
            <a:lvl1pPr>
              <a:defRPr lang="en-GB" sz="4500" b="1" dirty="0">
                <a:solidFill>
                  <a:schemeClr val="bg1"/>
                </a:solidFill>
              </a:defRPr>
            </a:lvl1pPr>
          </a:lstStyle>
          <a:p>
            <a:pPr lvl="0" algn="ctr"/>
            <a:r>
              <a:rPr lang="en-US" dirty="0"/>
              <a:t>INSERT IMAGE HERE</a:t>
            </a:r>
            <a:endParaRPr lang="en-GB" dirty="0"/>
          </a:p>
        </p:txBody>
      </p:sp>
    </p:spTree>
    <p:extLst>
      <p:ext uri="{BB962C8B-B14F-4D97-AF65-F5344CB8AC3E}">
        <p14:creationId xmlns:p14="http://schemas.microsoft.com/office/powerpoint/2010/main" val="3772807071"/>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AC1BBD0-21A1-4954-8C73-29A3AC5AD01B}"/>
              </a:ext>
            </a:extLst>
          </p:cNvPr>
          <p:cNvSpPr>
            <a:spLocks noGrp="1"/>
          </p:cNvSpPr>
          <p:nvPr>
            <p:ph type="ftr" sz="quarter" idx="10"/>
          </p:nvPr>
        </p:nvSpPr>
        <p:spPr>
          <a:xfrm>
            <a:off x="3595511" y="6540333"/>
            <a:ext cx="5000980" cy="143116"/>
          </a:xfrm>
          <a:prstGeom prst="rect">
            <a:avLst/>
          </a:prstGeom>
        </p:spPr>
        <p:txBody>
          <a:bodyPr/>
          <a:lstStyle/>
          <a:p>
            <a:endParaRPr lang="en-US" dirty="0"/>
          </a:p>
        </p:txBody>
      </p:sp>
      <p:sp>
        <p:nvSpPr>
          <p:cNvPr id="3" name="Slide Number Placeholder 2">
            <a:extLst>
              <a:ext uri="{FF2B5EF4-FFF2-40B4-BE49-F238E27FC236}">
                <a16:creationId xmlns:a16="http://schemas.microsoft.com/office/drawing/2014/main" id="{99FC9480-5EAA-4140-B550-A0A28B5BC285}"/>
              </a:ext>
            </a:extLst>
          </p:cNvPr>
          <p:cNvSpPr>
            <a:spLocks noGrp="1"/>
          </p:cNvSpPr>
          <p:nvPr>
            <p:ph type="sldNum" sz="quarter" idx="11"/>
          </p:nvPr>
        </p:nvSpPr>
        <p:spPr>
          <a:xfrm>
            <a:off x="11097070" y="6552215"/>
            <a:ext cx="567743" cy="131235"/>
          </a:xfrm>
          <a:prstGeom prst="rect">
            <a:avLst/>
          </a:prstGeom>
        </p:spPr>
        <p:txBody>
          <a:bodyPr/>
          <a:lstStyle/>
          <a:p>
            <a:pPr defTabSz="1218866"/>
            <a:fld id="{2490C926-4C7A-4456-B603-8FB00524CD8E}" type="slidenum">
              <a:rPr lang="en-GB" smtClean="0"/>
              <a:pPr defTabSz="1218866"/>
              <a:t>‹#›</a:t>
            </a:fld>
            <a:endParaRPr lang="en-GB" dirty="0"/>
          </a:p>
        </p:txBody>
      </p:sp>
    </p:spTree>
    <p:extLst>
      <p:ext uri="{BB962C8B-B14F-4D97-AF65-F5344CB8AC3E}">
        <p14:creationId xmlns:p14="http://schemas.microsoft.com/office/powerpoint/2010/main" val="31475674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CA0DA-320A-4683-A440-6DC0B665B2A8}"/>
              </a:ext>
            </a:extLst>
          </p:cNvPr>
          <p:cNvSpPr>
            <a:spLocks noGrp="1"/>
          </p:cNvSpPr>
          <p:nvPr>
            <p:ph type="title"/>
          </p:nvPr>
        </p:nvSpPr>
        <p:spPr>
          <a:xfrm>
            <a:off x="839788" y="365125"/>
            <a:ext cx="10515600" cy="1325563"/>
          </a:xfrm>
        </p:spPr>
        <p:txBody>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04F14733-1572-485B-8BA1-DAAC6B7322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3FC8B60-B319-494C-93C4-64E5CB67AF9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839C3A5-47FE-4B54-93D0-9C35149E30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1AAB772-988C-4389-9F51-FCA14E6CBAD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ext Placeholder 5">
            <a:extLst>
              <a:ext uri="{FF2B5EF4-FFF2-40B4-BE49-F238E27FC236}">
                <a16:creationId xmlns:a16="http://schemas.microsoft.com/office/drawing/2014/main" id="{04A9A915-4FE4-4C4C-9AB4-22A73A31899C}"/>
              </a:ext>
            </a:extLst>
          </p:cNvPr>
          <p:cNvSpPr>
            <a:spLocks noGrp="1"/>
          </p:cNvSpPr>
          <p:nvPr>
            <p:ph type="body" sz="quarter" idx="10" hasCustomPrompt="1"/>
          </p:nvPr>
        </p:nvSpPr>
        <p:spPr>
          <a:xfrm>
            <a:off x="328613" y="6299200"/>
            <a:ext cx="3165475" cy="382588"/>
          </a:xfrm>
        </p:spPr>
        <p:txBody>
          <a:bodyPr anchor="ctr">
            <a:normAutofit/>
          </a:bodyPr>
          <a:lstStyle>
            <a:lvl1pPr marL="0" indent="0" algn="l">
              <a:buNone/>
              <a:defRPr sz="1200">
                <a:solidFill>
                  <a:schemeClr val="bg1"/>
                </a:solidFill>
                <a:latin typeface="SansSerif" panose="00000400000000000000" pitchFamily="2" charset="2"/>
              </a:defRPr>
            </a:lvl1pPr>
          </a:lstStyle>
          <a:p>
            <a:pPr lvl="0"/>
            <a:r>
              <a:rPr lang="en-US" dirty="0"/>
              <a:t>Insert Date</a:t>
            </a:r>
            <a:endParaRPr lang="en-GB" dirty="0"/>
          </a:p>
        </p:txBody>
      </p:sp>
      <p:sp>
        <p:nvSpPr>
          <p:cNvPr id="14" name="Text Placeholder 5">
            <a:extLst>
              <a:ext uri="{FF2B5EF4-FFF2-40B4-BE49-F238E27FC236}">
                <a16:creationId xmlns:a16="http://schemas.microsoft.com/office/drawing/2014/main" id="{4AA46427-AD69-4F9E-993A-6BE83AEE9F15}"/>
              </a:ext>
            </a:extLst>
          </p:cNvPr>
          <p:cNvSpPr>
            <a:spLocks noGrp="1"/>
          </p:cNvSpPr>
          <p:nvPr>
            <p:ph type="body" sz="quarter" idx="11" hasCustomPrompt="1"/>
          </p:nvPr>
        </p:nvSpPr>
        <p:spPr>
          <a:xfrm>
            <a:off x="4513748" y="6299200"/>
            <a:ext cx="3165475" cy="382588"/>
          </a:xfrm>
        </p:spPr>
        <p:txBody>
          <a:bodyPr anchor="ctr">
            <a:normAutofit/>
          </a:bodyPr>
          <a:lstStyle>
            <a:lvl1pPr marL="0" indent="0" algn="l">
              <a:buNone/>
              <a:defRPr sz="1200">
                <a:solidFill>
                  <a:schemeClr val="bg1"/>
                </a:solidFill>
                <a:latin typeface="SansSerif" panose="00000400000000000000" pitchFamily="2" charset="2"/>
              </a:defRPr>
            </a:lvl1pPr>
          </a:lstStyle>
          <a:p>
            <a:pPr lvl="0"/>
            <a:r>
              <a:rPr lang="en-US" dirty="0"/>
              <a:t>Insert Presenter Name | Presentation Title</a:t>
            </a:r>
            <a:endParaRPr lang="en-GB" dirty="0"/>
          </a:p>
        </p:txBody>
      </p:sp>
    </p:spTree>
    <p:extLst>
      <p:ext uri="{BB962C8B-B14F-4D97-AF65-F5344CB8AC3E}">
        <p14:creationId xmlns:p14="http://schemas.microsoft.com/office/powerpoint/2010/main" val="31325608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blank" preserve="1">
  <p:cSld name="Blank (Stone)">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953891"/>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Va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7724928"/>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blank" preserve="1">
  <p:cSld name="Blank (Va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0960243"/>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blank" preserve="1">
  <p:cSld name="Blank (Va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2951286"/>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blank" preserve="1">
  <p:cSld name="Blank (Var 4)">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6078881"/>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Var 5)">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28908426"/>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blank" preserve="1">
  <p:cSld name="Blank (Var 6)">
    <p:bg>
      <p:bgPr>
        <a:solidFill>
          <a:schemeClr val="accent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8503985"/>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blank" preserve="1">
  <p:cSld name="Blank (Var 7)">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370757"/>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blank" preserve="1">
  <p:cSld name="Blank LOGO (A)">
    <p:bg>
      <p:bgPr>
        <a:solidFill>
          <a:schemeClr val="bg2"/>
        </a:solidFill>
        <a:effectLst/>
      </p:bgPr>
    </p:bg>
    <p:spTree>
      <p:nvGrpSpPr>
        <p:cNvPr id="1" name=""/>
        <p:cNvGrpSpPr/>
        <p:nvPr/>
      </p:nvGrpSpPr>
      <p:grpSpPr>
        <a:xfrm>
          <a:off x="0" y="0"/>
          <a:ext cx="0" cy="0"/>
          <a:chOff x="0" y="0"/>
          <a:chExt cx="0" cy="0"/>
        </a:xfrm>
      </p:grpSpPr>
      <p:pic>
        <p:nvPicPr>
          <p:cNvPr id="983460760" name="image" descr="{&quot;templafy&quot;:{&quot;id&quot;:&quot;9df8a429-3a02-4031-b9bb-f05090ada7b6&quot;}}"/>
          <p:cNvPicPr>
            <a:picLocks noChangeAspect="1"/>
          </p:cNvPicPr>
          <p:nvPr/>
        </p:nvPicPr>
        <p:blipFill>
          <a:blip r:embed="rId2"/>
          <a:stretch>
            <a:fillRect/>
          </a:stretch>
        </p:blipFill>
        <p:spPr>
          <a:xfrm>
            <a:off x="529168" y="527051"/>
            <a:ext cx="871854" cy="738000"/>
          </a:xfrm>
          <a:prstGeom prst="rect">
            <a:avLst/>
          </a:prstGeom>
        </p:spPr>
      </p:pic>
    </p:spTree>
    <p:extLst>
      <p:ext uri="{BB962C8B-B14F-4D97-AF65-F5344CB8AC3E}">
        <p14:creationId xmlns:p14="http://schemas.microsoft.com/office/powerpoint/2010/main" val="1908579055"/>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blank" preserve="1">
  <p:cSld name="Blank LOGO (B)">
    <p:bg>
      <p:bgPr>
        <a:solidFill>
          <a:schemeClr val="tx2"/>
        </a:solidFill>
        <a:effectLst/>
      </p:bgPr>
    </p:bg>
    <p:spTree>
      <p:nvGrpSpPr>
        <p:cNvPr id="1" name=""/>
        <p:cNvGrpSpPr/>
        <p:nvPr/>
      </p:nvGrpSpPr>
      <p:grpSpPr>
        <a:xfrm>
          <a:off x="0" y="0"/>
          <a:ext cx="0" cy="0"/>
          <a:chOff x="0" y="0"/>
          <a:chExt cx="0" cy="0"/>
        </a:xfrm>
      </p:grpSpPr>
      <p:pic>
        <p:nvPicPr>
          <p:cNvPr id="3" name="image" descr="UserProfile.Logo.LogoWhite&#10;&#10;{&quot;templafy&quot;:{&quot;type&quot;:&quot;image&quot;,&quot;binding&quot;:&quot;UserProfile.Logo.LogeWhite&quot;,&quot;inheritDimensions&quot;:&quot;inheritNone&quot;,&quot;height&quot;:&quot;{{UserProfile.Logo.PpLogoHeight}}&quot;}}">
            <a:extLst>
              <a:ext uri="{FF2B5EF4-FFF2-40B4-BE49-F238E27FC236}">
                <a16:creationId xmlns:a16="http://schemas.microsoft.com/office/drawing/2014/main" id="{5E9CDD0E-15A1-488F-8334-C3878352C75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9168" y="527051"/>
            <a:ext cx="864225" cy="738000"/>
          </a:xfrm>
          <a:prstGeom prst="rect">
            <a:avLst/>
          </a:prstGeom>
        </p:spPr>
      </p:pic>
    </p:spTree>
    <p:extLst>
      <p:ext uri="{BB962C8B-B14F-4D97-AF65-F5344CB8AC3E}">
        <p14:creationId xmlns:p14="http://schemas.microsoft.com/office/powerpoint/2010/main" val="248486874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832EE-88CC-4E91-98B0-DE6841F1F567}"/>
              </a:ext>
            </a:extLst>
          </p:cNvPr>
          <p:cNvSpPr>
            <a:spLocks noGrp="1"/>
          </p:cNvSpPr>
          <p:nvPr>
            <p:ph type="title"/>
          </p:nvPr>
        </p:nvSpPr>
        <p:spPr/>
        <p:txBody>
          <a:bodyPr/>
          <a:lstStyle/>
          <a:p>
            <a:r>
              <a:rPr lang="en-US"/>
              <a:t>Click to edit Master title style</a:t>
            </a:r>
            <a:endParaRPr lang="en-GB"/>
          </a:p>
        </p:txBody>
      </p:sp>
      <p:sp>
        <p:nvSpPr>
          <p:cNvPr id="9" name="Text Placeholder 5">
            <a:extLst>
              <a:ext uri="{FF2B5EF4-FFF2-40B4-BE49-F238E27FC236}">
                <a16:creationId xmlns:a16="http://schemas.microsoft.com/office/drawing/2014/main" id="{4E82D132-D4D5-4917-B108-3C0FDE46F9CE}"/>
              </a:ext>
            </a:extLst>
          </p:cNvPr>
          <p:cNvSpPr>
            <a:spLocks noGrp="1"/>
          </p:cNvSpPr>
          <p:nvPr>
            <p:ph type="body" sz="quarter" idx="10" hasCustomPrompt="1"/>
          </p:nvPr>
        </p:nvSpPr>
        <p:spPr>
          <a:xfrm>
            <a:off x="328613" y="6299200"/>
            <a:ext cx="3165475" cy="382588"/>
          </a:xfrm>
        </p:spPr>
        <p:txBody>
          <a:bodyPr anchor="ctr">
            <a:normAutofit/>
          </a:bodyPr>
          <a:lstStyle>
            <a:lvl1pPr marL="0" indent="0" algn="l">
              <a:buNone/>
              <a:defRPr sz="1200">
                <a:solidFill>
                  <a:schemeClr val="bg1"/>
                </a:solidFill>
                <a:latin typeface="SansSerif" panose="00000400000000000000" pitchFamily="2" charset="2"/>
              </a:defRPr>
            </a:lvl1pPr>
          </a:lstStyle>
          <a:p>
            <a:pPr lvl="0"/>
            <a:r>
              <a:rPr lang="en-US" dirty="0"/>
              <a:t>Insert Date</a:t>
            </a:r>
            <a:endParaRPr lang="en-GB" dirty="0"/>
          </a:p>
        </p:txBody>
      </p:sp>
      <p:sp>
        <p:nvSpPr>
          <p:cNvPr id="10" name="Text Placeholder 5">
            <a:extLst>
              <a:ext uri="{FF2B5EF4-FFF2-40B4-BE49-F238E27FC236}">
                <a16:creationId xmlns:a16="http://schemas.microsoft.com/office/drawing/2014/main" id="{74D82AE7-FA31-4BA6-976C-D999C70324C8}"/>
              </a:ext>
            </a:extLst>
          </p:cNvPr>
          <p:cNvSpPr>
            <a:spLocks noGrp="1"/>
          </p:cNvSpPr>
          <p:nvPr>
            <p:ph type="body" sz="quarter" idx="11" hasCustomPrompt="1"/>
          </p:nvPr>
        </p:nvSpPr>
        <p:spPr>
          <a:xfrm>
            <a:off x="4513748" y="6299200"/>
            <a:ext cx="3165475" cy="382588"/>
          </a:xfrm>
        </p:spPr>
        <p:txBody>
          <a:bodyPr anchor="ctr">
            <a:normAutofit/>
          </a:bodyPr>
          <a:lstStyle>
            <a:lvl1pPr marL="0" indent="0" algn="l">
              <a:buNone/>
              <a:defRPr sz="1200">
                <a:solidFill>
                  <a:schemeClr val="bg1"/>
                </a:solidFill>
                <a:latin typeface="SansSerif" panose="00000400000000000000" pitchFamily="2" charset="2"/>
              </a:defRPr>
            </a:lvl1pPr>
          </a:lstStyle>
          <a:p>
            <a:pPr lvl="0"/>
            <a:r>
              <a:rPr lang="en-US" dirty="0"/>
              <a:t>Insert Presenter Name | Presentation Title</a:t>
            </a:r>
            <a:endParaRPr lang="en-GB" dirty="0"/>
          </a:p>
        </p:txBody>
      </p:sp>
    </p:spTree>
    <p:extLst>
      <p:ext uri="{BB962C8B-B14F-4D97-AF65-F5344CB8AC3E}">
        <p14:creationId xmlns:p14="http://schemas.microsoft.com/office/powerpoint/2010/main" val="245451105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Title shape 02">
    <p:bg>
      <p:bgPr>
        <a:solidFill>
          <a:schemeClr val="accent1"/>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98E7F37A-D2AD-4390-83E8-52AF7E2DA27E}"/>
              </a:ext>
            </a:extLst>
          </p:cNvPr>
          <p:cNvSpPr>
            <a:spLocks noGrp="1"/>
          </p:cNvSpPr>
          <p:nvPr>
            <p:ph type="pic" sz="quarter" idx="12" hasCustomPrompt="1"/>
          </p:nvPr>
        </p:nvSpPr>
        <p:spPr>
          <a:xfrm>
            <a:off x="4845635" y="-9832"/>
            <a:ext cx="7361241" cy="6867832"/>
          </a:xfrm>
          <a:custGeom>
            <a:avLst/>
            <a:gdLst>
              <a:gd name="connsiteX0" fmla="*/ 7349492 w 7359324"/>
              <a:gd name="connsiteY0" fmla="*/ 0 h 6867832"/>
              <a:gd name="connsiteX1" fmla="*/ 7359324 w 7359324"/>
              <a:gd name="connsiteY1" fmla="*/ 6867832 h 6867832"/>
              <a:gd name="connsiteX2" fmla="*/ 2381784 w 7359324"/>
              <a:gd name="connsiteY2" fmla="*/ 6867832 h 6867832"/>
              <a:gd name="connsiteX3" fmla="*/ 0 w 7359324"/>
              <a:gd name="connsiteY3" fmla="*/ 8251 h 6867832"/>
            </a:gdLst>
            <a:ahLst/>
            <a:cxnLst>
              <a:cxn ang="0">
                <a:pos x="connsiteX0" y="connsiteY0"/>
              </a:cxn>
              <a:cxn ang="0">
                <a:pos x="connsiteX1" y="connsiteY1"/>
              </a:cxn>
              <a:cxn ang="0">
                <a:pos x="connsiteX2" y="connsiteY2"/>
              </a:cxn>
              <a:cxn ang="0">
                <a:pos x="connsiteX3" y="connsiteY3"/>
              </a:cxn>
            </a:cxnLst>
            <a:rect l="l" t="t" r="r" b="b"/>
            <a:pathLst>
              <a:path w="7359324" h="6867832">
                <a:moveTo>
                  <a:pt x="7349492" y="0"/>
                </a:moveTo>
                <a:cubicBezTo>
                  <a:pt x="7356047" y="2289277"/>
                  <a:pt x="7352769" y="4578555"/>
                  <a:pt x="7359324" y="6867832"/>
                </a:cubicBezTo>
                <a:lnTo>
                  <a:pt x="2381784" y="6867832"/>
                </a:lnTo>
                <a:lnTo>
                  <a:pt x="0" y="8251"/>
                </a:lnTo>
                <a:close/>
              </a:path>
            </a:pathLst>
          </a:custGeom>
          <a:solidFill>
            <a:schemeClr val="bg2"/>
          </a:solidFill>
        </p:spPr>
        <p:txBody>
          <a:bodyPr vert="horz" wrap="square" lIns="72000" tIns="0" rIns="72000" bIns="0" rtlCol="0" anchor="ctr">
            <a:noAutofit/>
          </a:bodyPr>
          <a:lstStyle>
            <a:lvl1pPr algn="ctr">
              <a:defRPr lang="en-GB" sz="1800" b="1" dirty="0">
                <a:solidFill>
                  <a:sysClr val="windowText" lastClr="000000"/>
                </a:solidFill>
              </a:defRPr>
            </a:lvl1pPr>
          </a:lstStyle>
          <a:p>
            <a:pPr lvl="0" algn="ctr"/>
            <a:r>
              <a:rPr lang="en-US" dirty="0"/>
              <a:t>Insert image here</a:t>
            </a:r>
            <a:endParaRPr lang="en-GB" dirty="0"/>
          </a:p>
        </p:txBody>
      </p:sp>
      <p:sp>
        <p:nvSpPr>
          <p:cNvPr id="16" name="Title" descr="{&quot;templafy&quot;:{&quot;id&quot;:&quot;5755cf13-431b-4e0a-b9bb-3c9ce3564f7d&quot;}}" title="text">
            <a:extLst>
              <a:ext uri="{FF2B5EF4-FFF2-40B4-BE49-F238E27FC236}">
                <a16:creationId xmlns:a16="http://schemas.microsoft.com/office/drawing/2014/main" id="{B2CBC677-E973-44F6-A1A2-974C91E81316}"/>
              </a:ext>
            </a:extLst>
          </p:cNvPr>
          <p:cNvSpPr>
            <a:spLocks noGrp="1"/>
          </p:cNvSpPr>
          <p:nvPr>
            <p:ph type="title" hasCustomPrompt="1"/>
          </p:nvPr>
        </p:nvSpPr>
        <p:spPr>
          <a:xfrm>
            <a:off x="527056" y="2974207"/>
            <a:ext cx="5087807" cy="564129"/>
          </a:xfrm>
          <a:prstGeom prst="rect">
            <a:avLst/>
          </a:prstGeom>
        </p:spPr>
        <p:txBody>
          <a:bodyPr wrap="square" lIns="0" anchor="b">
            <a:spAutoFit/>
          </a:bodyPr>
          <a:lstStyle>
            <a:lvl1pPr>
              <a:lnSpc>
                <a:spcPct val="100000"/>
              </a:lnSpc>
              <a:spcBef>
                <a:spcPts val="0"/>
              </a:spcBef>
              <a:spcAft>
                <a:spcPts val="0"/>
              </a:spcAft>
              <a:defRPr sz="3600" b="1">
                <a:solidFill>
                  <a:schemeClr val="bg1"/>
                </a:solidFill>
              </a:defRPr>
            </a:lvl1pPr>
          </a:lstStyle>
          <a:p>
            <a:r>
              <a:rPr lang="en-GB" dirty="0"/>
              <a:t>Title here</a:t>
            </a:r>
          </a:p>
        </p:txBody>
      </p:sp>
      <p:sp>
        <p:nvSpPr>
          <p:cNvPr id="17" name="Subtitle">
            <a:extLst>
              <a:ext uri="{FF2B5EF4-FFF2-40B4-BE49-F238E27FC236}">
                <a16:creationId xmlns:a16="http://schemas.microsoft.com/office/drawing/2014/main" id="{BCB08BB5-8C51-4595-BECD-C26BF1C1F42F}"/>
              </a:ext>
            </a:extLst>
          </p:cNvPr>
          <p:cNvSpPr>
            <a:spLocks noGrp="1"/>
          </p:cNvSpPr>
          <p:nvPr>
            <p:ph type="subTitle" idx="1" hasCustomPrompt="1"/>
          </p:nvPr>
        </p:nvSpPr>
        <p:spPr>
          <a:xfrm>
            <a:off x="527055" y="3746267"/>
            <a:ext cx="5087807" cy="338554"/>
          </a:xfrm>
          <a:prstGeom prst="rect">
            <a:avLst/>
          </a:prstGeom>
        </p:spPr>
        <p:txBody>
          <a:bodyPr wrap="square" lIns="0">
            <a:spAutoFit/>
          </a:bodyPr>
          <a:lstStyle>
            <a:lvl1pPr marL="0" indent="0" algn="l">
              <a:lnSpc>
                <a:spcPct val="100000"/>
              </a:lnSpc>
              <a:spcBef>
                <a:spcPts val="0"/>
              </a:spcBef>
              <a:spcAft>
                <a:spcPts val="0"/>
              </a:spcAft>
              <a:buNone/>
              <a:defRPr sz="2200" b="0">
                <a:solidFill>
                  <a:schemeClr val="bg1"/>
                </a:solidFill>
              </a:defRPr>
            </a:lvl1pPr>
            <a:lvl2pPr marL="0" indent="0" algn="l">
              <a:lnSpc>
                <a:spcPct val="100000"/>
              </a:lnSpc>
              <a:spcAft>
                <a:spcPts val="0"/>
              </a:spcAft>
              <a:buNone/>
              <a:tabLst>
                <a:tab pos="0" algn="l"/>
              </a:tabLst>
              <a:defRPr sz="2666">
                <a:solidFill>
                  <a:schemeClr val="bg1"/>
                </a:solidFill>
              </a:defRPr>
            </a:lvl2pPr>
            <a:lvl3pPr marL="0" indent="0" algn="l">
              <a:lnSpc>
                <a:spcPct val="100000"/>
              </a:lnSpc>
              <a:spcAft>
                <a:spcPts val="0"/>
              </a:spcAft>
              <a:buNone/>
              <a:tabLst>
                <a:tab pos="0" algn="l"/>
              </a:tabLst>
              <a:defRPr sz="2666">
                <a:solidFill>
                  <a:schemeClr val="bg1"/>
                </a:solidFill>
              </a:defRPr>
            </a:lvl3pPr>
            <a:lvl4pPr marL="0" indent="0" algn="l">
              <a:lnSpc>
                <a:spcPct val="100000"/>
              </a:lnSpc>
              <a:spcAft>
                <a:spcPts val="0"/>
              </a:spcAft>
              <a:buNone/>
              <a:tabLst>
                <a:tab pos="0" algn="l"/>
              </a:tabLst>
              <a:defRPr sz="2666">
                <a:solidFill>
                  <a:schemeClr val="bg1"/>
                </a:solidFill>
              </a:defRPr>
            </a:lvl4pPr>
            <a:lvl5pPr marL="0" indent="0" algn="l">
              <a:lnSpc>
                <a:spcPct val="100000"/>
              </a:lnSpc>
              <a:spcAft>
                <a:spcPts val="0"/>
              </a:spcAft>
              <a:buNone/>
              <a:tabLst>
                <a:tab pos="0" algn="l"/>
              </a:tabLst>
              <a:defRPr sz="2666">
                <a:solidFill>
                  <a:schemeClr val="bg1"/>
                </a:solidFill>
              </a:defRPr>
            </a:lvl5pPr>
            <a:lvl6pPr marL="0" indent="0" algn="l">
              <a:lnSpc>
                <a:spcPct val="100000"/>
              </a:lnSpc>
              <a:spcAft>
                <a:spcPts val="0"/>
              </a:spcAft>
              <a:buNone/>
              <a:tabLst>
                <a:tab pos="0" algn="l"/>
              </a:tabLst>
              <a:defRPr sz="2666">
                <a:solidFill>
                  <a:schemeClr val="bg1"/>
                </a:solidFill>
              </a:defRPr>
            </a:lvl6pPr>
            <a:lvl7pPr marL="0" indent="0" algn="l">
              <a:lnSpc>
                <a:spcPct val="100000"/>
              </a:lnSpc>
              <a:spcAft>
                <a:spcPts val="0"/>
              </a:spcAft>
              <a:buNone/>
              <a:tabLst>
                <a:tab pos="0" algn="l"/>
              </a:tabLst>
              <a:defRPr sz="2666">
                <a:solidFill>
                  <a:schemeClr val="bg1"/>
                </a:solidFill>
              </a:defRPr>
            </a:lvl7pPr>
            <a:lvl8pPr marL="0" indent="0" algn="l">
              <a:lnSpc>
                <a:spcPct val="100000"/>
              </a:lnSpc>
              <a:spcAft>
                <a:spcPts val="0"/>
              </a:spcAft>
              <a:buNone/>
              <a:tabLst>
                <a:tab pos="0" algn="l"/>
              </a:tabLst>
              <a:defRPr sz="2666">
                <a:solidFill>
                  <a:schemeClr val="bg1"/>
                </a:solidFill>
              </a:defRPr>
            </a:lvl8pPr>
            <a:lvl9pPr marL="0" indent="0" algn="l">
              <a:lnSpc>
                <a:spcPct val="100000"/>
              </a:lnSpc>
              <a:spcAft>
                <a:spcPts val="0"/>
              </a:spcAft>
              <a:buNone/>
              <a:tabLst>
                <a:tab pos="0" algn="l"/>
              </a:tabLst>
              <a:defRPr sz="2666">
                <a:solidFill>
                  <a:schemeClr val="bg1"/>
                </a:solidFill>
              </a:defRPr>
            </a:lvl9pPr>
          </a:lstStyle>
          <a:p>
            <a:pPr lvl="0"/>
            <a:r>
              <a:rPr lang="en-US" dirty="0"/>
              <a:t>Style one (Subtitle)</a:t>
            </a:r>
          </a:p>
        </p:txBody>
      </p:sp>
    </p:spTree>
    <p:extLst>
      <p:ext uri="{BB962C8B-B14F-4D97-AF65-F5344CB8AC3E}">
        <p14:creationId xmlns:p14="http://schemas.microsoft.com/office/powerpoint/2010/main" val="2369088980"/>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Title shape 02">
    <p:bg>
      <p:bgPr>
        <a:solidFill>
          <a:schemeClr val="accent2"/>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98E7F37A-D2AD-4390-83E8-52AF7E2DA27E}"/>
              </a:ext>
            </a:extLst>
          </p:cNvPr>
          <p:cNvSpPr>
            <a:spLocks noGrp="1"/>
          </p:cNvSpPr>
          <p:nvPr>
            <p:ph type="pic" sz="quarter" idx="12" hasCustomPrompt="1"/>
          </p:nvPr>
        </p:nvSpPr>
        <p:spPr>
          <a:xfrm>
            <a:off x="4845635" y="-9832"/>
            <a:ext cx="7361241" cy="6867832"/>
          </a:xfrm>
          <a:custGeom>
            <a:avLst/>
            <a:gdLst>
              <a:gd name="connsiteX0" fmla="*/ 7349492 w 7359324"/>
              <a:gd name="connsiteY0" fmla="*/ 0 h 6867832"/>
              <a:gd name="connsiteX1" fmla="*/ 7359324 w 7359324"/>
              <a:gd name="connsiteY1" fmla="*/ 6867832 h 6867832"/>
              <a:gd name="connsiteX2" fmla="*/ 2381784 w 7359324"/>
              <a:gd name="connsiteY2" fmla="*/ 6867832 h 6867832"/>
              <a:gd name="connsiteX3" fmla="*/ 0 w 7359324"/>
              <a:gd name="connsiteY3" fmla="*/ 8251 h 6867832"/>
            </a:gdLst>
            <a:ahLst/>
            <a:cxnLst>
              <a:cxn ang="0">
                <a:pos x="connsiteX0" y="connsiteY0"/>
              </a:cxn>
              <a:cxn ang="0">
                <a:pos x="connsiteX1" y="connsiteY1"/>
              </a:cxn>
              <a:cxn ang="0">
                <a:pos x="connsiteX2" y="connsiteY2"/>
              </a:cxn>
              <a:cxn ang="0">
                <a:pos x="connsiteX3" y="connsiteY3"/>
              </a:cxn>
            </a:cxnLst>
            <a:rect l="l" t="t" r="r" b="b"/>
            <a:pathLst>
              <a:path w="7359324" h="6867832">
                <a:moveTo>
                  <a:pt x="7349492" y="0"/>
                </a:moveTo>
                <a:cubicBezTo>
                  <a:pt x="7356047" y="2289277"/>
                  <a:pt x="7352769" y="4578555"/>
                  <a:pt x="7359324" y="6867832"/>
                </a:cubicBezTo>
                <a:lnTo>
                  <a:pt x="2381784" y="6867832"/>
                </a:lnTo>
                <a:lnTo>
                  <a:pt x="0" y="8251"/>
                </a:lnTo>
                <a:close/>
              </a:path>
            </a:pathLst>
          </a:custGeom>
          <a:solidFill>
            <a:schemeClr val="bg2"/>
          </a:solidFill>
        </p:spPr>
        <p:txBody>
          <a:bodyPr vert="horz" wrap="square" lIns="72000" tIns="0" rIns="72000" bIns="0" rtlCol="0" anchor="ctr">
            <a:noAutofit/>
          </a:bodyPr>
          <a:lstStyle>
            <a:lvl1pPr algn="ctr">
              <a:defRPr lang="en-GB" sz="1800" b="1" dirty="0">
                <a:solidFill>
                  <a:sysClr val="windowText" lastClr="000000"/>
                </a:solidFill>
              </a:defRPr>
            </a:lvl1pPr>
          </a:lstStyle>
          <a:p>
            <a:pPr lvl="0" algn="ctr"/>
            <a:r>
              <a:rPr lang="en-US" dirty="0"/>
              <a:t>Insert image here</a:t>
            </a:r>
            <a:endParaRPr lang="en-GB" dirty="0"/>
          </a:p>
        </p:txBody>
      </p:sp>
      <p:sp>
        <p:nvSpPr>
          <p:cNvPr id="16" name="Title" descr="{&quot;templafy&quot;:{&quot;id&quot;:&quot;5755cf13-431b-4e0a-b9bb-3c9ce3564f7d&quot;}}" title="text">
            <a:extLst>
              <a:ext uri="{FF2B5EF4-FFF2-40B4-BE49-F238E27FC236}">
                <a16:creationId xmlns:a16="http://schemas.microsoft.com/office/drawing/2014/main" id="{B2CBC677-E973-44F6-A1A2-974C91E81316}"/>
              </a:ext>
            </a:extLst>
          </p:cNvPr>
          <p:cNvSpPr>
            <a:spLocks noGrp="1"/>
          </p:cNvSpPr>
          <p:nvPr>
            <p:ph type="title" hasCustomPrompt="1"/>
          </p:nvPr>
        </p:nvSpPr>
        <p:spPr>
          <a:xfrm>
            <a:off x="527056" y="2974207"/>
            <a:ext cx="5087807" cy="564129"/>
          </a:xfrm>
          <a:prstGeom prst="rect">
            <a:avLst/>
          </a:prstGeom>
        </p:spPr>
        <p:txBody>
          <a:bodyPr wrap="square" lIns="0" anchor="b">
            <a:spAutoFit/>
          </a:bodyPr>
          <a:lstStyle>
            <a:lvl1pPr>
              <a:lnSpc>
                <a:spcPct val="100000"/>
              </a:lnSpc>
              <a:spcBef>
                <a:spcPts val="0"/>
              </a:spcBef>
              <a:spcAft>
                <a:spcPts val="0"/>
              </a:spcAft>
              <a:defRPr sz="3600" b="1">
                <a:solidFill>
                  <a:schemeClr val="bg1"/>
                </a:solidFill>
              </a:defRPr>
            </a:lvl1pPr>
          </a:lstStyle>
          <a:p>
            <a:r>
              <a:rPr lang="en-GB" dirty="0"/>
              <a:t>Title here</a:t>
            </a:r>
          </a:p>
        </p:txBody>
      </p:sp>
      <p:sp>
        <p:nvSpPr>
          <p:cNvPr id="17" name="Subtitle">
            <a:extLst>
              <a:ext uri="{FF2B5EF4-FFF2-40B4-BE49-F238E27FC236}">
                <a16:creationId xmlns:a16="http://schemas.microsoft.com/office/drawing/2014/main" id="{BCB08BB5-8C51-4595-BECD-C26BF1C1F42F}"/>
              </a:ext>
            </a:extLst>
          </p:cNvPr>
          <p:cNvSpPr>
            <a:spLocks noGrp="1"/>
          </p:cNvSpPr>
          <p:nvPr>
            <p:ph type="subTitle" idx="1" hasCustomPrompt="1"/>
          </p:nvPr>
        </p:nvSpPr>
        <p:spPr>
          <a:xfrm>
            <a:off x="527055" y="3746267"/>
            <a:ext cx="5087807" cy="338554"/>
          </a:xfrm>
          <a:prstGeom prst="rect">
            <a:avLst/>
          </a:prstGeom>
        </p:spPr>
        <p:txBody>
          <a:bodyPr wrap="square" lIns="0">
            <a:spAutoFit/>
          </a:bodyPr>
          <a:lstStyle>
            <a:lvl1pPr marL="0" indent="0" algn="l">
              <a:lnSpc>
                <a:spcPct val="100000"/>
              </a:lnSpc>
              <a:spcBef>
                <a:spcPts val="0"/>
              </a:spcBef>
              <a:spcAft>
                <a:spcPts val="0"/>
              </a:spcAft>
              <a:buNone/>
              <a:defRPr sz="2200" b="0">
                <a:solidFill>
                  <a:schemeClr val="bg1"/>
                </a:solidFill>
              </a:defRPr>
            </a:lvl1pPr>
            <a:lvl2pPr marL="0" indent="0" algn="l">
              <a:lnSpc>
                <a:spcPct val="100000"/>
              </a:lnSpc>
              <a:spcAft>
                <a:spcPts val="0"/>
              </a:spcAft>
              <a:buNone/>
              <a:tabLst>
                <a:tab pos="0" algn="l"/>
              </a:tabLst>
              <a:defRPr sz="2666">
                <a:solidFill>
                  <a:schemeClr val="bg1"/>
                </a:solidFill>
              </a:defRPr>
            </a:lvl2pPr>
            <a:lvl3pPr marL="0" indent="0" algn="l">
              <a:lnSpc>
                <a:spcPct val="100000"/>
              </a:lnSpc>
              <a:spcAft>
                <a:spcPts val="0"/>
              </a:spcAft>
              <a:buNone/>
              <a:tabLst>
                <a:tab pos="0" algn="l"/>
              </a:tabLst>
              <a:defRPr sz="2666">
                <a:solidFill>
                  <a:schemeClr val="bg1"/>
                </a:solidFill>
              </a:defRPr>
            </a:lvl3pPr>
            <a:lvl4pPr marL="0" indent="0" algn="l">
              <a:lnSpc>
                <a:spcPct val="100000"/>
              </a:lnSpc>
              <a:spcAft>
                <a:spcPts val="0"/>
              </a:spcAft>
              <a:buNone/>
              <a:tabLst>
                <a:tab pos="0" algn="l"/>
              </a:tabLst>
              <a:defRPr sz="2666">
                <a:solidFill>
                  <a:schemeClr val="bg1"/>
                </a:solidFill>
              </a:defRPr>
            </a:lvl4pPr>
            <a:lvl5pPr marL="0" indent="0" algn="l">
              <a:lnSpc>
                <a:spcPct val="100000"/>
              </a:lnSpc>
              <a:spcAft>
                <a:spcPts val="0"/>
              </a:spcAft>
              <a:buNone/>
              <a:tabLst>
                <a:tab pos="0" algn="l"/>
              </a:tabLst>
              <a:defRPr sz="2666">
                <a:solidFill>
                  <a:schemeClr val="bg1"/>
                </a:solidFill>
              </a:defRPr>
            </a:lvl5pPr>
            <a:lvl6pPr marL="0" indent="0" algn="l">
              <a:lnSpc>
                <a:spcPct val="100000"/>
              </a:lnSpc>
              <a:spcAft>
                <a:spcPts val="0"/>
              </a:spcAft>
              <a:buNone/>
              <a:tabLst>
                <a:tab pos="0" algn="l"/>
              </a:tabLst>
              <a:defRPr sz="2666">
                <a:solidFill>
                  <a:schemeClr val="bg1"/>
                </a:solidFill>
              </a:defRPr>
            </a:lvl6pPr>
            <a:lvl7pPr marL="0" indent="0" algn="l">
              <a:lnSpc>
                <a:spcPct val="100000"/>
              </a:lnSpc>
              <a:spcAft>
                <a:spcPts val="0"/>
              </a:spcAft>
              <a:buNone/>
              <a:tabLst>
                <a:tab pos="0" algn="l"/>
              </a:tabLst>
              <a:defRPr sz="2666">
                <a:solidFill>
                  <a:schemeClr val="bg1"/>
                </a:solidFill>
              </a:defRPr>
            </a:lvl7pPr>
            <a:lvl8pPr marL="0" indent="0" algn="l">
              <a:lnSpc>
                <a:spcPct val="100000"/>
              </a:lnSpc>
              <a:spcAft>
                <a:spcPts val="0"/>
              </a:spcAft>
              <a:buNone/>
              <a:tabLst>
                <a:tab pos="0" algn="l"/>
              </a:tabLst>
              <a:defRPr sz="2666">
                <a:solidFill>
                  <a:schemeClr val="bg1"/>
                </a:solidFill>
              </a:defRPr>
            </a:lvl8pPr>
            <a:lvl9pPr marL="0" indent="0" algn="l">
              <a:lnSpc>
                <a:spcPct val="100000"/>
              </a:lnSpc>
              <a:spcAft>
                <a:spcPts val="0"/>
              </a:spcAft>
              <a:buNone/>
              <a:tabLst>
                <a:tab pos="0" algn="l"/>
              </a:tabLst>
              <a:defRPr sz="2666">
                <a:solidFill>
                  <a:schemeClr val="bg1"/>
                </a:solidFill>
              </a:defRPr>
            </a:lvl9pPr>
          </a:lstStyle>
          <a:p>
            <a:pPr lvl="0"/>
            <a:r>
              <a:rPr lang="en-US" dirty="0"/>
              <a:t>Style one (Subtitle)</a:t>
            </a:r>
          </a:p>
        </p:txBody>
      </p:sp>
    </p:spTree>
    <p:extLst>
      <p:ext uri="{BB962C8B-B14F-4D97-AF65-F5344CB8AC3E}">
        <p14:creationId xmlns:p14="http://schemas.microsoft.com/office/powerpoint/2010/main" val="2831812417"/>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2"/>
        </a:solidFill>
        <a:effectLst/>
      </p:bgPr>
    </p:bg>
    <p:spTree>
      <p:nvGrpSpPr>
        <p:cNvPr id="1" name=""/>
        <p:cNvGrpSpPr/>
        <p:nvPr/>
      </p:nvGrpSpPr>
      <p:grpSpPr>
        <a:xfrm>
          <a:off x="0" y="0"/>
          <a:ext cx="0" cy="0"/>
          <a:chOff x="0" y="0"/>
          <a:chExt cx="0" cy="0"/>
        </a:xfrm>
      </p:grpSpPr>
      <p:sp>
        <p:nvSpPr>
          <p:cNvPr id="19" name="Subtitle">
            <a:extLst>
              <a:ext uri="{FF2B5EF4-FFF2-40B4-BE49-F238E27FC236}">
                <a16:creationId xmlns:a16="http://schemas.microsoft.com/office/drawing/2014/main" id="{9951F095-226D-4DC2-8D51-4B7534539BBF}"/>
              </a:ext>
            </a:extLst>
          </p:cNvPr>
          <p:cNvSpPr>
            <a:spLocks noGrp="1"/>
          </p:cNvSpPr>
          <p:nvPr>
            <p:ph type="subTitle" idx="1" hasCustomPrompt="1"/>
          </p:nvPr>
        </p:nvSpPr>
        <p:spPr>
          <a:xfrm>
            <a:off x="527054" y="3811062"/>
            <a:ext cx="5473671" cy="1015663"/>
          </a:xfrm>
          <a:prstGeom prst="rect">
            <a:avLst/>
          </a:prstGeom>
        </p:spPr>
        <p:txBody>
          <a:bodyPr lIns="0">
            <a:spAutoFit/>
          </a:bodyPr>
          <a:lstStyle>
            <a:lvl1pPr marL="0" indent="0" algn="l">
              <a:lnSpc>
                <a:spcPct val="100000"/>
              </a:lnSpc>
              <a:spcBef>
                <a:spcPts val="0"/>
              </a:spcBef>
              <a:spcAft>
                <a:spcPts val="0"/>
              </a:spcAft>
              <a:buNone/>
              <a:defRPr sz="2200" b="0">
                <a:solidFill>
                  <a:schemeClr val="tx1"/>
                </a:solidFill>
              </a:defRPr>
            </a:lvl1pPr>
            <a:lvl2pPr marL="0" indent="0" algn="l">
              <a:lnSpc>
                <a:spcPct val="100000"/>
              </a:lnSpc>
              <a:spcBef>
                <a:spcPts val="0"/>
              </a:spcBef>
              <a:spcAft>
                <a:spcPts val="0"/>
              </a:spcAft>
              <a:buNone/>
              <a:tabLst>
                <a:tab pos="0" algn="l"/>
              </a:tabLst>
              <a:defRPr sz="1600">
                <a:solidFill>
                  <a:schemeClr val="accent1"/>
                </a:solidFill>
              </a:defRPr>
            </a:lvl2pPr>
            <a:lvl3pPr marL="0" indent="0" algn="l">
              <a:lnSpc>
                <a:spcPct val="100000"/>
              </a:lnSpc>
              <a:spcBef>
                <a:spcPts val="0"/>
              </a:spcBef>
              <a:spcAft>
                <a:spcPts val="0"/>
              </a:spcAft>
              <a:buNone/>
              <a:tabLst>
                <a:tab pos="0" algn="l"/>
              </a:tabLst>
              <a:defRPr sz="1400">
                <a:solidFill>
                  <a:schemeClr val="tx1"/>
                </a:solidFill>
              </a:defRPr>
            </a:lvl3pPr>
            <a:lvl4pPr marL="0" indent="0" algn="l">
              <a:spcBef>
                <a:spcPts val="0"/>
              </a:spcBef>
              <a:spcAft>
                <a:spcPts val="0"/>
              </a:spcAft>
              <a:buNone/>
              <a:tabLst>
                <a:tab pos="0" algn="l"/>
              </a:tabLst>
              <a:defRPr sz="1400">
                <a:solidFill>
                  <a:schemeClr val="tx1"/>
                </a:solidFill>
              </a:defRPr>
            </a:lvl4pPr>
            <a:lvl5pPr marL="0" indent="0" algn="l">
              <a:lnSpc>
                <a:spcPct val="100000"/>
              </a:lnSpc>
              <a:spcBef>
                <a:spcPts val="0"/>
              </a:spcBef>
              <a:spcAft>
                <a:spcPts val="0"/>
              </a:spcAft>
              <a:buNone/>
              <a:tabLst>
                <a:tab pos="0" algn="l"/>
              </a:tabLst>
              <a:defRPr sz="1400">
                <a:solidFill>
                  <a:schemeClr val="tx1"/>
                </a:solidFill>
              </a:defRPr>
            </a:lvl5pPr>
            <a:lvl6pPr marL="0" indent="0" algn="l">
              <a:spcBef>
                <a:spcPts val="0"/>
              </a:spcBef>
              <a:spcAft>
                <a:spcPts val="0"/>
              </a:spcAft>
              <a:buNone/>
              <a:tabLst>
                <a:tab pos="0" algn="l"/>
              </a:tabLst>
              <a:defRPr sz="1400">
                <a:solidFill>
                  <a:schemeClr val="tx1"/>
                </a:solidFill>
              </a:defRPr>
            </a:lvl6pPr>
            <a:lvl7pPr marL="0" indent="0" algn="l">
              <a:spcAft>
                <a:spcPts val="1200"/>
              </a:spcAft>
              <a:buNone/>
              <a:tabLst>
                <a:tab pos="0" algn="l"/>
              </a:tabLst>
              <a:defRPr sz="1400">
                <a:solidFill>
                  <a:schemeClr val="tx1"/>
                </a:solidFill>
              </a:defRPr>
            </a:lvl7pPr>
            <a:lvl8pPr marL="0" indent="0" algn="l">
              <a:spcAft>
                <a:spcPts val="1200"/>
              </a:spcAft>
              <a:buNone/>
              <a:tabLst>
                <a:tab pos="0" algn="l"/>
              </a:tabLst>
              <a:defRPr sz="1400">
                <a:solidFill>
                  <a:schemeClr val="tx1"/>
                </a:solidFill>
              </a:defRPr>
            </a:lvl8pPr>
            <a:lvl9pPr marL="0" indent="0" algn="l">
              <a:spcAft>
                <a:spcPts val="1200"/>
              </a:spcAft>
              <a:buNone/>
              <a:tabLst>
                <a:tab pos="0" algn="l"/>
              </a:tabLst>
              <a:defRPr sz="1400">
                <a:solidFill>
                  <a:schemeClr val="tx1"/>
                </a:solidFill>
              </a:defRPr>
            </a:lvl9pPr>
          </a:lstStyle>
          <a:p>
            <a:pPr lvl="0"/>
            <a:r>
              <a:rPr lang="en-US"/>
              <a:t>Style one (Subtitle)</a:t>
            </a:r>
          </a:p>
          <a:p>
            <a:pPr lvl="1"/>
            <a:r>
              <a:rPr lang="en-US"/>
              <a:t>Style two (Presenter/Client name)</a:t>
            </a:r>
          </a:p>
          <a:p>
            <a:pPr lvl="2"/>
            <a:r>
              <a:rPr lang="en-US"/>
              <a:t>Style three</a:t>
            </a:r>
          </a:p>
          <a:p>
            <a:pPr lvl="4"/>
            <a:r>
              <a:rPr lang="en-US"/>
              <a:t>Style four</a:t>
            </a:r>
          </a:p>
        </p:txBody>
      </p:sp>
      <p:sp>
        <p:nvSpPr>
          <p:cNvPr id="12" name="Title" descr="{&quot;templafy&quot;:{&quot;id&quot;:&quot;5755cf13-431b-4e0a-b9bb-3c9ce3564f7d&quot;}}" title="text">
            <a:extLst>
              <a:ext uri="{FF2B5EF4-FFF2-40B4-BE49-F238E27FC236}">
                <a16:creationId xmlns:a16="http://schemas.microsoft.com/office/drawing/2014/main" id="{736B9D71-0E70-44D3-9BFB-D7B2D49FD563}"/>
              </a:ext>
            </a:extLst>
          </p:cNvPr>
          <p:cNvSpPr>
            <a:spLocks noGrp="1"/>
          </p:cNvSpPr>
          <p:nvPr>
            <p:ph type="title" hasCustomPrompt="1"/>
          </p:nvPr>
        </p:nvSpPr>
        <p:spPr>
          <a:xfrm>
            <a:off x="527054" y="2799022"/>
            <a:ext cx="7082226" cy="677108"/>
          </a:xfrm>
          <a:prstGeom prst="rect">
            <a:avLst/>
          </a:prstGeom>
        </p:spPr>
        <p:txBody>
          <a:bodyPr wrap="square" lIns="0" anchor="b">
            <a:spAutoFit/>
          </a:bodyPr>
          <a:lstStyle>
            <a:lvl1pPr>
              <a:lnSpc>
                <a:spcPct val="100000"/>
              </a:lnSpc>
              <a:spcBef>
                <a:spcPts val="0"/>
              </a:spcBef>
              <a:spcAft>
                <a:spcPts val="0"/>
              </a:spcAft>
              <a:defRPr sz="4400" b="1">
                <a:solidFill>
                  <a:schemeClr val="tx1"/>
                </a:solidFill>
              </a:defRPr>
            </a:lvl1pPr>
          </a:lstStyle>
          <a:p>
            <a:r>
              <a:rPr lang="en-GB"/>
              <a:t>Title here</a:t>
            </a:r>
          </a:p>
        </p:txBody>
      </p:sp>
      <p:pic>
        <p:nvPicPr>
          <p:cNvPr id="394840270" name="image" descr="{&quot;templafy&quot;:{&quot;id&quot;:&quot;10071012-d61b-401a-a15e-15808bf30123&quot;}}"/>
          <p:cNvPicPr>
            <a:picLocks noChangeAspect="1"/>
          </p:cNvPicPr>
          <p:nvPr/>
        </p:nvPicPr>
        <p:blipFill>
          <a:blip r:embed="rId2"/>
          <a:stretch>
            <a:fillRect/>
          </a:stretch>
        </p:blipFill>
        <p:spPr>
          <a:xfrm>
            <a:off x="529168" y="527051"/>
            <a:ext cx="871854" cy="738000"/>
          </a:xfrm>
          <a:prstGeom prst="rect">
            <a:avLst/>
          </a:prstGeom>
        </p:spPr>
      </p:pic>
      <p:sp>
        <p:nvSpPr>
          <p:cNvPr id="8" name="Rectangle 7" descr="{&quot;templafy&quot;:{&quot;id&quot;:&quot;9e9e26c2-c6cf-4e89-8905-ef01e91b4cf9&quot;}}">
            <a:extLst>
              <a:ext uri="{FF2B5EF4-FFF2-40B4-BE49-F238E27FC236}">
                <a16:creationId xmlns:a16="http://schemas.microsoft.com/office/drawing/2014/main" id="{4ADEDD54-1119-44A0-8526-727E55813B66}"/>
              </a:ext>
            </a:extLst>
          </p:cNvPr>
          <p:cNvSpPr/>
          <p:nvPr userDrawn="1"/>
        </p:nvSpPr>
        <p:spPr>
          <a:xfrm>
            <a:off x="527055" y="6544951"/>
            <a:ext cx="2651742"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a:solidFill>
                <a:schemeClr val="tx1"/>
              </a:solidFill>
            </a:endParaRPr>
          </a:p>
        </p:txBody>
      </p:sp>
    </p:spTree>
    <p:extLst>
      <p:ext uri="{BB962C8B-B14F-4D97-AF65-F5344CB8AC3E}">
        <p14:creationId xmlns:p14="http://schemas.microsoft.com/office/powerpoint/2010/main" val="2971447713"/>
      </p:ext>
    </p:extLst>
  </p:cSld>
  <p:clrMapOvr>
    <a:masterClrMapping/>
  </p:clrMapOvr>
  <p:transition>
    <p:fade/>
  </p:transition>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Title Slide (N/S)">
    <p:bg>
      <p:bgPr>
        <a:solidFill>
          <a:schemeClr val="bg2"/>
        </a:solidFill>
        <a:effectLst/>
      </p:bgPr>
    </p:bg>
    <p:spTree>
      <p:nvGrpSpPr>
        <p:cNvPr id="1" name=""/>
        <p:cNvGrpSpPr/>
        <p:nvPr/>
      </p:nvGrpSpPr>
      <p:grpSpPr>
        <a:xfrm>
          <a:off x="0" y="0"/>
          <a:ext cx="0" cy="0"/>
          <a:chOff x="0" y="0"/>
          <a:chExt cx="0" cy="0"/>
        </a:xfrm>
      </p:grpSpPr>
      <p:sp>
        <p:nvSpPr>
          <p:cNvPr id="19" name="Subtitle">
            <a:extLst>
              <a:ext uri="{FF2B5EF4-FFF2-40B4-BE49-F238E27FC236}">
                <a16:creationId xmlns:a16="http://schemas.microsoft.com/office/drawing/2014/main" id="{9951F095-226D-4DC2-8D51-4B7534539BBF}"/>
              </a:ext>
            </a:extLst>
          </p:cNvPr>
          <p:cNvSpPr>
            <a:spLocks noGrp="1"/>
          </p:cNvSpPr>
          <p:nvPr>
            <p:ph type="subTitle" idx="1" hasCustomPrompt="1"/>
          </p:nvPr>
        </p:nvSpPr>
        <p:spPr>
          <a:xfrm>
            <a:off x="527054" y="3811062"/>
            <a:ext cx="5473671" cy="1015663"/>
          </a:xfrm>
          <a:prstGeom prst="rect">
            <a:avLst/>
          </a:prstGeom>
        </p:spPr>
        <p:txBody>
          <a:bodyPr lIns="0">
            <a:spAutoFit/>
          </a:bodyPr>
          <a:lstStyle>
            <a:lvl1pPr marL="0" indent="0" algn="l">
              <a:lnSpc>
                <a:spcPct val="100000"/>
              </a:lnSpc>
              <a:spcBef>
                <a:spcPts val="0"/>
              </a:spcBef>
              <a:spcAft>
                <a:spcPts val="0"/>
              </a:spcAft>
              <a:buNone/>
              <a:defRPr sz="2200" b="0">
                <a:solidFill>
                  <a:schemeClr val="tx1"/>
                </a:solidFill>
              </a:defRPr>
            </a:lvl1pPr>
            <a:lvl2pPr marL="0" indent="0" algn="l">
              <a:lnSpc>
                <a:spcPct val="100000"/>
              </a:lnSpc>
              <a:spcBef>
                <a:spcPts val="0"/>
              </a:spcBef>
              <a:spcAft>
                <a:spcPts val="0"/>
              </a:spcAft>
              <a:buNone/>
              <a:tabLst>
                <a:tab pos="0" algn="l"/>
              </a:tabLst>
              <a:defRPr sz="1600">
                <a:solidFill>
                  <a:schemeClr val="accent1"/>
                </a:solidFill>
              </a:defRPr>
            </a:lvl2pPr>
            <a:lvl3pPr marL="0" indent="0" algn="l">
              <a:lnSpc>
                <a:spcPct val="100000"/>
              </a:lnSpc>
              <a:spcBef>
                <a:spcPts val="0"/>
              </a:spcBef>
              <a:spcAft>
                <a:spcPts val="0"/>
              </a:spcAft>
              <a:buNone/>
              <a:tabLst>
                <a:tab pos="0" algn="l"/>
              </a:tabLst>
              <a:defRPr sz="1400">
                <a:solidFill>
                  <a:schemeClr val="tx1"/>
                </a:solidFill>
              </a:defRPr>
            </a:lvl3pPr>
            <a:lvl4pPr marL="0" indent="0" algn="l">
              <a:spcBef>
                <a:spcPts val="0"/>
              </a:spcBef>
              <a:spcAft>
                <a:spcPts val="0"/>
              </a:spcAft>
              <a:buNone/>
              <a:tabLst>
                <a:tab pos="0" algn="l"/>
              </a:tabLst>
              <a:defRPr sz="1400">
                <a:solidFill>
                  <a:schemeClr val="tx1"/>
                </a:solidFill>
              </a:defRPr>
            </a:lvl4pPr>
            <a:lvl5pPr marL="0" indent="0" algn="l">
              <a:lnSpc>
                <a:spcPct val="100000"/>
              </a:lnSpc>
              <a:spcBef>
                <a:spcPts val="0"/>
              </a:spcBef>
              <a:spcAft>
                <a:spcPts val="0"/>
              </a:spcAft>
              <a:buNone/>
              <a:tabLst>
                <a:tab pos="0" algn="l"/>
              </a:tabLst>
              <a:defRPr sz="1400">
                <a:solidFill>
                  <a:schemeClr val="tx1"/>
                </a:solidFill>
              </a:defRPr>
            </a:lvl5pPr>
            <a:lvl6pPr marL="0" indent="0" algn="l">
              <a:spcBef>
                <a:spcPts val="0"/>
              </a:spcBef>
              <a:spcAft>
                <a:spcPts val="0"/>
              </a:spcAft>
              <a:buNone/>
              <a:tabLst>
                <a:tab pos="0" algn="l"/>
              </a:tabLst>
              <a:defRPr sz="1400">
                <a:solidFill>
                  <a:schemeClr val="tx1"/>
                </a:solidFill>
              </a:defRPr>
            </a:lvl6pPr>
            <a:lvl7pPr marL="0" indent="0" algn="l">
              <a:spcAft>
                <a:spcPts val="1200"/>
              </a:spcAft>
              <a:buNone/>
              <a:tabLst>
                <a:tab pos="0" algn="l"/>
              </a:tabLst>
              <a:defRPr sz="1400">
                <a:solidFill>
                  <a:schemeClr val="tx1"/>
                </a:solidFill>
              </a:defRPr>
            </a:lvl7pPr>
            <a:lvl8pPr marL="0" indent="0" algn="l">
              <a:spcAft>
                <a:spcPts val="1200"/>
              </a:spcAft>
              <a:buNone/>
              <a:tabLst>
                <a:tab pos="0" algn="l"/>
              </a:tabLst>
              <a:defRPr sz="1400">
                <a:solidFill>
                  <a:schemeClr val="tx1"/>
                </a:solidFill>
              </a:defRPr>
            </a:lvl8pPr>
            <a:lvl9pPr marL="0" indent="0" algn="l">
              <a:spcAft>
                <a:spcPts val="1200"/>
              </a:spcAft>
              <a:buNone/>
              <a:tabLst>
                <a:tab pos="0" algn="l"/>
              </a:tabLst>
              <a:defRPr sz="1400">
                <a:solidFill>
                  <a:schemeClr val="tx1"/>
                </a:solidFill>
              </a:defRPr>
            </a:lvl9pPr>
          </a:lstStyle>
          <a:p>
            <a:pPr lvl="0"/>
            <a:r>
              <a:rPr lang="en-US"/>
              <a:t>Style one (Subtitle)</a:t>
            </a:r>
          </a:p>
          <a:p>
            <a:pPr lvl="1"/>
            <a:r>
              <a:rPr lang="en-US"/>
              <a:t>Style two (Presenter/Client name)</a:t>
            </a:r>
          </a:p>
          <a:p>
            <a:pPr lvl="2"/>
            <a:r>
              <a:rPr lang="en-US"/>
              <a:t>Style three</a:t>
            </a:r>
          </a:p>
          <a:p>
            <a:pPr lvl="4"/>
            <a:r>
              <a:rPr lang="en-US"/>
              <a:t>Style four</a:t>
            </a:r>
          </a:p>
        </p:txBody>
      </p:sp>
      <p:sp>
        <p:nvSpPr>
          <p:cNvPr id="12" name="Title" descr="{&quot;templafy&quot;:{&quot;id&quot;:&quot;5755cf13-431b-4e0a-b9bb-3c9ce3564f7d&quot;}}" title="text">
            <a:extLst>
              <a:ext uri="{FF2B5EF4-FFF2-40B4-BE49-F238E27FC236}">
                <a16:creationId xmlns:a16="http://schemas.microsoft.com/office/drawing/2014/main" id="{736B9D71-0E70-44D3-9BFB-D7B2D49FD563}"/>
              </a:ext>
            </a:extLst>
          </p:cNvPr>
          <p:cNvSpPr>
            <a:spLocks noGrp="1"/>
          </p:cNvSpPr>
          <p:nvPr>
            <p:ph type="title" hasCustomPrompt="1"/>
          </p:nvPr>
        </p:nvSpPr>
        <p:spPr>
          <a:xfrm>
            <a:off x="527054" y="2799022"/>
            <a:ext cx="7082226" cy="677108"/>
          </a:xfrm>
          <a:prstGeom prst="rect">
            <a:avLst/>
          </a:prstGeom>
        </p:spPr>
        <p:txBody>
          <a:bodyPr wrap="square" lIns="0" anchor="b">
            <a:spAutoFit/>
          </a:bodyPr>
          <a:lstStyle>
            <a:lvl1pPr>
              <a:lnSpc>
                <a:spcPct val="100000"/>
              </a:lnSpc>
              <a:spcBef>
                <a:spcPts val="0"/>
              </a:spcBef>
              <a:spcAft>
                <a:spcPts val="0"/>
              </a:spcAft>
              <a:defRPr sz="4400" b="1">
                <a:solidFill>
                  <a:schemeClr val="tx1"/>
                </a:solidFill>
              </a:defRPr>
            </a:lvl1pPr>
          </a:lstStyle>
          <a:p>
            <a:r>
              <a:rPr lang="en-GB"/>
              <a:t>Title here</a:t>
            </a:r>
          </a:p>
        </p:txBody>
      </p:sp>
      <p:sp>
        <p:nvSpPr>
          <p:cNvPr id="10" name="LOGO 2">
            <a:extLst>
              <a:ext uri="{FF2B5EF4-FFF2-40B4-BE49-F238E27FC236}">
                <a16:creationId xmlns:a16="http://schemas.microsoft.com/office/drawing/2014/main" id="{2FDED80F-3890-440B-8C5A-C5EBA0D6A226}"/>
              </a:ext>
            </a:extLst>
          </p:cNvPr>
          <p:cNvSpPr>
            <a:spLocks noGrp="1"/>
          </p:cNvSpPr>
          <p:nvPr>
            <p:ph type="pic" sz="quarter" idx="12" hasCustomPrompt="1"/>
          </p:nvPr>
        </p:nvSpPr>
        <p:spPr>
          <a:xfrm>
            <a:off x="3359231" y="527051"/>
            <a:ext cx="1337027" cy="738716"/>
          </a:xfrm>
        </p:spPr>
        <p:txBody>
          <a:bodyPr anchor="ctr"/>
          <a:lstStyle>
            <a:lvl1pPr algn="ctr">
              <a:defRPr sz="1000">
                <a:solidFill>
                  <a:schemeClr val="tx2"/>
                </a:solidFill>
              </a:defRPr>
            </a:lvl1pPr>
          </a:lstStyle>
          <a:p>
            <a:r>
              <a:rPr lang="en-US"/>
              <a:t>Partner Logo</a:t>
            </a:r>
          </a:p>
        </p:txBody>
      </p:sp>
      <p:sp>
        <p:nvSpPr>
          <p:cNvPr id="9" name="LOGO 1">
            <a:extLst>
              <a:ext uri="{FF2B5EF4-FFF2-40B4-BE49-F238E27FC236}">
                <a16:creationId xmlns:a16="http://schemas.microsoft.com/office/drawing/2014/main" id="{09B0418B-42D8-4E7A-8539-5E16E8F8A6BC}"/>
              </a:ext>
            </a:extLst>
          </p:cNvPr>
          <p:cNvSpPr>
            <a:spLocks noGrp="1"/>
          </p:cNvSpPr>
          <p:nvPr>
            <p:ph type="pic" sz="quarter" idx="11" hasCustomPrompt="1"/>
          </p:nvPr>
        </p:nvSpPr>
        <p:spPr>
          <a:xfrm>
            <a:off x="1711767" y="527051"/>
            <a:ext cx="1337027" cy="738716"/>
          </a:xfrm>
        </p:spPr>
        <p:txBody>
          <a:bodyPr anchor="ctr"/>
          <a:lstStyle>
            <a:lvl1pPr algn="ctr">
              <a:defRPr sz="1000">
                <a:solidFill>
                  <a:schemeClr val="tx2"/>
                </a:solidFill>
              </a:defRPr>
            </a:lvl1pPr>
          </a:lstStyle>
          <a:p>
            <a:r>
              <a:rPr lang="en-US"/>
              <a:t>Client Logo</a:t>
            </a:r>
          </a:p>
        </p:txBody>
      </p:sp>
      <p:pic>
        <p:nvPicPr>
          <p:cNvPr id="1603689177" name="image" descr="{&quot;templafy&quot;:{&quot;id&quot;:&quot;23ab9183-f1eb-4383-8edc-e4bd25d05ee8&quot;}}"/>
          <p:cNvPicPr>
            <a:picLocks noChangeAspect="1"/>
          </p:cNvPicPr>
          <p:nvPr/>
        </p:nvPicPr>
        <p:blipFill>
          <a:blip r:embed="rId2"/>
          <a:stretch>
            <a:fillRect/>
          </a:stretch>
        </p:blipFill>
        <p:spPr>
          <a:xfrm>
            <a:off x="529168" y="527051"/>
            <a:ext cx="871854" cy="738000"/>
          </a:xfrm>
          <a:prstGeom prst="rect">
            <a:avLst/>
          </a:prstGeom>
        </p:spPr>
      </p:pic>
      <p:sp>
        <p:nvSpPr>
          <p:cNvPr id="8" name="Rectangle 7" descr="{&quot;templafy&quot;:{&quot;id&quot;:&quot;c2eef178-19ed-4d11-9853-50820f4ad70f&quot;}}">
            <a:extLst>
              <a:ext uri="{FF2B5EF4-FFF2-40B4-BE49-F238E27FC236}">
                <a16:creationId xmlns:a16="http://schemas.microsoft.com/office/drawing/2014/main" id="{88D9172A-D409-485C-9FF0-F5FAFAFE6FED}"/>
              </a:ext>
            </a:extLst>
          </p:cNvPr>
          <p:cNvSpPr/>
          <p:nvPr userDrawn="1"/>
        </p:nvSpPr>
        <p:spPr>
          <a:xfrm>
            <a:off x="527055" y="6544951"/>
            <a:ext cx="2651742"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a:solidFill>
                <a:schemeClr val="tx1"/>
              </a:solidFill>
            </a:endParaRPr>
          </a:p>
        </p:txBody>
      </p:sp>
      <p:sp>
        <p:nvSpPr>
          <p:cNvPr id="13" name="DATE" descr="{&quot;templafy&quot;:{&quot;id&quot;:&quot;28b4eb1b-660d-4e03-ad6a-f37fdf0f2453&quot;}}" title="Form.Date">
            <a:extLst>
              <a:ext uri="{FF2B5EF4-FFF2-40B4-BE49-F238E27FC236}">
                <a16:creationId xmlns:a16="http://schemas.microsoft.com/office/drawing/2014/main" id="{49B191DC-89D8-451F-996E-51E8B9F47C5E}"/>
              </a:ext>
            </a:extLst>
          </p:cNvPr>
          <p:cNvSpPr/>
          <p:nvPr userDrawn="1"/>
        </p:nvSpPr>
        <p:spPr>
          <a:xfrm>
            <a:off x="527187" y="6162800"/>
            <a:ext cx="2743915"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algn="l"/>
            <a:r>
              <a:rPr lang="en-GB" sz="1200">
                <a:solidFill>
                  <a:schemeClr val="tx1"/>
                </a:solidFill>
              </a:rPr>
              <a:t>19 July 2022</a:t>
            </a:r>
          </a:p>
        </p:txBody>
      </p:sp>
    </p:spTree>
    <p:extLst>
      <p:ext uri="{BB962C8B-B14F-4D97-AF65-F5344CB8AC3E}">
        <p14:creationId xmlns:p14="http://schemas.microsoft.com/office/powerpoint/2010/main" val="4231243534"/>
      </p:ext>
    </p:extLst>
  </p:cSld>
  <p:clrMapOvr>
    <a:masterClrMapping/>
  </p:clrMapOvr>
  <p:transition>
    <p:fade/>
  </p:transition>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Section Header (N/S)">
    <p:bg>
      <p:bgPr>
        <a:solidFill>
          <a:schemeClr val="accent1"/>
        </a:solidFill>
        <a:effectLst/>
      </p:bgPr>
    </p:bg>
    <p:spTree>
      <p:nvGrpSpPr>
        <p:cNvPr id="1" name=""/>
        <p:cNvGrpSpPr/>
        <p:nvPr/>
      </p:nvGrpSpPr>
      <p:grpSpPr>
        <a:xfrm>
          <a:off x="0" y="0"/>
          <a:ext cx="0" cy="0"/>
          <a:chOff x="0" y="0"/>
          <a:chExt cx="0" cy="0"/>
        </a:xfrm>
      </p:grpSpPr>
      <p:sp>
        <p:nvSpPr>
          <p:cNvPr id="7" name="Subtitle">
            <a:extLst>
              <a:ext uri="{FF2B5EF4-FFF2-40B4-BE49-F238E27FC236}">
                <a16:creationId xmlns:a16="http://schemas.microsoft.com/office/drawing/2014/main" id="{520FF694-9FF9-4CF5-B4E0-87268CC23A04}"/>
              </a:ext>
            </a:extLst>
          </p:cNvPr>
          <p:cNvSpPr>
            <a:spLocks noGrp="1"/>
          </p:cNvSpPr>
          <p:nvPr>
            <p:ph type="subTitle" idx="1" hasCustomPrompt="1"/>
          </p:nvPr>
        </p:nvSpPr>
        <p:spPr>
          <a:xfrm>
            <a:off x="527054" y="3811062"/>
            <a:ext cx="5473671" cy="1015663"/>
          </a:xfrm>
          <a:prstGeom prst="rect">
            <a:avLst/>
          </a:prstGeom>
        </p:spPr>
        <p:txBody>
          <a:bodyPr lIns="0">
            <a:spAutoFit/>
          </a:bodyPr>
          <a:lstStyle>
            <a:lvl1pPr marL="0" indent="0" algn="l">
              <a:lnSpc>
                <a:spcPct val="100000"/>
              </a:lnSpc>
              <a:spcBef>
                <a:spcPts val="0"/>
              </a:spcBef>
              <a:spcAft>
                <a:spcPts val="0"/>
              </a:spcAft>
              <a:buNone/>
              <a:defRPr sz="2200" b="0">
                <a:solidFill>
                  <a:schemeClr val="bg1"/>
                </a:solidFill>
              </a:defRPr>
            </a:lvl1pPr>
            <a:lvl2pPr marL="0" indent="0" algn="l">
              <a:lnSpc>
                <a:spcPct val="100000"/>
              </a:lnSpc>
              <a:spcBef>
                <a:spcPts val="0"/>
              </a:spcBef>
              <a:spcAft>
                <a:spcPts val="0"/>
              </a:spcAft>
              <a:buNone/>
              <a:tabLst>
                <a:tab pos="0" algn="l"/>
              </a:tabLst>
              <a:defRPr sz="1600">
                <a:solidFill>
                  <a:schemeClr val="bg1"/>
                </a:solidFill>
              </a:defRPr>
            </a:lvl2pPr>
            <a:lvl3pPr marL="0" indent="0" algn="l">
              <a:lnSpc>
                <a:spcPct val="100000"/>
              </a:lnSpc>
              <a:spcBef>
                <a:spcPts val="0"/>
              </a:spcBef>
              <a:spcAft>
                <a:spcPts val="0"/>
              </a:spcAft>
              <a:buNone/>
              <a:tabLst>
                <a:tab pos="0" algn="l"/>
              </a:tabLst>
              <a:defRPr sz="1400">
                <a:solidFill>
                  <a:schemeClr val="bg1"/>
                </a:solidFill>
              </a:defRPr>
            </a:lvl3pPr>
            <a:lvl4pPr marL="0" indent="0" algn="l">
              <a:spcBef>
                <a:spcPts val="0"/>
              </a:spcBef>
              <a:spcAft>
                <a:spcPts val="0"/>
              </a:spcAft>
              <a:buNone/>
              <a:tabLst>
                <a:tab pos="0" algn="l"/>
              </a:tabLst>
              <a:defRPr sz="1400">
                <a:solidFill>
                  <a:schemeClr val="bg1"/>
                </a:solidFill>
              </a:defRPr>
            </a:lvl4pPr>
            <a:lvl5pPr marL="0" indent="0" algn="l">
              <a:lnSpc>
                <a:spcPct val="100000"/>
              </a:lnSpc>
              <a:spcBef>
                <a:spcPts val="0"/>
              </a:spcBef>
              <a:spcAft>
                <a:spcPts val="0"/>
              </a:spcAft>
              <a:buNone/>
              <a:tabLst>
                <a:tab pos="0" algn="l"/>
              </a:tabLst>
              <a:defRPr sz="1400">
                <a:solidFill>
                  <a:schemeClr val="bg1"/>
                </a:solidFill>
              </a:defRPr>
            </a:lvl5pPr>
            <a:lvl6pPr marL="0" indent="0" algn="l">
              <a:spcBef>
                <a:spcPts val="0"/>
              </a:spcBef>
              <a:spcAft>
                <a:spcPts val="0"/>
              </a:spcAft>
              <a:buNone/>
              <a:tabLst>
                <a:tab pos="0" algn="l"/>
              </a:tabLst>
              <a:defRPr sz="1400">
                <a:solidFill>
                  <a:schemeClr val="bg1"/>
                </a:solidFill>
              </a:defRPr>
            </a:lvl6pPr>
            <a:lvl7pPr marL="0" indent="0" algn="l">
              <a:spcAft>
                <a:spcPts val="1200"/>
              </a:spcAft>
              <a:buNone/>
              <a:tabLst>
                <a:tab pos="0" algn="l"/>
              </a:tabLst>
              <a:defRPr sz="1400">
                <a:solidFill>
                  <a:schemeClr val="bg1"/>
                </a:solidFill>
              </a:defRPr>
            </a:lvl7pPr>
            <a:lvl8pPr marL="0" indent="0" algn="l">
              <a:spcAft>
                <a:spcPts val="1200"/>
              </a:spcAft>
              <a:buNone/>
              <a:tabLst>
                <a:tab pos="0" algn="l"/>
              </a:tabLst>
              <a:defRPr sz="1400">
                <a:solidFill>
                  <a:schemeClr val="bg1"/>
                </a:solidFill>
              </a:defRPr>
            </a:lvl8pPr>
            <a:lvl9pPr marL="0" indent="0" algn="l">
              <a:spcAft>
                <a:spcPts val="1200"/>
              </a:spcAft>
              <a:buNone/>
              <a:tabLst>
                <a:tab pos="0" algn="l"/>
              </a:tabLst>
              <a:defRPr sz="1400">
                <a:solidFill>
                  <a:schemeClr val="bg1"/>
                </a:solidFill>
              </a:defRPr>
            </a:lvl9pPr>
          </a:lstStyle>
          <a:p>
            <a:pPr lvl="0"/>
            <a:r>
              <a:rPr lang="en-US"/>
              <a:t>Style one (Subtitle)</a:t>
            </a:r>
          </a:p>
          <a:p>
            <a:pPr lvl="1"/>
            <a:r>
              <a:rPr lang="en-US"/>
              <a:t>Style two (Presenter/Client name)</a:t>
            </a:r>
          </a:p>
          <a:p>
            <a:pPr lvl="2"/>
            <a:r>
              <a:rPr lang="en-US"/>
              <a:t>Style three</a:t>
            </a:r>
          </a:p>
          <a:p>
            <a:pPr lvl="4"/>
            <a:r>
              <a:rPr lang="en-US"/>
              <a:t>Style four</a:t>
            </a:r>
          </a:p>
        </p:txBody>
      </p:sp>
      <p:sp>
        <p:nvSpPr>
          <p:cNvPr id="11" name="Title" descr="{&quot;templafy&quot;:{&quot;id&quot;:&quot;5755cf13-431b-4e0a-b9bb-3c9ce3564f7d&quot;}}" title="text">
            <a:extLst>
              <a:ext uri="{FF2B5EF4-FFF2-40B4-BE49-F238E27FC236}">
                <a16:creationId xmlns:a16="http://schemas.microsoft.com/office/drawing/2014/main" id="{E5D0BC48-5862-4884-83B7-4ADC6D93D33E}"/>
              </a:ext>
            </a:extLst>
          </p:cNvPr>
          <p:cNvSpPr>
            <a:spLocks noGrp="1"/>
          </p:cNvSpPr>
          <p:nvPr>
            <p:ph type="title" hasCustomPrompt="1"/>
          </p:nvPr>
        </p:nvSpPr>
        <p:spPr>
          <a:xfrm>
            <a:off x="527055" y="2799022"/>
            <a:ext cx="6762751" cy="677108"/>
          </a:xfrm>
          <a:prstGeom prst="rect">
            <a:avLst/>
          </a:prstGeom>
        </p:spPr>
        <p:txBody>
          <a:bodyPr wrap="square" lIns="0" anchor="b">
            <a:spAutoFit/>
          </a:bodyPr>
          <a:lstStyle>
            <a:lvl1pPr>
              <a:lnSpc>
                <a:spcPct val="100000"/>
              </a:lnSpc>
              <a:spcBef>
                <a:spcPts val="0"/>
              </a:spcBef>
              <a:spcAft>
                <a:spcPts val="0"/>
              </a:spcAft>
              <a:defRPr sz="4400" b="1">
                <a:solidFill>
                  <a:schemeClr val="bg1"/>
                </a:solidFill>
              </a:defRPr>
            </a:lvl1pPr>
          </a:lstStyle>
          <a:p>
            <a:r>
              <a:rPr lang="en-GB"/>
              <a:t>Title here</a:t>
            </a:r>
          </a:p>
        </p:txBody>
      </p:sp>
      <p:pic>
        <p:nvPicPr>
          <p:cNvPr id="6" name="image" descr="UserProfile.Logo.LogoWhite&#10;&#10;{&quot;templafy&quot;:{&quot;type&quot;:&quot;image&quot;,&quot;binding&quot;:&quot;UserProfile.Logo.LogoWhite&quot;,&quot;inheritDimensions&quot;:&quot;inheritNone&quot;,&quot;height&quot;:&quot;{{UserProfile.Logo.PpLogoHeight}}&quot;}}">
            <a:extLst>
              <a:ext uri="{FF2B5EF4-FFF2-40B4-BE49-F238E27FC236}">
                <a16:creationId xmlns:a16="http://schemas.microsoft.com/office/drawing/2014/main" id="{972643E3-91DE-48FB-992D-C2DDBF65E37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9168" y="527051"/>
            <a:ext cx="864225" cy="738000"/>
          </a:xfrm>
          <a:prstGeom prst="rect">
            <a:avLst/>
          </a:prstGeom>
        </p:spPr>
      </p:pic>
      <p:sp>
        <p:nvSpPr>
          <p:cNvPr id="8" name="Rectangle 7" descr="{&quot;templafy&quot;:{&quot;id&quot;:&quot;4cbf9a30-1b73-4d51-bd51-0d1f4795fd6c&quot;}}">
            <a:extLst>
              <a:ext uri="{FF2B5EF4-FFF2-40B4-BE49-F238E27FC236}">
                <a16:creationId xmlns:a16="http://schemas.microsoft.com/office/drawing/2014/main" id="{F55355B6-7B41-4DFF-A7E3-75411D1D3EAC}"/>
              </a:ext>
            </a:extLst>
          </p:cNvPr>
          <p:cNvSpPr/>
          <p:nvPr userDrawn="1"/>
        </p:nvSpPr>
        <p:spPr>
          <a:xfrm>
            <a:off x="527055" y="6544951"/>
            <a:ext cx="2651742"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a:solidFill>
                <a:schemeClr val="bg1"/>
              </a:solidFill>
            </a:endParaRPr>
          </a:p>
        </p:txBody>
      </p:sp>
      <p:sp>
        <p:nvSpPr>
          <p:cNvPr id="9" name="DATE" descr="{&quot;templafy&quot;:{&quot;id&quot;:&quot;2a7e253f-87bd-4854-b49c-54339c3907be&quot;}}" title="Form.Date">
            <a:extLst>
              <a:ext uri="{FF2B5EF4-FFF2-40B4-BE49-F238E27FC236}">
                <a16:creationId xmlns:a16="http://schemas.microsoft.com/office/drawing/2014/main" id="{8B42E69A-2C04-489E-AA73-DAD4B432EAB0}"/>
              </a:ext>
            </a:extLst>
          </p:cNvPr>
          <p:cNvSpPr/>
          <p:nvPr userDrawn="1"/>
        </p:nvSpPr>
        <p:spPr>
          <a:xfrm>
            <a:off x="527187" y="6178188"/>
            <a:ext cx="2743915" cy="1538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algn="l"/>
            <a:r>
              <a:rPr lang="en-GB" sz="1000">
                <a:solidFill>
                  <a:schemeClr val="bg1"/>
                </a:solidFill>
              </a:rPr>
              <a:t>19 July 2022</a:t>
            </a:r>
          </a:p>
        </p:txBody>
      </p:sp>
    </p:spTree>
    <p:extLst>
      <p:ext uri="{BB962C8B-B14F-4D97-AF65-F5344CB8AC3E}">
        <p14:creationId xmlns:p14="http://schemas.microsoft.com/office/powerpoint/2010/main" val="2562373516"/>
      </p:ext>
    </p:extLst>
  </p:cSld>
  <p:clrMapOvr>
    <a:masterClrMapping/>
  </p:clrMapOvr>
  <p:transition>
    <p:fade/>
  </p:transition>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Thank you (N/S)">
    <p:bg>
      <p:bgPr>
        <a:solidFill>
          <a:schemeClr val="bg2"/>
        </a:solidFill>
        <a:effectLst/>
      </p:bgPr>
    </p:bg>
    <p:spTree>
      <p:nvGrpSpPr>
        <p:cNvPr id="1" name=""/>
        <p:cNvGrpSpPr/>
        <p:nvPr/>
      </p:nvGrpSpPr>
      <p:grpSpPr>
        <a:xfrm>
          <a:off x="0" y="0"/>
          <a:ext cx="0" cy="0"/>
          <a:chOff x="0" y="0"/>
          <a:chExt cx="0" cy="0"/>
        </a:xfrm>
      </p:grpSpPr>
      <p:sp>
        <p:nvSpPr>
          <p:cNvPr id="17" name="Thank you">
            <a:extLst>
              <a:ext uri="{FF2B5EF4-FFF2-40B4-BE49-F238E27FC236}">
                <a16:creationId xmlns:a16="http://schemas.microsoft.com/office/drawing/2014/main" id="{680CBA71-A2EF-49E7-B036-C571EC1026EF}"/>
              </a:ext>
            </a:extLst>
          </p:cNvPr>
          <p:cNvSpPr/>
          <p:nvPr userDrawn="1"/>
        </p:nvSpPr>
        <p:spPr>
          <a:xfrm>
            <a:off x="527051" y="2921170"/>
            <a:ext cx="4239444" cy="1015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l"/>
            <a:r>
              <a:rPr kumimoji="0" lang="en-US" sz="6600" b="1" i="0" u="none" strike="noStrike" kern="1200" cap="none" spc="0" normalizeH="0" baseline="0" noProof="0">
                <a:ln>
                  <a:noFill/>
                </a:ln>
                <a:solidFill>
                  <a:schemeClr val="tx1"/>
                </a:solidFill>
                <a:effectLst/>
                <a:uLnTx/>
                <a:uFillTx/>
                <a:latin typeface="+mn-lt"/>
                <a:ea typeface="+mj-ea"/>
                <a:cs typeface="+mj-cs"/>
              </a:rPr>
              <a:t>Thank you</a:t>
            </a:r>
            <a:endParaRPr lang="en-GB" sz="6600" b="1">
              <a:solidFill>
                <a:schemeClr val="tx1"/>
              </a:solidFill>
            </a:endParaRPr>
          </a:p>
        </p:txBody>
      </p:sp>
      <p:pic>
        <p:nvPicPr>
          <p:cNvPr id="134767230" name="image" descr="{&quot;templafy&quot;:{&quot;id&quot;:&quot;a5b4be5d-ce29-461e-aa28-e038d1cb3eda&quot;}}"/>
          <p:cNvPicPr>
            <a:picLocks noChangeAspect="1"/>
          </p:cNvPicPr>
          <p:nvPr/>
        </p:nvPicPr>
        <p:blipFill>
          <a:blip r:embed="rId2"/>
          <a:stretch>
            <a:fillRect/>
          </a:stretch>
        </p:blipFill>
        <p:spPr>
          <a:xfrm>
            <a:off x="529168" y="527051"/>
            <a:ext cx="871854" cy="738000"/>
          </a:xfrm>
          <a:prstGeom prst="rect">
            <a:avLst/>
          </a:prstGeom>
        </p:spPr>
      </p:pic>
      <p:sp>
        <p:nvSpPr>
          <p:cNvPr id="4" name="Rectangle 3" descr="{&quot;templafy&quot;:{&quot;id&quot;:&quot;f6cd261c-b993-47d3-9284-f756ab2d5c4c&quot;}}">
            <a:extLst>
              <a:ext uri="{FF2B5EF4-FFF2-40B4-BE49-F238E27FC236}">
                <a16:creationId xmlns:a16="http://schemas.microsoft.com/office/drawing/2014/main" id="{6C5B5893-660A-4324-8745-BA513FEB49E3}"/>
              </a:ext>
            </a:extLst>
          </p:cNvPr>
          <p:cNvSpPr/>
          <p:nvPr userDrawn="1"/>
        </p:nvSpPr>
        <p:spPr>
          <a:xfrm>
            <a:off x="527055" y="6544951"/>
            <a:ext cx="2651742"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a:solidFill>
                <a:schemeClr val="tx1"/>
              </a:solidFill>
            </a:endParaRPr>
          </a:p>
        </p:txBody>
      </p:sp>
    </p:spTree>
    <p:extLst>
      <p:ext uri="{BB962C8B-B14F-4D97-AF65-F5344CB8AC3E}">
        <p14:creationId xmlns:p14="http://schemas.microsoft.com/office/powerpoint/2010/main" val="1502261671"/>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Index Slide 01">
    <p:bg>
      <p:bgPr>
        <a:solidFill>
          <a:schemeClr val="accent1"/>
        </a:solidFill>
        <a:effectLst/>
      </p:bgPr>
    </p:bg>
    <p:spTree>
      <p:nvGrpSpPr>
        <p:cNvPr id="1" name=""/>
        <p:cNvGrpSpPr/>
        <p:nvPr/>
      </p:nvGrpSpPr>
      <p:grpSpPr>
        <a:xfrm>
          <a:off x="0" y="0"/>
          <a:ext cx="0" cy="0"/>
          <a:chOff x="0" y="0"/>
          <a:chExt cx="0" cy="0"/>
        </a:xfrm>
      </p:grpSpPr>
      <p:sp>
        <p:nvSpPr>
          <p:cNvPr id="6" name="Table">
            <a:extLst>
              <a:ext uri="{FF2B5EF4-FFF2-40B4-BE49-F238E27FC236}">
                <a16:creationId xmlns:a16="http://schemas.microsoft.com/office/drawing/2014/main" id="{57BCBDC0-E93E-40E6-8077-760110EEFBBE}"/>
              </a:ext>
            </a:extLst>
          </p:cNvPr>
          <p:cNvSpPr>
            <a:spLocks noGrp="1"/>
          </p:cNvSpPr>
          <p:nvPr>
            <p:ph type="tbl" sz="quarter" idx="10" hasCustomPrompt="1"/>
          </p:nvPr>
        </p:nvSpPr>
        <p:spPr>
          <a:xfrm>
            <a:off x="527053" y="1692169"/>
            <a:ext cx="11137899" cy="4617614"/>
          </a:xfrm>
          <a:prstGeom prst="rect">
            <a:avLst/>
          </a:prstGeom>
        </p:spPr>
        <p:txBody>
          <a:bodyPr/>
          <a:lstStyle>
            <a:lvl1pPr marL="0" indent="0">
              <a:buNone/>
              <a:defRPr/>
            </a:lvl1pPr>
          </a:lstStyle>
          <a:p>
            <a:r>
              <a:rPr lang="en-GB"/>
              <a:t> </a:t>
            </a:r>
          </a:p>
        </p:txBody>
      </p:sp>
      <p:cxnSp>
        <p:nvCxnSpPr>
          <p:cNvPr id="10" name="Line">
            <a:extLst>
              <a:ext uri="{FF2B5EF4-FFF2-40B4-BE49-F238E27FC236}">
                <a16:creationId xmlns:a16="http://schemas.microsoft.com/office/drawing/2014/main" id="{558AF48C-1F76-4633-A0D9-E8CE74BB7F64}"/>
              </a:ext>
            </a:extLst>
          </p:cNvPr>
          <p:cNvCxnSpPr>
            <a:cxnSpLocks/>
          </p:cNvCxnSpPr>
          <p:nvPr userDrawn="1"/>
        </p:nvCxnSpPr>
        <p:spPr>
          <a:xfrm>
            <a:off x="531851" y="1404341"/>
            <a:ext cx="1112829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594F833F-07E3-4960-8C56-8D02DEDA3A7B}"/>
              </a:ext>
            </a:extLst>
          </p:cNvPr>
          <p:cNvSpPr>
            <a:spLocks noGrp="1"/>
          </p:cNvSpPr>
          <p:nvPr>
            <p:ph type="title" hasCustomPrompt="1"/>
          </p:nvPr>
        </p:nvSpPr>
        <p:spPr/>
        <p:txBody>
          <a:bodyPr/>
          <a:lstStyle>
            <a:lvl1pPr>
              <a:defRPr>
                <a:solidFill>
                  <a:schemeClr val="bg1"/>
                </a:solidFill>
              </a:defRPr>
            </a:lvl1pPr>
          </a:lstStyle>
          <a:p>
            <a:r>
              <a:rPr lang="en-US"/>
              <a:t>Title style – 1 line only</a:t>
            </a:r>
          </a:p>
        </p:txBody>
      </p:sp>
      <p:sp>
        <p:nvSpPr>
          <p:cNvPr id="5" name="Slide Number">
            <a:extLst>
              <a:ext uri="{FF2B5EF4-FFF2-40B4-BE49-F238E27FC236}">
                <a16:creationId xmlns:a16="http://schemas.microsoft.com/office/drawing/2014/main" id="{F1414CC2-82B4-4BE1-85B4-E5717803345D}"/>
              </a:ext>
            </a:extLst>
          </p:cNvPr>
          <p:cNvSpPr>
            <a:spLocks noGrp="1"/>
          </p:cNvSpPr>
          <p:nvPr>
            <p:ph type="sldNum" sz="quarter" idx="4"/>
          </p:nvPr>
        </p:nvSpPr>
        <p:spPr>
          <a:xfrm>
            <a:off x="11097070" y="6552215"/>
            <a:ext cx="567743" cy="131235"/>
          </a:xfrm>
          <a:prstGeom prst="rect">
            <a:avLst/>
          </a:prstGeom>
        </p:spPr>
        <p:txBody>
          <a:bodyPr vert="horz" lIns="0" tIns="0" rIns="0" bIns="0" rtlCol="0" anchor="t" anchorCtr="0"/>
          <a:lstStyle>
            <a:lvl1pPr algn="r">
              <a:defRPr sz="900">
                <a:solidFill>
                  <a:schemeClr val="bg1"/>
                </a:solidFill>
              </a:defRPr>
            </a:lvl1pPr>
          </a:lstStyle>
          <a:p>
            <a:pPr defTabSz="1218866"/>
            <a:fld id="{2490C926-4C7A-4456-B603-8FB00524CD8E}" type="slidenum">
              <a:rPr lang="en-GB" smtClean="0"/>
              <a:pPr defTabSz="1218866"/>
              <a:t>‹#›</a:t>
            </a:fld>
            <a:endParaRPr lang="en-GB"/>
          </a:p>
        </p:txBody>
      </p:sp>
      <p:sp>
        <p:nvSpPr>
          <p:cNvPr id="8" name="FOOTER">
            <a:extLst>
              <a:ext uri="{FF2B5EF4-FFF2-40B4-BE49-F238E27FC236}">
                <a16:creationId xmlns:a16="http://schemas.microsoft.com/office/drawing/2014/main" id="{112101DD-D8C9-4C87-B7C3-48E210E1292A}"/>
              </a:ext>
            </a:extLst>
          </p:cNvPr>
          <p:cNvSpPr>
            <a:spLocks noGrp="1"/>
          </p:cNvSpPr>
          <p:nvPr>
            <p:ph type="ftr" sz="quarter" idx="3"/>
          </p:nvPr>
        </p:nvSpPr>
        <p:spPr>
          <a:xfrm>
            <a:off x="3595511" y="6540333"/>
            <a:ext cx="5000980" cy="143116"/>
          </a:xfrm>
          <a:prstGeom prst="rect">
            <a:avLst/>
          </a:prstGeom>
        </p:spPr>
        <p:txBody>
          <a:bodyPr vert="horz" lIns="0" tIns="0" rIns="0" bIns="0" rtlCol="0" anchor="ctr"/>
          <a:lstStyle>
            <a:lvl1pPr algn="ctr">
              <a:defRPr sz="900">
                <a:solidFill>
                  <a:schemeClr val="bg1"/>
                </a:solidFill>
              </a:defRPr>
            </a:lvl1pPr>
          </a:lstStyle>
          <a:p>
            <a:endParaRPr lang="en-US"/>
          </a:p>
        </p:txBody>
      </p:sp>
      <p:sp>
        <p:nvSpPr>
          <p:cNvPr id="9" name="MOTT MACDONALD" descr="{&quot;templafy&quot;:{&quot;id&quot;:&quot;fcb4478a-f405-4777-ae7b-bd2b7d7c0430&quot;}}" title="UserProfile.Language.PpEntity">
            <a:extLst>
              <a:ext uri="{FF2B5EF4-FFF2-40B4-BE49-F238E27FC236}">
                <a16:creationId xmlns:a16="http://schemas.microsoft.com/office/drawing/2014/main" id="{AFF39282-D6ED-43E9-B547-568736DA7ED5}"/>
              </a:ext>
            </a:extLst>
          </p:cNvPr>
          <p:cNvSpPr txBox="1"/>
          <p:nvPr userDrawn="1"/>
        </p:nvSpPr>
        <p:spPr>
          <a:xfrm>
            <a:off x="527053" y="6540333"/>
            <a:ext cx="2200816" cy="143116"/>
          </a:xfrm>
          <a:prstGeom prst="rect">
            <a:avLst/>
          </a:prstGeom>
          <a:noFill/>
        </p:spPr>
        <p:txBody>
          <a:bodyPr wrap="square" lIns="0" tIns="0" rIns="0" bIns="0" rtlCol="0">
            <a:spAutoFit/>
          </a:bodyPr>
          <a:lstStyle/>
          <a:p>
            <a:r>
              <a:rPr lang="en-GB" sz="900">
                <a:solidFill>
                  <a:schemeClr val="bg1"/>
                </a:solidFill>
              </a:rPr>
              <a:t>Mott MacDonald</a:t>
            </a:r>
          </a:p>
        </p:txBody>
      </p:sp>
      <p:sp>
        <p:nvSpPr>
          <p:cNvPr id="11" name="CLASS" descr="{&quot;templafy&quot;:{&quot;id&quot;:&quot;cde22ded-9418-43c3-89c7-6083e8da3175&quot;}}" hidden="1">
            <a:extLst>
              <a:ext uri="{FF2B5EF4-FFF2-40B4-BE49-F238E27FC236}">
                <a16:creationId xmlns:a16="http://schemas.microsoft.com/office/drawing/2014/main" id="{395070C2-3A2E-4187-A0BE-15E523B4FEB5}"/>
              </a:ext>
            </a:extLst>
          </p:cNvPr>
          <p:cNvSpPr/>
          <p:nvPr userDrawn="1"/>
        </p:nvSpPr>
        <p:spPr>
          <a:xfrm>
            <a:off x="527055" y="178648"/>
            <a:ext cx="2651742"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a:solidFill>
                <a:schemeClr val="bg1"/>
              </a:solidFill>
            </a:endParaRPr>
          </a:p>
        </p:txBody>
      </p:sp>
    </p:spTree>
    <p:extLst>
      <p:ext uri="{BB962C8B-B14F-4D97-AF65-F5344CB8AC3E}">
        <p14:creationId xmlns:p14="http://schemas.microsoft.com/office/powerpoint/2010/main" val="2812268608"/>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39">
          <p15:clr>
            <a:srgbClr val="FBAE40"/>
          </p15:clr>
        </p15:guide>
        <p15:guide id="3" pos="7346">
          <p15:clr>
            <a:srgbClr val="FBAE40"/>
          </p15:clr>
        </p15:guide>
        <p15:guide id="4" pos="3899">
          <p15:clr>
            <a:srgbClr val="FBAE40"/>
          </p15:clr>
        </p15:guide>
        <p15:guide id="5" pos="3779">
          <p15:clr>
            <a:srgbClr val="FBAE40"/>
          </p15:clr>
        </p15:guide>
        <p15:guide id="6" pos="332">
          <p15:clr>
            <a:srgbClr val="FBAE40"/>
          </p15:clr>
        </p15:guide>
        <p15:guide id="7" orient="horz" pos="588">
          <p15:clr>
            <a:srgbClr val="FBAE40"/>
          </p15:clr>
        </p15:guide>
        <p15:guide id="8" orient="horz" pos="769">
          <p15:clr>
            <a:srgbClr val="FBAE40"/>
          </p15:clr>
        </p15:guide>
        <p15:guide id="9" orient="horz" pos="3975">
          <p15:clr>
            <a:srgbClr val="FBAE40"/>
          </p15:clr>
        </p15:guide>
        <p15:guide id="10" orient="horz" pos="1072">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2FC5CE1F-8189-47F4-AEB5-2C80CB9963BC}"/>
              </a:ext>
            </a:extLst>
          </p:cNvPr>
          <p:cNvSpPr>
            <a:spLocks noGrp="1"/>
          </p:cNvSpPr>
          <p:nvPr>
            <p:ph type="sldNum" sz="quarter" idx="16"/>
          </p:nvPr>
        </p:nvSpPr>
        <p:spPr>
          <a:xfrm>
            <a:off x="11097070" y="6552215"/>
            <a:ext cx="567743" cy="131235"/>
          </a:xfrm>
          <a:prstGeom prst="rect">
            <a:avLst/>
          </a:prstGeom>
        </p:spPr>
        <p:txBody>
          <a:bodyPr/>
          <a:lstStyle/>
          <a:p>
            <a:pPr defTabSz="1218866"/>
            <a:fld id="{2490C926-4C7A-4456-B603-8FB00524CD8E}" type="slidenum">
              <a:rPr lang="en-GB" smtClean="0">
                <a:solidFill>
                  <a:prstClr val="black"/>
                </a:solidFill>
              </a:rPr>
              <a:pPr defTabSz="1218866"/>
              <a:t>‹#›</a:t>
            </a:fld>
            <a:endParaRPr lang="en-GB">
              <a:solidFill>
                <a:prstClr val="black"/>
              </a:solidFill>
            </a:endParaRPr>
          </a:p>
        </p:txBody>
      </p:sp>
      <p:sp>
        <p:nvSpPr>
          <p:cNvPr id="2" name="Footer">
            <a:extLst>
              <a:ext uri="{FF2B5EF4-FFF2-40B4-BE49-F238E27FC236}">
                <a16:creationId xmlns:a16="http://schemas.microsoft.com/office/drawing/2014/main" id="{2C708DEB-8BC6-488B-B60A-0CECBCB1AAD6}"/>
              </a:ext>
            </a:extLst>
          </p:cNvPr>
          <p:cNvSpPr>
            <a:spLocks noGrp="1"/>
          </p:cNvSpPr>
          <p:nvPr>
            <p:ph type="ftr" sz="quarter" idx="17"/>
          </p:nvPr>
        </p:nvSpPr>
        <p:spPr>
          <a:xfrm>
            <a:off x="3595511" y="6540333"/>
            <a:ext cx="5000980" cy="143116"/>
          </a:xfrm>
          <a:prstGeom prst="rect">
            <a:avLst/>
          </a:prstGeom>
        </p:spPr>
        <p:txBody>
          <a:bodyPr/>
          <a:lstStyle/>
          <a:p>
            <a:endParaRPr lang="en-US"/>
          </a:p>
        </p:txBody>
      </p:sp>
      <p:sp>
        <p:nvSpPr>
          <p:cNvPr id="8" name="Content">
            <a:extLst>
              <a:ext uri="{FF2B5EF4-FFF2-40B4-BE49-F238E27FC236}">
                <a16:creationId xmlns:a16="http://schemas.microsoft.com/office/drawing/2014/main" id="{57226F2C-BD1C-480B-87E8-4F326C15FDA8}"/>
              </a:ext>
            </a:extLst>
          </p:cNvPr>
          <p:cNvSpPr>
            <a:spLocks noGrp="1"/>
          </p:cNvSpPr>
          <p:nvPr>
            <p:ph idx="1" hasCustomPrompt="1"/>
          </p:nvPr>
        </p:nvSpPr>
        <p:spPr>
          <a:xfrm>
            <a:off x="527049" y="1701800"/>
            <a:ext cx="11137898"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5" name="Title 4">
            <a:extLst>
              <a:ext uri="{FF2B5EF4-FFF2-40B4-BE49-F238E27FC236}">
                <a16:creationId xmlns:a16="http://schemas.microsoft.com/office/drawing/2014/main" id="{C585B40A-895D-448A-9BAE-AE8A33983296}"/>
              </a:ext>
            </a:extLst>
          </p:cNvPr>
          <p:cNvSpPr>
            <a:spLocks noGrp="1"/>
          </p:cNvSpPr>
          <p:nvPr>
            <p:ph type="title" hasCustomPrompt="1"/>
          </p:nvPr>
        </p:nvSpPr>
        <p:spPr/>
        <p:txBody>
          <a:bodyPr/>
          <a:lstStyle/>
          <a:p>
            <a:r>
              <a:rPr lang="en-US"/>
              <a:t>Title style – 1 line only</a:t>
            </a:r>
          </a:p>
        </p:txBody>
      </p:sp>
      <p:sp>
        <p:nvSpPr>
          <p:cNvPr id="10" name="Subtitle">
            <a:extLst>
              <a:ext uri="{FF2B5EF4-FFF2-40B4-BE49-F238E27FC236}">
                <a16:creationId xmlns:a16="http://schemas.microsoft.com/office/drawing/2014/main" id="{81176E8F-2808-460E-AE32-FB85364C716A}"/>
              </a:ext>
            </a:extLst>
          </p:cNvPr>
          <p:cNvSpPr>
            <a:spLocks noGrp="1"/>
          </p:cNvSpPr>
          <p:nvPr>
            <p:ph type="subTitle" idx="14" hasCustomPrompt="1"/>
          </p:nvPr>
        </p:nvSpPr>
        <p:spPr>
          <a:xfrm>
            <a:off x="527049" y="1008938"/>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a:t>Subtitle – 1 line only</a:t>
            </a:r>
          </a:p>
        </p:txBody>
      </p:sp>
    </p:spTree>
    <p:extLst>
      <p:ext uri="{BB962C8B-B14F-4D97-AF65-F5344CB8AC3E}">
        <p14:creationId xmlns:p14="http://schemas.microsoft.com/office/powerpoint/2010/main" val="3506982413"/>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Content (Stone)">
    <p:bg>
      <p:bgPr>
        <a:solidFill>
          <a:schemeClr val="bg2"/>
        </a:solidFill>
        <a:effectLst/>
      </p:bgPr>
    </p:bg>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53D2C0E4-7B71-4691-9CAB-81B6780FB85B}"/>
              </a:ext>
            </a:extLst>
          </p:cNvPr>
          <p:cNvSpPr>
            <a:spLocks noGrp="1"/>
          </p:cNvSpPr>
          <p:nvPr>
            <p:ph type="sldNum" sz="quarter" idx="16"/>
          </p:nvPr>
        </p:nvSpPr>
        <p:spPr>
          <a:xfrm>
            <a:off x="11097070" y="6552215"/>
            <a:ext cx="567743" cy="131235"/>
          </a:xfrm>
          <a:prstGeom prst="rect">
            <a:avLst/>
          </a:prstGeom>
        </p:spPr>
        <p:txBody>
          <a:bodyPr/>
          <a:lstStyle/>
          <a:p>
            <a:pPr defTabSz="1218866"/>
            <a:fld id="{2490C926-4C7A-4456-B603-8FB00524CD8E}" type="slidenum">
              <a:rPr lang="en-GB" smtClean="0">
                <a:solidFill>
                  <a:prstClr val="black"/>
                </a:solidFill>
              </a:rPr>
              <a:pPr defTabSz="1218866"/>
              <a:t>‹#›</a:t>
            </a:fld>
            <a:endParaRPr lang="en-GB">
              <a:solidFill>
                <a:prstClr val="black"/>
              </a:solidFill>
            </a:endParaRPr>
          </a:p>
        </p:txBody>
      </p:sp>
      <p:sp>
        <p:nvSpPr>
          <p:cNvPr id="6" name="Content">
            <a:extLst>
              <a:ext uri="{FF2B5EF4-FFF2-40B4-BE49-F238E27FC236}">
                <a16:creationId xmlns:a16="http://schemas.microsoft.com/office/drawing/2014/main" id="{290F6EDB-1A60-4AC5-81A6-9A2367ED5203}"/>
              </a:ext>
            </a:extLst>
          </p:cNvPr>
          <p:cNvSpPr>
            <a:spLocks noGrp="1"/>
          </p:cNvSpPr>
          <p:nvPr>
            <p:ph idx="1" hasCustomPrompt="1"/>
          </p:nvPr>
        </p:nvSpPr>
        <p:spPr>
          <a:xfrm>
            <a:off x="527052" y="1701800"/>
            <a:ext cx="11137895"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6AB30904-F5D0-4C1A-97CD-642C391E4E15}"/>
              </a:ext>
            </a:extLst>
          </p:cNvPr>
          <p:cNvSpPr>
            <a:spLocks noGrp="1"/>
          </p:cNvSpPr>
          <p:nvPr>
            <p:ph type="title" hasCustomPrompt="1"/>
          </p:nvPr>
        </p:nvSpPr>
        <p:spPr/>
        <p:txBody>
          <a:bodyPr/>
          <a:lstStyle/>
          <a:p>
            <a:r>
              <a:rPr lang="en-US"/>
              <a:t>Title style – 1 line only</a:t>
            </a:r>
          </a:p>
        </p:txBody>
      </p:sp>
      <p:sp>
        <p:nvSpPr>
          <p:cNvPr id="7" name="Subtitle">
            <a:extLst>
              <a:ext uri="{FF2B5EF4-FFF2-40B4-BE49-F238E27FC236}">
                <a16:creationId xmlns:a16="http://schemas.microsoft.com/office/drawing/2014/main" id="{CFFAB6CD-3D83-4CB7-80C3-D6012D72E453}"/>
              </a:ext>
            </a:extLst>
          </p:cNvPr>
          <p:cNvSpPr>
            <a:spLocks noGrp="1"/>
          </p:cNvSpPr>
          <p:nvPr>
            <p:ph type="subTitle" idx="14" hasCustomPrompt="1"/>
          </p:nvPr>
        </p:nvSpPr>
        <p:spPr>
          <a:xfrm>
            <a:off x="527049" y="1008938"/>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a:t>Subtitle – 1 line only</a:t>
            </a:r>
          </a:p>
        </p:txBody>
      </p:sp>
      <p:sp>
        <p:nvSpPr>
          <p:cNvPr id="3" name="Footer Placeholder 2">
            <a:extLst>
              <a:ext uri="{FF2B5EF4-FFF2-40B4-BE49-F238E27FC236}">
                <a16:creationId xmlns:a16="http://schemas.microsoft.com/office/drawing/2014/main" id="{9B7FF07C-B00E-44FC-A575-D81E0DDC0224}"/>
              </a:ext>
            </a:extLst>
          </p:cNvPr>
          <p:cNvSpPr>
            <a:spLocks noGrp="1"/>
          </p:cNvSpPr>
          <p:nvPr>
            <p:ph type="ftr" sz="quarter" idx="17"/>
          </p:nvPr>
        </p:nvSpPr>
        <p:spPr>
          <a:xfrm>
            <a:off x="3595511" y="6540333"/>
            <a:ext cx="5000980" cy="143116"/>
          </a:xfrm>
          <a:prstGeom prst="rect">
            <a:avLst/>
          </a:prstGeom>
        </p:spPr>
        <p:txBody>
          <a:bodyPr/>
          <a:lstStyle/>
          <a:p>
            <a:endParaRPr lang="en-US"/>
          </a:p>
        </p:txBody>
      </p:sp>
    </p:spTree>
    <p:extLst>
      <p:ext uri="{BB962C8B-B14F-4D97-AF65-F5344CB8AC3E}">
        <p14:creationId xmlns:p14="http://schemas.microsoft.com/office/powerpoint/2010/main" val="1539441489"/>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Title and Content (Dark)">
    <p:bg>
      <p:bgPr>
        <a:solidFill>
          <a:schemeClr val="tx2"/>
        </a:solidFill>
        <a:effectLst/>
      </p:bgPr>
    </p:bg>
    <p:spTree>
      <p:nvGrpSpPr>
        <p:cNvPr id="1" name=""/>
        <p:cNvGrpSpPr/>
        <p:nvPr/>
      </p:nvGrpSpPr>
      <p:grpSpPr>
        <a:xfrm>
          <a:off x="0" y="0"/>
          <a:ext cx="0" cy="0"/>
          <a:chOff x="0" y="0"/>
          <a:chExt cx="0" cy="0"/>
        </a:xfrm>
      </p:grpSpPr>
      <p:sp>
        <p:nvSpPr>
          <p:cNvPr id="6" name="Content">
            <a:extLst>
              <a:ext uri="{FF2B5EF4-FFF2-40B4-BE49-F238E27FC236}">
                <a16:creationId xmlns:a16="http://schemas.microsoft.com/office/drawing/2014/main" id="{290F6EDB-1A60-4AC5-81A6-9A2367ED5203}"/>
              </a:ext>
            </a:extLst>
          </p:cNvPr>
          <p:cNvSpPr>
            <a:spLocks noGrp="1"/>
          </p:cNvSpPr>
          <p:nvPr>
            <p:ph idx="1" hasCustomPrompt="1"/>
          </p:nvPr>
        </p:nvSpPr>
        <p:spPr>
          <a:xfrm>
            <a:off x="527052" y="1701800"/>
            <a:ext cx="11137895" cy="4607984"/>
          </a:xfrm>
        </p:spPr>
        <p:txBody>
          <a:bodyPr/>
          <a:lstStyle>
            <a:lvl1pPr>
              <a:defRPr>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vl6pPr>
              <a:buNone/>
              <a:defRPr>
                <a:solidFill>
                  <a:schemeClr val="bg1"/>
                </a:solidFill>
              </a:defRPr>
            </a:lvl6pPr>
            <a:lvl7pPr>
              <a:defRPr>
                <a:solidFill>
                  <a:schemeClr val="bg1"/>
                </a:solidFill>
              </a:defRPr>
            </a:lvl7pPr>
            <a:lvl8pPr>
              <a:buClrTx/>
              <a:defRPr>
                <a:solidFill>
                  <a:schemeClr val="bg1"/>
                </a:solidFill>
              </a:defRPr>
            </a:lvl8pPr>
            <a:lvl9pPr>
              <a:buClrTx/>
              <a:defRPr>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ubtitle">
            <a:extLst>
              <a:ext uri="{FF2B5EF4-FFF2-40B4-BE49-F238E27FC236}">
                <a16:creationId xmlns:a16="http://schemas.microsoft.com/office/drawing/2014/main" id="{97747906-0456-4AC5-A1CD-165520400078}"/>
              </a:ext>
            </a:extLst>
          </p:cNvPr>
          <p:cNvSpPr>
            <a:spLocks noGrp="1"/>
          </p:cNvSpPr>
          <p:nvPr>
            <p:ph type="subTitle" idx="14" hasCustomPrompt="1"/>
          </p:nvPr>
        </p:nvSpPr>
        <p:spPr>
          <a:xfrm>
            <a:off x="527049" y="1008938"/>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bg1"/>
                </a:solidFill>
              </a:defRPr>
            </a:lvl1pPr>
            <a:lvl2pPr marL="0" indent="0" algn="l">
              <a:spcBef>
                <a:spcPts val="0"/>
              </a:spcBef>
              <a:spcAft>
                <a:spcPts val="0"/>
              </a:spcAft>
              <a:buFont typeface="Arial" panose="020B0604020202020204" pitchFamily="34" charset="0"/>
              <a:buNone/>
              <a:defRPr sz="1800">
                <a:solidFill>
                  <a:schemeClr val="bg1"/>
                </a:solidFill>
              </a:defRPr>
            </a:lvl2pPr>
            <a:lvl3pPr marL="0" indent="0" algn="l">
              <a:spcBef>
                <a:spcPts val="0"/>
              </a:spcBef>
              <a:spcAft>
                <a:spcPts val="0"/>
              </a:spcAft>
              <a:buFont typeface="Arial" panose="020B0604020202020204" pitchFamily="34" charset="0"/>
              <a:buNone/>
              <a:defRPr sz="1800" b="1">
                <a:solidFill>
                  <a:schemeClr val="bg1"/>
                </a:solidFill>
              </a:defRPr>
            </a:lvl3pPr>
            <a:lvl4pPr marL="0" indent="0" algn="l">
              <a:spcBef>
                <a:spcPts val="0"/>
              </a:spcBef>
              <a:spcAft>
                <a:spcPts val="0"/>
              </a:spcAft>
              <a:buFont typeface="Arial" panose="020B0604020202020204" pitchFamily="34" charset="0"/>
              <a:buNone/>
              <a:defRPr sz="1400">
                <a:solidFill>
                  <a:schemeClr val="bg1"/>
                </a:solidFill>
              </a:defRPr>
            </a:lvl4pPr>
            <a:lvl5pPr marL="0" indent="0" algn="l">
              <a:spcBef>
                <a:spcPts val="0"/>
              </a:spcBef>
              <a:spcAft>
                <a:spcPts val="0"/>
              </a:spcAft>
              <a:buFont typeface="Arial" panose="020B0604020202020204" pitchFamily="34" charset="0"/>
              <a:buNone/>
              <a:defRPr sz="1200">
                <a:solidFill>
                  <a:schemeClr val="bg1"/>
                </a:solidFill>
              </a:defRPr>
            </a:lvl5pPr>
            <a:lvl6pPr marL="0" indent="0" algn="l">
              <a:spcBef>
                <a:spcPts val="0"/>
              </a:spcBef>
              <a:spcAft>
                <a:spcPts val="0"/>
              </a:spcAft>
              <a:buFont typeface="Arial" panose="020B0604020202020204" pitchFamily="34" charset="0"/>
              <a:buNone/>
              <a:defRPr sz="1200">
                <a:solidFill>
                  <a:schemeClr val="bg1"/>
                </a:solidFill>
              </a:defRPr>
            </a:lvl6pPr>
            <a:lvl7pPr marL="0" indent="0" algn="l">
              <a:spcBef>
                <a:spcPts val="0"/>
              </a:spcBef>
              <a:spcAft>
                <a:spcPts val="0"/>
              </a:spcAft>
              <a:buFont typeface="Arial" panose="020B0604020202020204" pitchFamily="34" charset="0"/>
              <a:buNone/>
              <a:defRPr sz="1200">
                <a:solidFill>
                  <a:schemeClr val="bg1"/>
                </a:solidFill>
              </a:defRPr>
            </a:lvl7pPr>
            <a:lvl8pPr marL="0" indent="0" algn="l">
              <a:spcBef>
                <a:spcPts val="0"/>
              </a:spcBef>
              <a:spcAft>
                <a:spcPts val="0"/>
              </a:spcAft>
              <a:buFont typeface="Arial" panose="020B0604020202020204" pitchFamily="34" charset="0"/>
              <a:buNone/>
              <a:defRPr sz="1200">
                <a:solidFill>
                  <a:schemeClr val="bg1"/>
                </a:solidFill>
              </a:defRPr>
            </a:lvl8pPr>
            <a:lvl9pPr marL="0" indent="0" algn="l">
              <a:spcBef>
                <a:spcPts val="0"/>
              </a:spcBef>
              <a:spcAft>
                <a:spcPts val="0"/>
              </a:spcAft>
              <a:buFont typeface="Arial" panose="020B0604020202020204" pitchFamily="34" charset="0"/>
              <a:buNone/>
              <a:defRPr sz="1200">
                <a:solidFill>
                  <a:schemeClr val="bg1"/>
                </a:solidFill>
              </a:defRPr>
            </a:lvl9pPr>
          </a:lstStyle>
          <a:p>
            <a:pPr lvl="0"/>
            <a:r>
              <a:rPr lang="en-US"/>
              <a:t>Subtitle – 1 line only</a:t>
            </a:r>
          </a:p>
        </p:txBody>
      </p:sp>
      <p:sp>
        <p:nvSpPr>
          <p:cNvPr id="2" name="Title">
            <a:extLst>
              <a:ext uri="{FF2B5EF4-FFF2-40B4-BE49-F238E27FC236}">
                <a16:creationId xmlns:a16="http://schemas.microsoft.com/office/drawing/2014/main" id="{6AB30904-F5D0-4C1A-97CD-642C391E4E15}"/>
              </a:ext>
            </a:extLst>
          </p:cNvPr>
          <p:cNvSpPr>
            <a:spLocks noGrp="1"/>
          </p:cNvSpPr>
          <p:nvPr>
            <p:ph type="title" hasCustomPrompt="1"/>
          </p:nvPr>
        </p:nvSpPr>
        <p:spPr/>
        <p:txBody>
          <a:bodyPr/>
          <a:lstStyle>
            <a:lvl1pPr>
              <a:defRPr>
                <a:solidFill>
                  <a:schemeClr val="bg1"/>
                </a:solidFill>
              </a:defRPr>
            </a:lvl1pPr>
          </a:lstStyle>
          <a:p>
            <a:r>
              <a:rPr lang="en-US"/>
              <a:t>Title style – 1 line only</a:t>
            </a:r>
          </a:p>
        </p:txBody>
      </p:sp>
      <p:sp>
        <p:nvSpPr>
          <p:cNvPr id="12" name="Slide Number">
            <a:extLst>
              <a:ext uri="{FF2B5EF4-FFF2-40B4-BE49-F238E27FC236}">
                <a16:creationId xmlns:a16="http://schemas.microsoft.com/office/drawing/2014/main" id="{C24330B0-CBEF-428E-9779-AD56DFE7420D}"/>
              </a:ext>
            </a:extLst>
          </p:cNvPr>
          <p:cNvSpPr>
            <a:spLocks noGrp="1"/>
          </p:cNvSpPr>
          <p:nvPr>
            <p:ph type="sldNum" sz="quarter" idx="4"/>
          </p:nvPr>
        </p:nvSpPr>
        <p:spPr>
          <a:xfrm>
            <a:off x="11097070" y="6552215"/>
            <a:ext cx="567743" cy="131235"/>
          </a:xfrm>
          <a:prstGeom prst="rect">
            <a:avLst/>
          </a:prstGeom>
        </p:spPr>
        <p:txBody>
          <a:bodyPr vert="horz" lIns="0" tIns="0" rIns="0" bIns="0" rtlCol="0" anchor="t" anchorCtr="0"/>
          <a:lstStyle>
            <a:lvl1pPr algn="r">
              <a:defRPr sz="900">
                <a:solidFill>
                  <a:schemeClr val="bg1"/>
                </a:solidFill>
              </a:defRPr>
            </a:lvl1pPr>
          </a:lstStyle>
          <a:p>
            <a:pPr defTabSz="1218866"/>
            <a:fld id="{2490C926-4C7A-4456-B603-8FB00524CD8E}" type="slidenum">
              <a:rPr lang="en-GB" smtClean="0"/>
              <a:pPr defTabSz="1218866"/>
              <a:t>‹#›</a:t>
            </a:fld>
            <a:endParaRPr lang="en-GB"/>
          </a:p>
        </p:txBody>
      </p:sp>
      <p:sp>
        <p:nvSpPr>
          <p:cNvPr id="16" name="FOOTER">
            <a:extLst>
              <a:ext uri="{FF2B5EF4-FFF2-40B4-BE49-F238E27FC236}">
                <a16:creationId xmlns:a16="http://schemas.microsoft.com/office/drawing/2014/main" id="{5283A01D-6B0C-472E-BD8B-4753030AAA04}"/>
              </a:ext>
            </a:extLst>
          </p:cNvPr>
          <p:cNvSpPr>
            <a:spLocks noGrp="1"/>
          </p:cNvSpPr>
          <p:nvPr>
            <p:ph type="ftr" sz="quarter" idx="3"/>
          </p:nvPr>
        </p:nvSpPr>
        <p:spPr>
          <a:xfrm>
            <a:off x="3595511" y="6540333"/>
            <a:ext cx="5000980" cy="143116"/>
          </a:xfrm>
          <a:prstGeom prst="rect">
            <a:avLst/>
          </a:prstGeom>
        </p:spPr>
        <p:txBody>
          <a:bodyPr vert="horz" lIns="0" tIns="0" rIns="0" bIns="0" rtlCol="0" anchor="ctr"/>
          <a:lstStyle>
            <a:lvl1pPr algn="ctr">
              <a:defRPr sz="900">
                <a:solidFill>
                  <a:schemeClr val="bg1"/>
                </a:solidFill>
              </a:defRPr>
            </a:lvl1pPr>
          </a:lstStyle>
          <a:p>
            <a:endParaRPr lang="en-US"/>
          </a:p>
        </p:txBody>
      </p:sp>
      <p:sp>
        <p:nvSpPr>
          <p:cNvPr id="17" name="MOTT MACDONALD" descr="{&quot;templafy&quot;:{&quot;id&quot;:&quot;66821032-2f48-4bd3-98d4-100df3b71f90&quot;}}" title="UserProfile.Language.PpEntity">
            <a:extLst>
              <a:ext uri="{FF2B5EF4-FFF2-40B4-BE49-F238E27FC236}">
                <a16:creationId xmlns:a16="http://schemas.microsoft.com/office/drawing/2014/main" id="{CA2F9CC8-C9D4-4CF3-95F5-D4271C2BD529}"/>
              </a:ext>
            </a:extLst>
          </p:cNvPr>
          <p:cNvSpPr txBox="1"/>
          <p:nvPr userDrawn="1"/>
        </p:nvSpPr>
        <p:spPr>
          <a:xfrm>
            <a:off x="527053" y="6540333"/>
            <a:ext cx="2200816" cy="143116"/>
          </a:xfrm>
          <a:prstGeom prst="rect">
            <a:avLst/>
          </a:prstGeom>
          <a:noFill/>
        </p:spPr>
        <p:txBody>
          <a:bodyPr wrap="square" lIns="0" tIns="0" rIns="0" bIns="0" rtlCol="0">
            <a:spAutoFit/>
          </a:bodyPr>
          <a:lstStyle/>
          <a:p>
            <a:r>
              <a:rPr lang="en-GB" sz="900">
                <a:solidFill>
                  <a:schemeClr val="bg1"/>
                </a:solidFill>
              </a:rPr>
              <a:t>Mott MacDonald</a:t>
            </a:r>
          </a:p>
        </p:txBody>
      </p:sp>
      <p:sp>
        <p:nvSpPr>
          <p:cNvPr id="18" name="CLASS" descr="{&quot;templafy&quot;:{&quot;id&quot;:&quot;d4fedeaa-47dc-482a-b5e9-0ebce1b73011&quot;}}" hidden="1">
            <a:extLst>
              <a:ext uri="{FF2B5EF4-FFF2-40B4-BE49-F238E27FC236}">
                <a16:creationId xmlns:a16="http://schemas.microsoft.com/office/drawing/2014/main" id="{C0C3D4E7-CB66-4AEA-A74F-65BD571609D3}"/>
              </a:ext>
            </a:extLst>
          </p:cNvPr>
          <p:cNvSpPr/>
          <p:nvPr userDrawn="1"/>
        </p:nvSpPr>
        <p:spPr>
          <a:xfrm>
            <a:off x="527055" y="178648"/>
            <a:ext cx="2651742"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a:solidFill>
                <a:schemeClr val="bg1"/>
              </a:solidFill>
            </a:endParaRPr>
          </a:p>
        </p:txBody>
      </p:sp>
    </p:spTree>
    <p:extLst>
      <p:ext uri="{BB962C8B-B14F-4D97-AF65-F5344CB8AC3E}">
        <p14:creationId xmlns:p14="http://schemas.microsoft.com/office/powerpoint/2010/main" val="3341202612"/>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Text Placeholder 5">
            <a:extLst>
              <a:ext uri="{FF2B5EF4-FFF2-40B4-BE49-F238E27FC236}">
                <a16:creationId xmlns:a16="http://schemas.microsoft.com/office/drawing/2014/main" id="{DA9B0BB7-0EB0-4A42-9D36-1F39917ECAAB}"/>
              </a:ext>
            </a:extLst>
          </p:cNvPr>
          <p:cNvSpPr>
            <a:spLocks noGrp="1"/>
          </p:cNvSpPr>
          <p:nvPr>
            <p:ph type="body" sz="quarter" idx="10" hasCustomPrompt="1"/>
          </p:nvPr>
        </p:nvSpPr>
        <p:spPr>
          <a:xfrm>
            <a:off x="328613" y="6299200"/>
            <a:ext cx="3165475" cy="382588"/>
          </a:xfrm>
        </p:spPr>
        <p:txBody>
          <a:bodyPr anchor="ctr">
            <a:normAutofit/>
          </a:bodyPr>
          <a:lstStyle>
            <a:lvl1pPr marL="0" indent="0" algn="l">
              <a:buNone/>
              <a:defRPr sz="1200">
                <a:solidFill>
                  <a:schemeClr val="bg1"/>
                </a:solidFill>
                <a:latin typeface="SansSerif" panose="00000400000000000000" pitchFamily="2" charset="2"/>
              </a:defRPr>
            </a:lvl1pPr>
          </a:lstStyle>
          <a:p>
            <a:pPr lvl="0"/>
            <a:r>
              <a:rPr lang="en-US" dirty="0"/>
              <a:t>Insert Date</a:t>
            </a:r>
            <a:endParaRPr lang="en-GB" dirty="0"/>
          </a:p>
        </p:txBody>
      </p:sp>
      <p:sp>
        <p:nvSpPr>
          <p:cNvPr id="9" name="Text Placeholder 5">
            <a:extLst>
              <a:ext uri="{FF2B5EF4-FFF2-40B4-BE49-F238E27FC236}">
                <a16:creationId xmlns:a16="http://schemas.microsoft.com/office/drawing/2014/main" id="{574667DA-6F8F-408F-8888-5A7BECAAA121}"/>
              </a:ext>
            </a:extLst>
          </p:cNvPr>
          <p:cNvSpPr>
            <a:spLocks noGrp="1"/>
          </p:cNvSpPr>
          <p:nvPr>
            <p:ph type="body" sz="quarter" idx="11" hasCustomPrompt="1"/>
          </p:nvPr>
        </p:nvSpPr>
        <p:spPr>
          <a:xfrm>
            <a:off x="4513748" y="6299200"/>
            <a:ext cx="3165475" cy="382588"/>
          </a:xfrm>
        </p:spPr>
        <p:txBody>
          <a:bodyPr anchor="ctr">
            <a:normAutofit/>
          </a:bodyPr>
          <a:lstStyle>
            <a:lvl1pPr marL="0" indent="0" algn="l">
              <a:buNone/>
              <a:defRPr sz="1200">
                <a:solidFill>
                  <a:schemeClr val="bg1"/>
                </a:solidFill>
                <a:latin typeface="SansSerif" panose="00000400000000000000" pitchFamily="2" charset="2"/>
              </a:defRPr>
            </a:lvl1pPr>
          </a:lstStyle>
          <a:p>
            <a:pPr lvl="0"/>
            <a:r>
              <a:rPr lang="en-US" dirty="0"/>
              <a:t>Insert Presenter Name | Presentation Title</a:t>
            </a:r>
            <a:endParaRPr lang="en-GB" dirty="0"/>
          </a:p>
        </p:txBody>
      </p:sp>
    </p:spTree>
    <p:extLst>
      <p:ext uri="{BB962C8B-B14F-4D97-AF65-F5344CB8AC3E}">
        <p14:creationId xmlns:p14="http://schemas.microsoft.com/office/powerpoint/2010/main" val="173324542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53D2C0E4-7B71-4691-9CAB-81B6780FB85B}"/>
              </a:ext>
            </a:extLst>
          </p:cNvPr>
          <p:cNvSpPr>
            <a:spLocks noGrp="1"/>
          </p:cNvSpPr>
          <p:nvPr>
            <p:ph type="sldNum" sz="quarter" idx="16"/>
          </p:nvPr>
        </p:nvSpPr>
        <p:spPr>
          <a:xfrm>
            <a:off x="11097070" y="6552215"/>
            <a:ext cx="567743" cy="131235"/>
          </a:xfrm>
          <a:prstGeom prst="rect">
            <a:avLst/>
          </a:prstGeom>
        </p:spPr>
        <p:txBody>
          <a:bodyPr/>
          <a:lstStyle/>
          <a:p>
            <a:pPr defTabSz="1218866"/>
            <a:fld id="{2490C926-4C7A-4456-B603-8FB00524CD8E}" type="slidenum">
              <a:rPr lang="en-GB" smtClean="0">
                <a:solidFill>
                  <a:prstClr val="black"/>
                </a:solidFill>
              </a:rPr>
              <a:pPr defTabSz="1218866"/>
              <a:t>‹#›</a:t>
            </a:fld>
            <a:endParaRPr lang="en-GB">
              <a:solidFill>
                <a:prstClr val="black"/>
              </a:solidFill>
            </a:endParaRPr>
          </a:p>
        </p:txBody>
      </p:sp>
      <p:sp>
        <p:nvSpPr>
          <p:cNvPr id="13" name="Content 2">
            <a:extLst>
              <a:ext uri="{FF2B5EF4-FFF2-40B4-BE49-F238E27FC236}">
                <a16:creationId xmlns:a16="http://schemas.microsoft.com/office/drawing/2014/main" id="{11EC136A-4658-4EEF-839E-AB82720C099F}"/>
              </a:ext>
            </a:extLst>
          </p:cNvPr>
          <p:cNvSpPr>
            <a:spLocks noGrp="1"/>
          </p:cNvSpPr>
          <p:nvPr>
            <p:ph idx="24" hasCustomPrompt="1"/>
          </p:nvPr>
        </p:nvSpPr>
        <p:spPr>
          <a:xfrm>
            <a:off x="6191275" y="1701800"/>
            <a:ext cx="5473673"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6" name="Content 1">
            <a:extLst>
              <a:ext uri="{FF2B5EF4-FFF2-40B4-BE49-F238E27FC236}">
                <a16:creationId xmlns:a16="http://schemas.microsoft.com/office/drawing/2014/main" id="{290F6EDB-1A60-4AC5-81A6-9A2367ED5203}"/>
              </a:ext>
            </a:extLst>
          </p:cNvPr>
          <p:cNvSpPr>
            <a:spLocks noGrp="1"/>
          </p:cNvSpPr>
          <p:nvPr>
            <p:ph idx="1" hasCustomPrompt="1"/>
          </p:nvPr>
        </p:nvSpPr>
        <p:spPr>
          <a:xfrm>
            <a:off x="527052" y="1701800"/>
            <a:ext cx="5473673"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6D71A18E-4FF3-4E22-8AFF-884CC89E50E5}"/>
              </a:ext>
            </a:extLst>
          </p:cNvPr>
          <p:cNvSpPr>
            <a:spLocks noGrp="1"/>
          </p:cNvSpPr>
          <p:nvPr>
            <p:ph type="title" hasCustomPrompt="1"/>
          </p:nvPr>
        </p:nvSpPr>
        <p:spPr/>
        <p:txBody>
          <a:bodyPr/>
          <a:lstStyle/>
          <a:p>
            <a:r>
              <a:rPr lang="en-US"/>
              <a:t>Title style – 1 line only</a:t>
            </a:r>
          </a:p>
        </p:txBody>
      </p:sp>
      <p:sp>
        <p:nvSpPr>
          <p:cNvPr id="8" name="Subtitle">
            <a:extLst>
              <a:ext uri="{FF2B5EF4-FFF2-40B4-BE49-F238E27FC236}">
                <a16:creationId xmlns:a16="http://schemas.microsoft.com/office/drawing/2014/main" id="{CA8B9774-B192-419D-9C8F-D95200F3C6E4}"/>
              </a:ext>
            </a:extLst>
          </p:cNvPr>
          <p:cNvSpPr>
            <a:spLocks noGrp="1"/>
          </p:cNvSpPr>
          <p:nvPr>
            <p:ph type="subTitle" idx="14" hasCustomPrompt="1"/>
          </p:nvPr>
        </p:nvSpPr>
        <p:spPr>
          <a:xfrm>
            <a:off x="527049" y="1008938"/>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a:t>Subtitle – 1 line only</a:t>
            </a:r>
          </a:p>
        </p:txBody>
      </p:sp>
      <p:sp>
        <p:nvSpPr>
          <p:cNvPr id="3" name="Footer Placeholder 2">
            <a:extLst>
              <a:ext uri="{FF2B5EF4-FFF2-40B4-BE49-F238E27FC236}">
                <a16:creationId xmlns:a16="http://schemas.microsoft.com/office/drawing/2014/main" id="{D6CB9000-B880-4781-BB1E-BA981984341B}"/>
              </a:ext>
            </a:extLst>
          </p:cNvPr>
          <p:cNvSpPr>
            <a:spLocks noGrp="1"/>
          </p:cNvSpPr>
          <p:nvPr>
            <p:ph type="ftr" sz="quarter" idx="25"/>
          </p:nvPr>
        </p:nvSpPr>
        <p:spPr>
          <a:xfrm>
            <a:off x="3595511" y="6540333"/>
            <a:ext cx="5000980" cy="143116"/>
          </a:xfrm>
          <a:prstGeom prst="rect">
            <a:avLst/>
          </a:prstGeom>
        </p:spPr>
        <p:txBody>
          <a:bodyPr/>
          <a:lstStyle/>
          <a:p>
            <a:endParaRPr lang="en-US"/>
          </a:p>
        </p:txBody>
      </p:sp>
    </p:spTree>
    <p:extLst>
      <p:ext uri="{BB962C8B-B14F-4D97-AF65-F5344CB8AC3E}">
        <p14:creationId xmlns:p14="http://schemas.microsoft.com/office/powerpoint/2010/main" val="525306899"/>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wo Content (Stone)">
    <p:bg>
      <p:bgPr>
        <a:solidFill>
          <a:schemeClr val="bg2"/>
        </a:solidFill>
        <a:effectLst/>
      </p:bgPr>
    </p:bg>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53D2C0E4-7B71-4691-9CAB-81B6780FB85B}"/>
              </a:ext>
            </a:extLst>
          </p:cNvPr>
          <p:cNvSpPr>
            <a:spLocks noGrp="1"/>
          </p:cNvSpPr>
          <p:nvPr>
            <p:ph type="sldNum" sz="quarter" idx="16"/>
          </p:nvPr>
        </p:nvSpPr>
        <p:spPr>
          <a:xfrm>
            <a:off x="11097070" y="6552215"/>
            <a:ext cx="567743" cy="131235"/>
          </a:xfrm>
          <a:prstGeom prst="rect">
            <a:avLst/>
          </a:prstGeom>
        </p:spPr>
        <p:txBody>
          <a:bodyPr/>
          <a:lstStyle/>
          <a:p>
            <a:pPr defTabSz="1218866"/>
            <a:fld id="{2490C926-4C7A-4456-B603-8FB00524CD8E}" type="slidenum">
              <a:rPr lang="en-GB" smtClean="0">
                <a:solidFill>
                  <a:prstClr val="black"/>
                </a:solidFill>
              </a:rPr>
              <a:pPr defTabSz="1218866"/>
              <a:t>‹#›</a:t>
            </a:fld>
            <a:endParaRPr lang="en-GB">
              <a:solidFill>
                <a:prstClr val="black"/>
              </a:solidFill>
            </a:endParaRPr>
          </a:p>
        </p:txBody>
      </p:sp>
      <p:sp>
        <p:nvSpPr>
          <p:cNvPr id="13" name="Content 2">
            <a:extLst>
              <a:ext uri="{FF2B5EF4-FFF2-40B4-BE49-F238E27FC236}">
                <a16:creationId xmlns:a16="http://schemas.microsoft.com/office/drawing/2014/main" id="{11EC136A-4658-4EEF-839E-AB82720C099F}"/>
              </a:ext>
            </a:extLst>
          </p:cNvPr>
          <p:cNvSpPr>
            <a:spLocks noGrp="1"/>
          </p:cNvSpPr>
          <p:nvPr>
            <p:ph idx="24" hasCustomPrompt="1"/>
          </p:nvPr>
        </p:nvSpPr>
        <p:spPr>
          <a:xfrm>
            <a:off x="6191275" y="1701800"/>
            <a:ext cx="5473673"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6" name="Content 1">
            <a:extLst>
              <a:ext uri="{FF2B5EF4-FFF2-40B4-BE49-F238E27FC236}">
                <a16:creationId xmlns:a16="http://schemas.microsoft.com/office/drawing/2014/main" id="{290F6EDB-1A60-4AC5-81A6-9A2367ED5203}"/>
              </a:ext>
            </a:extLst>
          </p:cNvPr>
          <p:cNvSpPr>
            <a:spLocks noGrp="1"/>
          </p:cNvSpPr>
          <p:nvPr>
            <p:ph idx="1" hasCustomPrompt="1"/>
          </p:nvPr>
        </p:nvSpPr>
        <p:spPr>
          <a:xfrm>
            <a:off x="527052" y="1701800"/>
            <a:ext cx="5473673"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5A49BACF-04D2-4ED7-BB2F-ADE97552A66C}"/>
              </a:ext>
            </a:extLst>
          </p:cNvPr>
          <p:cNvSpPr>
            <a:spLocks noGrp="1"/>
          </p:cNvSpPr>
          <p:nvPr>
            <p:ph type="title" hasCustomPrompt="1"/>
          </p:nvPr>
        </p:nvSpPr>
        <p:spPr/>
        <p:txBody>
          <a:bodyPr/>
          <a:lstStyle/>
          <a:p>
            <a:r>
              <a:rPr lang="en-US"/>
              <a:t>Title style – 1 line only</a:t>
            </a:r>
          </a:p>
        </p:txBody>
      </p:sp>
      <p:sp>
        <p:nvSpPr>
          <p:cNvPr id="8" name="Subtitle">
            <a:extLst>
              <a:ext uri="{FF2B5EF4-FFF2-40B4-BE49-F238E27FC236}">
                <a16:creationId xmlns:a16="http://schemas.microsoft.com/office/drawing/2014/main" id="{8802280A-0D5B-4C66-A94C-D9C0BDA0A7D2}"/>
              </a:ext>
            </a:extLst>
          </p:cNvPr>
          <p:cNvSpPr>
            <a:spLocks noGrp="1"/>
          </p:cNvSpPr>
          <p:nvPr>
            <p:ph type="subTitle" idx="14" hasCustomPrompt="1"/>
          </p:nvPr>
        </p:nvSpPr>
        <p:spPr>
          <a:xfrm>
            <a:off x="527049" y="1008938"/>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a:t>Subtitle – 1 line only</a:t>
            </a:r>
          </a:p>
        </p:txBody>
      </p:sp>
      <p:sp>
        <p:nvSpPr>
          <p:cNvPr id="3" name="Footer Placeholder 2">
            <a:extLst>
              <a:ext uri="{FF2B5EF4-FFF2-40B4-BE49-F238E27FC236}">
                <a16:creationId xmlns:a16="http://schemas.microsoft.com/office/drawing/2014/main" id="{675CFB7C-D34B-4899-A072-581C87FB207C}"/>
              </a:ext>
            </a:extLst>
          </p:cNvPr>
          <p:cNvSpPr>
            <a:spLocks noGrp="1"/>
          </p:cNvSpPr>
          <p:nvPr>
            <p:ph type="ftr" sz="quarter" idx="25"/>
          </p:nvPr>
        </p:nvSpPr>
        <p:spPr>
          <a:xfrm>
            <a:off x="3595511" y="6540333"/>
            <a:ext cx="5000980" cy="143116"/>
          </a:xfrm>
          <a:prstGeom prst="rect">
            <a:avLst/>
          </a:prstGeom>
        </p:spPr>
        <p:txBody>
          <a:bodyPr/>
          <a:lstStyle/>
          <a:p>
            <a:endParaRPr lang="en-US"/>
          </a:p>
        </p:txBody>
      </p:sp>
    </p:spTree>
    <p:extLst>
      <p:ext uri="{BB962C8B-B14F-4D97-AF65-F5344CB8AC3E}">
        <p14:creationId xmlns:p14="http://schemas.microsoft.com/office/powerpoint/2010/main" val="3541364145"/>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Two Content (Dark)">
    <p:bg>
      <p:bgPr>
        <a:solidFill>
          <a:schemeClr val="tx2"/>
        </a:solidFill>
        <a:effectLst/>
      </p:bgPr>
    </p:bg>
    <p:spTree>
      <p:nvGrpSpPr>
        <p:cNvPr id="1" name=""/>
        <p:cNvGrpSpPr/>
        <p:nvPr/>
      </p:nvGrpSpPr>
      <p:grpSpPr>
        <a:xfrm>
          <a:off x="0" y="0"/>
          <a:ext cx="0" cy="0"/>
          <a:chOff x="0" y="0"/>
          <a:chExt cx="0" cy="0"/>
        </a:xfrm>
      </p:grpSpPr>
      <p:sp>
        <p:nvSpPr>
          <p:cNvPr id="10" name="Content">
            <a:extLst>
              <a:ext uri="{FF2B5EF4-FFF2-40B4-BE49-F238E27FC236}">
                <a16:creationId xmlns:a16="http://schemas.microsoft.com/office/drawing/2014/main" id="{08FC428E-EBD0-4247-AFD6-6704374D43AA}"/>
              </a:ext>
            </a:extLst>
          </p:cNvPr>
          <p:cNvSpPr>
            <a:spLocks noGrp="1"/>
          </p:cNvSpPr>
          <p:nvPr>
            <p:ph idx="1" hasCustomPrompt="1"/>
          </p:nvPr>
        </p:nvSpPr>
        <p:spPr>
          <a:xfrm>
            <a:off x="527052" y="1701800"/>
            <a:ext cx="5481614" cy="4607984"/>
          </a:xfrm>
        </p:spPr>
        <p:txBody>
          <a:bodyPr/>
          <a:lstStyle>
            <a:lvl1pPr>
              <a:defRPr>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vl6pPr>
              <a:buNone/>
              <a:defRPr>
                <a:solidFill>
                  <a:schemeClr val="bg1"/>
                </a:solidFill>
              </a:defRPr>
            </a:lvl6pPr>
            <a:lvl7pPr>
              <a:defRPr>
                <a:solidFill>
                  <a:schemeClr val="bg1"/>
                </a:solidFill>
              </a:defRPr>
            </a:lvl7pPr>
            <a:lvl8pPr>
              <a:buClrTx/>
              <a:defRPr>
                <a:solidFill>
                  <a:schemeClr val="bg1"/>
                </a:solidFill>
              </a:defRPr>
            </a:lvl8pPr>
            <a:lvl9pPr>
              <a:buClrTx/>
              <a:defRPr>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a:extLst>
              <a:ext uri="{FF2B5EF4-FFF2-40B4-BE49-F238E27FC236}">
                <a16:creationId xmlns:a16="http://schemas.microsoft.com/office/drawing/2014/main" id="{296E59DD-DB6C-435A-9116-1314C5389FD5}"/>
              </a:ext>
            </a:extLst>
          </p:cNvPr>
          <p:cNvSpPr>
            <a:spLocks noGrp="1"/>
          </p:cNvSpPr>
          <p:nvPr>
            <p:ph idx="18" hasCustomPrompt="1"/>
          </p:nvPr>
        </p:nvSpPr>
        <p:spPr>
          <a:xfrm>
            <a:off x="6183334" y="1701800"/>
            <a:ext cx="5481614" cy="4607984"/>
          </a:xfrm>
        </p:spPr>
        <p:txBody>
          <a:bodyPr/>
          <a:lstStyle>
            <a:lvl1pPr>
              <a:defRPr>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vl6pPr>
              <a:buNone/>
              <a:defRPr>
                <a:solidFill>
                  <a:schemeClr val="bg1"/>
                </a:solidFill>
              </a:defRPr>
            </a:lvl6pPr>
            <a:lvl7pPr>
              <a:defRPr>
                <a:solidFill>
                  <a:schemeClr val="bg1"/>
                </a:solidFill>
              </a:defRPr>
            </a:lvl7pPr>
            <a:lvl8pPr>
              <a:buClrTx/>
              <a:defRPr>
                <a:solidFill>
                  <a:schemeClr val="bg1"/>
                </a:solidFill>
              </a:defRPr>
            </a:lvl8pPr>
            <a:lvl9pPr>
              <a:buClrTx/>
              <a:defRPr>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ubtitle">
            <a:extLst>
              <a:ext uri="{FF2B5EF4-FFF2-40B4-BE49-F238E27FC236}">
                <a16:creationId xmlns:a16="http://schemas.microsoft.com/office/drawing/2014/main" id="{7996A876-C275-4267-8912-5EF60659D252}"/>
              </a:ext>
            </a:extLst>
          </p:cNvPr>
          <p:cNvSpPr>
            <a:spLocks noGrp="1"/>
          </p:cNvSpPr>
          <p:nvPr>
            <p:ph type="subTitle" idx="14" hasCustomPrompt="1"/>
          </p:nvPr>
        </p:nvSpPr>
        <p:spPr>
          <a:xfrm>
            <a:off x="527049" y="1008938"/>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bg1"/>
                </a:solidFill>
              </a:defRPr>
            </a:lvl1pPr>
            <a:lvl2pPr marL="0" indent="0" algn="l">
              <a:spcBef>
                <a:spcPts val="0"/>
              </a:spcBef>
              <a:spcAft>
                <a:spcPts val="0"/>
              </a:spcAft>
              <a:buFont typeface="Arial" panose="020B0604020202020204" pitchFamily="34" charset="0"/>
              <a:buNone/>
              <a:defRPr sz="1800">
                <a:solidFill>
                  <a:schemeClr val="bg1"/>
                </a:solidFill>
              </a:defRPr>
            </a:lvl2pPr>
            <a:lvl3pPr marL="0" indent="0" algn="l">
              <a:spcBef>
                <a:spcPts val="0"/>
              </a:spcBef>
              <a:spcAft>
                <a:spcPts val="0"/>
              </a:spcAft>
              <a:buFont typeface="Arial" panose="020B0604020202020204" pitchFamily="34" charset="0"/>
              <a:buNone/>
              <a:defRPr sz="1800" b="1">
                <a:solidFill>
                  <a:schemeClr val="bg1"/>
                </a:solidFill>
              </a:defRPr>
            </a:lvl3pPr>
            <a:lvl4pPr marL="0" indent="0" algn="l">
              <a:spcBef>
                <a:spcPts val="0"/>
              </a:spcBef>
              <a:spcAft>
                <a:spcPts val="0"/>
              </a:spcAft>
              <a:buFont typeface="Arial" panose="020B0604020202020204" pitchFamily="34" charset="0"/>
              <a:buNone/>
              <a:defRPr sz="1400">
                <a:solidFill>
                  <a:schemeClr val="bg1"/>
                </a:solidFill>
              </a:defRPr>
            </a:lvl4pPr>
            <a:lvl5pPr marL="0" indent="0" algn="l">
              <a:spcBef>
                <a:spcPts val="0"/>
              </a:spcBef>
              <a:spcAft>
                <a:spcPts val="0"/>
              </a:spcAft>
              <a:buFont typeface="Arial" panose="020B0604020202020204" pitchFamily="34" charset="0"/>
              <a:buNone/>
              <a:defRPr sz="1200">
                <a:solidFill>
                  <a:schemeClr val="bg1"/>
                </a:solidFill>
              </a:defRPr>
            </a:lvl5pPr>
            <a:lvl6pPr marL="0" indent="0" algn="l">
              <a:spcBef>
                <a:spcPts val="0"/>
              </a:spcBef>
              <a:spcAft>
                <a:spcPts val="0"/>
              </a:spcAft>
              <a:buFont typeface="Arial" panose="020B0604020202020204" pitchFamily="34" charset="0"/>
              <a:buNone/>
              <a:defRPr sz="1200">
                <a:solidFill>
                  <a:schemeClr val="bg1"/>
                </a:solidFill>
              </a:defRPr>
            </a:lvl6pPr>
            <a:lvl7pPr marL="0" indent="0" algn="l">
              <a:spcBef>
                <a:spcPts val="0"/>
              </a:spcBef>
              <a:spcAft>
                <a:spcPts val="0"/>
              </a:spcAft>
              <a:buFont typeface="Arial" panose="020B0604020202020204" pitchFamily="34" charset="0"/>
              <a:buNone/>
              <a:defRPr sz="1200">
                <a:solidFill>
                  <a:schemeClr val="bg1"/>
                </a:solidFill>
              </a:defRPr>
            </a:lvl7pPr>
            <a:lvl8pPr marL="0" indent="0" algn="l">
              <a:spcBef>
                <a:spcPts val="0"/>
              </a:spcBef>
              <a:spcAft>
                <a:spcPts val="0"/>
              </a:spcAft>
              <a:buFont typeface="Arial" panose="020B0604020202020204" pitchFamily="34" charset="0"/>
              <a:buNone/>
              <a:defRPr sz="1200">
                <a:solidFill>
                  <a:schemeClr val="bg1"/>
                </a:solidFill>
              </a:defRPr>
            </a:lvl8pPr>
            <a:lvl9pPr marL="0" indent="0" algn="l">
              <a:spcBef>
                <a:spcPts val="0"/>
              </a:spcBef>
              <a:spcAft>
                <a:spcPts val="0"/>
              </a:spcAft>
              <a:buFont typeface="Arial" panose="020B0604020202020204" pitchFamily="34" charset="0"/>
              <a:buNone/>
              <a:defRPr sz="1200">
                <a:solidFill>
                  <a:schemeClr val="bg1"/>
                </a:solidFill>
              </a:defRPr>
            </a:lvl9pPr>
          </a:lstStyle>
          <a:p>
            <a:pPr lvl="0"/>
            <a:r>
              <a:rPr lang="en-US"/>
              <a:t>Subtitle – 1 line only</a:t>
            </a:r>
          </a:p>
        </p:txBody>
      </p:sp>
      <p:sp>
        <p:nvSpPr>
          <p:cNvPr id="2" name="Title">
            <a:extLst>
              <a:ext uri="{FF2B5EF4-FFF2-40B4-BE49-F238E27FC236}">
                <a16:creationId xmlns:a16="http://schemas.microsoft.com/office/drawing/2014/main" id="{5A49BACF-04D2-4ED7-BB2F-ADE97552A66C}"/>
              </a:ext>
            </a:extLst>
          </p:cNvPr>
          <p:cNvSpPr>
            <a:spLocks noGrp="1"/>
          </p:cNvSpPr>
          <p:nvPr>
            <p:ph type="title" hasCustomPrompt="1"/>
          </p:nvPr>
        </p:nvSpPr>
        <p:spPr/>
        <p:txBody>
          <a:bodyPr/>
          <a:lstStyle>
            <a:lvl1pPr>
              <a:defRPr>
                <a:solidFill>
                  <a:schemeClr val="bg1"/>
                </a:solidFill>
              </a:defRPr>
            </a:lvl1pPr>
          </a:lstStyle>
          <a:p>
            <a:r>
              <a:rPr lang="en-US"/>
              <a:t>Title style – 1 line only</a:t>
            </a:r>
          </a:p>
        </p:txBody>
      </p:sp>
      <p:sp>
        <p:nvSpPr>
          <p:cNvPr id="13" name="Slide Number">
            <a:extLst>
              <a:ext uri="{FF2B5EF4-FFF2-40B4-BE49-F238E27FC236}">
                <a16:creationId xmlns:a16="http://schemas.microsoft.com/office/drawing/2014/main" id="{3AFCA1AE-EE27-491F-BE81-40D869FEAD55}"/>
              </a:ext>
            </a:extLst>
          </p:cNvPr>
          <p:cNvSpPr>
            <a:spLocks noGrp="1"/>
          </p:cNvSpPr>
          <p:nvPr>
            <p:ph type="sldNum" sz="quarter" idx="4"/>
          </p:nvPr>
        </p:nvSpPr>
        <p:spPr>
          <a:xfrm>
            <a:off x="11097070" y="6552215"/>
            <a:ext cx="567743" cy="131235"/>
          </a:xfrm>
          <a:prstGeom prst="rect">
            <a:avLst/>
          </a:prstGeom>
        </p:spPr>
        <p:txBody>
          <a:bodyPr vert="horz" lIns="0" tIns="0" rIns="0" bIns="0" rtlCol="0" anchor="t" anchorCtr="0"/>
          <a:lstStyle>
            <a:lvl1pPr algn="r">
              <a:defRPr sz="900">
                <a:solidFill>
                  <a:schemeClr val="bg1"/>
                </a:solidFill>
              </a:defRPr>
            </a:lvl1pPr>
          </a:lstStyle>
          <a:p>
            <a:pPr defTabSz="1218866"/>
            <a:fld id="{2490C926-4C7A-4456-B603-8FB00524CD8E}" type="slidenum">
              <a:rPr lang="en-GB" smtClean="0"/>
              <a:pPr defTabSz="1218866"/>
              <a:t>‹#›</a:t>
            </a:fld>
            <a:endParaRPr lang="en-GB"/>
          </a:p>
        </p:txBody>
      </p:sp>
      <p:sp>
        <p:nvSpPr>
          <p:cNvPr id="19" name="FOOTER">
            <a:extLst>
              <a:ext uri="{FF2B5EF4-FFF2-40B4-BE49-F238E27FC236}">
                <a16:creationId xmlns:a16="http://schemas.microsoft.com/office/drawing/2014/main" id="{9575171A-AB19-467A-B54B-37936C0C5BC2}"/>
              </a:ext>
            </a:extLst>
          </p:cNvPr>
          <p:cNvSpPr>
            <a:spLocks noGrp="1"/>
          </p:cNvSpPr>
          <p:nvPr>
            <p:ph type="ftr" sz="quarter" idx="3"/>
          </p:nvPr>
        </p:nvSpPr>
        <p:spPr>
          <a:xfrm>
            <a:off x="3595511" y="6540333"/>
            <a:ext cx="5000980" cy="143116"/>
          </a:xfrm>
          <a:prstGeom prst="rect">
            <a:avLst/>
          </a:prstGeom>
        </p:spPr>
        <p:txBody>
          <a:bodyPr vert="horz" lIns="0" tIns="0" rIns="0" bIns="0" rtlCol="0" anchor="ctr"/>
          <a:lstStyle>
            <a:lvl1pPr algn="ctr">
              <a:defRPr sz="900">
                <a:solidFill>
                  <a:schemeClr val="bg1"/>
                </a:solidFill>
              </a:defRPr>
            </a:lvl1pPr>
          </a:lstStyle>
          <a:p>
            <a:endParaRPr lang="en-US"/>
          </a:p>
        </p:txBody>
      </p:sp>
      <p:sp>
        <p:nvSpPr>
          <p:cNvPr id="20" name="MOTT MACDONALD" descr="{&quot;templafy&quot;:{&quot;id&quot;:&quot;f17da701-a986-4788-9470-17cc49d9cd3f&quot;}}" title="UserProfile.Language.PpEntity">
            <a:extLst>
              <a:ext uri="{FF2B5EF4-FFF2-40B4-BE49-F238E27FC236}">
                <a16:creationId xmlns:a16="http://schemas.microsoft.com/office/drawing/2014/main" id="{360E037E-C553-4BA7-A703-522C9A354E25}"/>
              </a:ext>
            </a:extLst>
          </p:cNvPr>
          <p:cNvSpPr txBox="1"/>
          <p:nvPr userDrawn="1"/>
        </p:nvSpPr>
        <p:spPr>
          <a:xfrm>
            <a:off x="527053" y="6540333"/>
            <a:ext cx="2200816" cy="143116"/>
          </a:xfrm>
          <a:prstGeom prst="rect">
            <a:avLst/>
          </a:prstGeom>
          <a:noFill/>
        </p:spPr>
        <p:txBody>
          <a:bodyPr wrap="square" lIns="0" tIns="0" rIns="0" bIns="0" rtlCol="0">
            <a:spAutoFit/>
          </a:bodyPr>
          <a:lstStyle/>
          <a:p>
            <a:r>
              <a:rPr lang="en-GB" sz="900">
                <a:solidFill>
                  <a:schemeClr val="bg1"/>
                </a:solidFill>
              </a:rPr>
              <a:t>Mott MacDonald</a:t>
            </a:r>
          </a:p>
        </p:txBody>
      </p:sp>
      <p:sp>
        <p:nvSpPr>
          <p:cNvPr id="21" name="CLASS" descr="{&quot;templafy&quot;:{&quot;id&quot;:&quot;ca252b7b-7e56-4ea9-827b-99c129e4ebd5&quot;}}" hidden="1">
            <a:extLst>
              <a:ext uri="{FF2B5EF4-FFF2-40B4-BE49-F238E27FC236}">
                <a16:creationId xmlns:a16="http://schemas.microsoft.com/office/drawing/2014/main" id="{6BA968C7-8FB2-4567-8ED6-BABA276053C4}"/>
              </a:ext>
            </a:extLst>
          </p:cNvPr>
          <p:cNvSpPr/>
          <p:nvPr userDrawn="1"/>
        </p:nvSpPr>
        <p:spPr>
          <a:xfrm>
            <a:off x="527055" y="178648"/>
            <a:ext cx="2651742"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a:solidFill>
                <a:schemeClr val="bg1"/>
              </a:solidFill>
            </a:endParaRPr>
          </a:p>
        </p:txBody>
      </p:sp>
    </p:spTree>
    <p:extLst>
      <p:ext uri="{BB962C8B-B14F-4D97-AF65-F5344CB8AC3E}">
        <p14:creationId xmlns:p14="http://schemas.microsoft.com/office/powerpoint/2010/main" val="1563479199"/>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Half Content">
    <p:spTree>
      <p:nvGrpSpPr>
        <p:cNvPr id="1" name=""/>
        <p:cNvGrpSpPr/>
        <p:nvPr/>
      </p:nvGrpSpPr>
      <p:grpSpPr>
        <a:xfrm>
          <a:off x="0" y="0"/>
          <a:ext cx="0" cy="0"/>
          <a:chOff x="0" y="0"/>
          <a:chExt cx="0" cy="0"/>
        </a:xfrm>
      </p:grpSpPr>
      <p:sp>
        <p:nvSpPr>
          <p:cNvPr id="6" name="Content 1">
            <a:extLst>
              <a:ext uri="{FF2B5EF4-FFF2-40B4-BE49-F238E27FC236}">
                <a16:creationId xmlns:a16="http://schemas.microsoft.com/office/drawing/2014/main" id="{290F6EDB-1A60-4AC5-81A6-9A2367ED5203}"/>
              </a:ext>
            </a:extLst>
          </p:cNvPr>
          <p:cNvSpPr>
            <a:spLocks noGrp="1"/>
          </p:cNvSpPr>
          <p:nvPr>
            <p:ph idx="1" hasCustomPrompt="1"/>
          </p:nvPr>
        </p:nvSpPr>
        <p:spPr>
          <a:xfrm>
            <a:off x="527052" y="1701800"/>
            <a:ext cx="5473673"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D50A8941-0A09-4903-908B-FC975DC81BCE}"/>
              </a:ext>
            </a:extLst>
          </p:cNvPr>
          <p:cNvSpPr>
            <a:spLocks noGrp="1"/>
          </p:cNvSpPr>
          <p:nvPr>
            <p:ph type="title" hasCustomPrompt="1"/>
          </p:nvPr>
        </p:nvSpPr>
        <p:spPr/>
        <p:txBody>
          <a:bodyPr/>
          <a:lstStyle/>
          <a:p>
            <a:r>
              <a:rPr lang="en-US"/>
              <a:t>Title style – 1 line only</a:t>
            </a:r>
          </a:p>
        </p:txBody>
      </p:sp>
      <p:sp>
        <p:nvSpPr>
          <p:cNvPr id="7" name="Subtitle">
            <a:extLst>
              <a:ext uri="{FF2B5EF4-FFF2-40B4-BE49-F238E27FC236}">
                <a16:creationId xmlns:a16="http://schemas.microsoft.com/office/drawing/2014/main" id="{C9B0AD58-2BC2-48A0-BF1B-9375A650788B}"/>
              </a:ext>
            </a:extLst>
          </p:cNvPr>
          <p:cNvSpPr>
            <a:spLocks noGrp="1"/>
          </p:cNvSpPr>
          <p:nvPr>
            <p:ph type="subTitle" idx="14" hasCustomPrompt="1"/>
          </p:nvPr>
        </p:nvSpPr>
        <p:spPr>
          <a:xfrm>
            <a:off x="527049" y="1008938"/>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a:t>Subtitle – 1 line only</a:t>
            </a:r>
          </a:p>
        </p:txBody>
      </p:sp>
    </p:spTree>
    <p:extLst>
      <p:ext uri="{BB962C8B-B14F-4D97-AF65-F5344CB8AC3E}">
        <p14:creationId xmlns:p14="http://schemas.microsoft.com/office/powerpoint/2010/main" val="1524905436"/>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Half Content (Stone)">
    <p:bg>
      <p:bgPr>
        <a:solidFill>
          <a:schemeClr val="bg2"/>
        </a:solidFill>
        <a:effectLst/>
      </p:bgPr>
    </p:bg>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53D2C0E4-7B71-4691-9CAB-81B6780FB85B}"/>
              </a:ext>
            </a:extLst>
          </p:cNvPr>
          <p:cNvSpPr>
            <a:spLocks noGrp="1"/>
          </p:cNvSpPr>
          <p:nvPr>
            <p:ph type="sldNum" sz="quarter" idx="16"/>
          </p:nvPr>
        </p:nvSpPr>
        <p:spPr>
          <a:xfrm>
            <a:off x="11097070" y="6552215"/>
            <a:ext cx="567743" cy="131235"/>
          </a:xfrm>
          <a:prstGeom prst="rect">
            <a:avLst/>
          </a:prstGeom>
        </p:spPr>
        <p:txBody>
          <a:bodyPr/>
          <a:lstStyle/>
          <a:p>
            <a:pPr defTabSz="1218866"/>
            <a:fld id="{2490C926-4C7A-4456-B603-8FB00524CD8E}" type="slidenum">
              <a:rPr lang="en-GB" smtClean="0">
                <a:solidFill>
                  <a:prstClr val="black"/>
                </a:solidFill>
              </a:rPr>
              <a:pPr defTabSz="1218866"/>
              <a:t>‹#›</a:t>
            </a:fld>
            <a:endParaRPr lang="en-GB">
              <a:solidFill>
                <a:prstClr val="black"/>
              </a:solidFill>
            </a:endParaRPr>
          </a:p>
        </p:txBody>
      </p:sp>
      <p:sp>
        <p:nvSpPr>
          <p:cNvPr id="6" name="Content 1">
            <a:extLst>
              <a:ext uri="{FF2B5EF4-FFF2-40B4-BE49-F238E27FC236}">
                <a16:creationId xmlns:a16="http://schemas.microsoft.com/office/drawing/2014/main" id="{290F6EDB-1A60-4AC5-81A6-9A2367ED5203}"/>
              </a:ext>
            </a:extLst>
          </p:cNvPr>
          <p:cNvSpPr>
            <a:spLocks noGrp="1"/>
          </p:cNvSpPr>
          <p:nvPr>
            <p:ph idx="1" hasCustomPrompt="1"/>
          </p:nvPr>
        </p:nvSpPr>
        <p:spPr>
          <a:xfrm>
            <a:off x="527052" y="1701800"/>
            <a:ext cx="5473673"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B0AA704F-467E-4FEF-9D8F-25EE43B3D510}"/>
              </a:ext>
            </a:extLst>
          </p:cNvPr>
          <p:cNvSpPr>
            <a:spLocks noGrp="1"/>
          </p:cNvSpPr>
          <p:nvPr>
            <p:ph type="title" hasCustomPrompt="1"/>
          </p:nvPr>
        </p:nvSpPr>
        <p:spPr/>
        <p:txBody>
          <a:bodyPr/>
          <a:lstStyle/>
          <a:p>
            <a:r>
              <a:rPr lang="en-US"/>
              <a:t>Title style – 1 line only</a:t>
            </a:r>
          </a:p>
        </p:txBody>
      </p:sp>
      <p:sp>
        <p:nvSpPr>
          <p:cNvPr id="7" name="Subtitle">
            <a:extLst>
              <a:ext uri="{FF2B5EF4-FFF2-40B4-BE49-F238E27FC236}">
                <a16:creationId xmlns:a16="http://schemas.microsoft.com/office/drawing/2014/main" id="{D1885749-BEC3-42CD-A846-2220D64BCE70}"/>
              </a:ext>
            </a:extLst>
          </p:cNvPr>
          <p:cNvSpPr>
            <a:spLocks noGrp="1"/>
          </p:cNvSpPr>
          <p:nvPr>
            <p:ph type="subTitle" idx="14" hasCustomPrompt="1"/>
          </p:nvPr>
        </p:nvSpPr>
        <p:spPr>
          <a:xfrm>
            <a:off x="527049" y="1008938"/>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a:t>Subtitle – 1 line only</a:t>
            </a:r>
          </a:p>
        </p:txBody>
      </p:sp>
      <p:sp>
        <p:nvSpPr>
          <p:cNvPr id="3" name="Footer Placeholder 2">
            <a:extLst>
              <a:ext uri="{FF2B5EF4-FFF2-40B4-BE49-F238E27FC236}">
                <a16:creationId xmlns:a16="http://schemas.microsoft.com/office/drawing/2014/main" id="{E870E048-AF69-4412-AFF6-5CC30A6FE636}"/>
              </a:ext>
            </a:extLst>
          </p:cNvPr>
          <p:cNvSpPr>
            <a:spLocks noGrp="1"/>
          </p:cNvSpPr>
          <p:nvPr>
            <p:ph type="ftr" sz="quarter" idx="17"/>
          </p:nvPr>
        </p:nvSpPr>
        <p:spPr>
          <a:xfrm>
            <a:off x="3595511" y="6540333"/>
            <a:ext cx="5000980" cy="143116"/>
          </a:xfrm>
          <a:prstGeom prst="rect">
            <a:avLst/>
          </a:prstGeom>
        </p:spPr>
        <p:txBody>
          <a:bodyPr/>
          <a:lstStyle/>
          <a:p>
            <a:endParaRPr lang="en-US"/>
          </a:p>
        </p:txBody>
      </p:sp>
    </p:spTree>
    <p:extLst>
      <p:ext uri="{BB962C8B-B14F-4D97-AF65-F5344CB8AC3E}">
        <p14:creationId xmlns:p14="http://schemas.microsoft.com/office/powerpoint/2010/main" val="1043969173"/>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Half Content (Dark)">
    <p:bg>
      <p:bgPr>
        <a:solidFill>
          <a:schemeClr val="tx2"/>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5A49BACF-04D2-4ED7-BB2F-ADE97552A66C}"/>
              </a:ext>
            </a:extLst>
          </p:cNvPr>
          <p:cNvSpPr>
            <a:spLocks noGrp="1"/>
          </p:cNvSpPr>
          <p:nvPr>
            <p:ph type="title" hasCustomPrompt="1"/>
          </p:nvPr>
        </p:nvSpPr>
        <p:spPr/>
        <p:txBody>
          <a:bodyPr/>
          <a:lstStyle>
            <a:lvl1pPr>
              <a:defRPr>
                <a:solidFill>
                  <a:schemeClr val="bg1"/>
                </a:solidFill>
              </a:defRPr>
            </a:lvl1pPr>
          </a:lstStyle>
          <a:p>
            <a:r>
              <a:rPr lang="en-US"/>
              <a:t>Title style – 1 line only</a:t>
            </a:r>
          </a:p>
        </p:txBody>
      </p:sp>
      <p:sp>
        <p:nvSpPr>
          <p:cNvPr id="10" name="Content">
            <a:extLst>
              <a:ext uri="{FF2B5EF4-FFF2-40B4-BE49-F238E27FC236}">
                <a16:creationId xmlns:a16="http://schemas.microsoft.com/office/drawing/2014/main" id="{08FC428E-EBD0-4247-AFD6-6704374D43AA}"/>
              </a:ext>
            </a:extLst>
          </p:cNvPr>
          <p:cNvSpPr>
            <a:spLocks noGrp="1"/>
          </p:cNvSpPr>
          <p:nvPr>
            <p:ph idx="1" hasCustomPrompt="1"/>
          </p:nvPr>
        </p:nvSpPr>
        <p:spPr>
          <a:xfrm>
            <a:off x="527052" y="1701800"/>
            <a:ext cx="5481614" cy="4607984"/>
          </a:xfrm>
        </p:spPr>
        <p:txBody>
          <a:bodyPr/>
          <a:lstStyle>
            <a:lvl1pPr>
              <a:defRPr>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vl6pPr>
              <a:buNone/>
              <a:defRPr>
                <a:solidFill>
                  <a:schemeClr val="bg1"/>
                </a:solidFill>
              </a:defRPr>
            </a:lvl6pPr>
            <a:lvl7pPr>
              <a:defRPr>
                <a:solidFill>
                  <a:schemeClr val="bg1"/>
                </a:solidFill>
              </a:defRPr>
            </a:lvl7pPr>
            <a:lvl8pPr>
              <a:buClrTx/>
              <a:defRPr>
                <a:solidFill>
                  <a:schemeClr val="bg1"/>
                </a:solidFill>
              </a:defRPr>
            </a:lvl8pPr>
            <a:lvl9pPr>
              <a:buClrTx/>
              <a:defRPr>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ubtitle">
            <a:extLst>
              <a:ext uri="{FF2B5EF4-FFF2-40B4-BE49-F238E27FC236}">
                <a16:creationId xmlns:a16="http://schemas.microsoft.com/office/drawing/2014/main" id="{248A71DA-4764-46C9-8E85-B03975F67D20}"/>
              </a:ext>
            </a:extLst>
          </p:cNvPr>
          <p:cNvSpPr>
            <a:spLocks noGrp="1"/>
          </p:cNvSpPr>
          <p:nvPr>
            <p:ph type="subTitle" idx="14" hasCustomPrompt="1"/>
          </p:nvPr>
        </p:nvSpPr>
        <p:spPr>
          <a:xfrm>
            <a:off x="527049" y="1008938"/>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bg1"/>
                </a:solidFill>
              </a:defRPr>
            </a:lvl1pPr>
            <a:lvl2pPr marL="0" indent="0" algn="l">
              <a:spcBef>
                <a:spcPts val="0"/>
              </a:spcBef>
              <a:spcAft>
                <a:spcPts val="0"/>
              </a:spcAft>
              <a:buFont typeface="Arial" panose="020B0604020202020204" pitchFamily="34" charset="0"/>
              <a:buNone/>
              <a:defRPr sz="1800">
                <a:solidFill>
                  <a:schemeClr val="bg1"/>
                </a:solidFill>
              </a:defRPr>
            </a:lvl2pPr>
            <a:lvl3pPr marL="0" indent="0" algn="l">
              <a:spcBef>
                <a:spcPts val="0"/>
              </a:spcBef>
              <a:spcAft>
                <a:spcPts val="0"/>
              </a:spcAft>
              <a:buFont typeface="Arial" panose="020B0604020202020204" pitchFamily="34" charset="0"/>
              <a:buNone/>
              <a:defRPr sz="1800" b="1">
                <a:solidFill>
                  <a:schemeClr val="bg1"/>
                </a:solidFill>
              </a:defRPr>
            </a:lvl3pPr>
            <a:lvl4pPr marL="0" indent="0" algn="l">
              <a:spcBef>
                <a:spcPts val="0"/>
              </a:spcBef>
              <a:spcAft>
                <a:spcPts val="0"/>
              </a:spcAft>
              <a:buFont typeface="Arial" panose="020B0604020202020204" pitchFamily="34" charset="0"/>
              <a:buNone/>
              <a:defRPr sz="1400">
                <a:solidFill>
                  <a:schemeClr val="bg1"/>
                </a:solidFill>
              </a:defRPr>
            </a:lvl4pPr>
            <a:lvl5pPr marL="0" indent="0" algn="l">
              <a:spcBef>
                <a:spcPts val="0"/>
              </a:spcBef>
              <a:spcAft>
                <a:spcPts val="0"/>
              </a:spcAft>
              <a:buFont typeface="Arial" panose="020B0604020202020204" pitchFamily="34" charset="0"/>
              <a:buNone/>
              <a:defRPr sz="1200">
                <a:solidFill>
                  <a:schemeClr val="bg1"/>
                </a:solidFill>
              </a:defRPr>
            </a:lvl5pPr>
            <a:lvl6pPr marL="0" indent="0" algn="l">
              <a:spcBef>
                <a:spcPts val="0"/>
              </a:spcBef>
              <a:spcAft>
                <a:spcPts val="0"/>
              </a:spcAft>
              <a:buFont typeface="Arial" panose="020B0604020202020204" pitchFamily="34" charset="0"/>
              <a:buNone/>
              <a:defRPr sz="1200">
                <a:solidFill>
                  <a:schemeClr val="bg1"/>
                </a:solidFill>
              </a:defRPr>
            </a:lvl6pPr>
            <a:lvl7pPr marL="0" indent="0" algn="l">
              <a:spcBef>
                <a:spcPts val="0"/>
              </a:spcBef>
              <a:spcAft>
                <a:spcPts val="0"/>
              </a:spcAft>
              <a:buFont typeface="Arial" panose="020B0604020202020204" pitchFamily="34" charset="0"/>
              <a:buNone/>
              <a:defRPr sz="1200">
                <a:solidFill>
                  <a:schemeClr val="bg1"/>
                </a:solidFill>
              </a:defRPr>
            </a:lvl7pPr>
            <a:lvl8pPr marL="0" indent="0" algn="l">
              <a:spcBef>
                <a:spcPts val="0"/>
              </a:spcBef>
              <a:spcAft>
                <a:spcPts val="0"/>
              </a:spcAft>
              <a:buFont typeface="Arial" panose="020B0604020202020204" pitchFamily="34" charset="0"/>
              <a:buNone/>
              <a:defRPr sz="1200">
                <a:solidFill>
                  <a:schemeClr val="bg1"/>
                </a:solidFill>
              </a:defRPr>
            </a:lvl8pPr>
            <a:lvl9pPr marL="0" indent="0" algn="l">
              <a:spcBef>
                <a:spcPts val="0"/>
              </a:spcBef>
              <a:spcAft>
                <a:spcPts val="0"/>
              </a:spcAft>
              <a:buFont typeface="Arial" panose="020B0604020202020204" pitchFamily="34" charset="0"/>
              <a:buNone/>
              <a:defRPr sz="1200">
                <a:solidFill>
                  <a:schemeClr val="bg1"/>
                </a:solidFill>
              </a:defRPr>
            </a:lvl9pPr>
          </a:lstStyle>
          <a:p>
            <a:pPr lvl="0"/>
            <a:r>
              <a:rPr lang="en-US"/>
              <a:t>Subtitle – 1 line only</a:t>
            </a:r>
          </a:p>
        </p:txBody>
      </p:sp>
      <p:sp>
        <p:nvSpPr>
          <p:cNvPr id="13" name="Slide Number">
            <a:extLst>
              <a:ext uri="{FF2B5EF4-FFF2-40B4-BE49-F238E27FC236}">
                <a16:creationId xmlns:a16="http://schemas.microsoft.com/office/drawing/2014/main" id="{453B9C04-971F-489B-8C09-AD4A5162B46E}"/>
              </a:ext>
            </a:extLst>
          </p:cNvPr>
          <p:cNvSpPr>
            <a:spLocks noGrp="1"/>
          </p:cNvSpPr>
          <p:nvPr>
            <p:ph type="sldNum" sz="quarter" idx="4"/>
          </p:nvPr>
        </p:nvSpPr>
        <p:spPr>
          <a:xfrm>
            <a:off x="11097070" y="6552215"/>
            <a:ext cx="567743" cy="131235"/>
          </a:xfrm>
          <a:prstGeom prst="rect">
            <a:avLst/>
          </a:prstGeom>
        </p:spPr>
        <p:txBody>
          <a:bodyPr vert="horz" lIns="0" tIns="0" rIns="0" bIns="0" rtlCol="0" anchor="t" anchorCtr="0"/>
          <a:lstStyle>
            <a:lvl1pPr algn="r">
              <a:defRPr sz="900">
                <a:solidFill>
                  <a:schemeClr val="bg1"/>
                </a:solidFill>
              </a:defRPr>
            </a:lvl1pPr>
          </a:lstStyle>
          <a:p>
            <a:pPr defTabSz="1218866"/>
            <a:fld id="{2490C926-4C7A-4456-B603-8FB00524CD8E}" type="slidenum">
              <a:rPr lang="en-GB" smtClean="0"/>
              <a:pPr defTabSz="1218866"/>
              <a:t>‹#›</a:t>
            </a:fld>
            <a:endParaRPr lang="en-GB"/>
          </a:p>
        </p:txBody>
      </p:sp>
      <p:sp>
        <p:nvSpPr>
          <p:cNvPr id="17" name="FOOTER">
            <a:extLst>
              <a:ext uri="{FF2B5EF4-FFF2-40B4-BE49-F238E27FC236}">
                <a16:creationId xmlns:a16="http://schemas.microsoft.com/office/drawing/2014/main" id="{10393B4A-7F48-4837-A1E6-76C95F5713DB}"/>
              </a:ext>
            </a:extLst>
          </p:cNvPr>
          <p:cNvSpPr>
            <a:spLocks noGrp="1"/>
          </p:cNvSpPr>
          <p:nvPr>
            <p:ph type="ftr" sz="quarter" idx="3"/>
          </p:nvPr>
        </p:nvSpPr>
        <p:spPr>
          <a:xfrm>
            <a:off x="3595511" y="6540333"/>
            <a:ext cx="5000980" cy="143116"/>
          </a:xfrm>
          <a:prstGeom prst="rect">
            <a:avLst/>
          </a:prstGeom>
        </p:spPr>
        <p:txBody>
          <a:bodyPr vert="horz" lIns="0" tIns="0" rIns="0" bIns="0" rtlCol="0" anchor="ctr"/>
          <a:lstStyle>
            <a:lvl1pPr algn="ctr">
              <a:defRPr sz="900">
                <a:solidFill>
                  <a:schemeClr val="bg1"/>
                </a:solidFill>
              </a:defRPr>
            </a:lvl1pPr>
          </a:lstStyle>
          <a:p>
            <a:endParaRPr lang="en-US"/>
          </a:p>
        </p:txBody>
      </p:sp>
      <p:sp>
        <p:nvSpPr>
          <p:cNvPr id="18" name="MOTT MACDONALD" descr="{&quot;templafy&quot;:{&quot;id&quot;:&quot;a8dd8633-e28b-4a20-ae5d-46f2a26ae7e4&quot;}}" title="UserProfile.Language.PpEntity">
            <a:extLst>
              <a:ext uri="{FF2B5EF4-FFF2-40B4-BE49-F238E27FC236}">
                <a16:creationId xmlns:a16="http://schemas.microsoft.com/office/drawing/2014/main" id="{60402E90-7061-4794-9E84-1671A1637D63}"/>
              </a:ext>
            </a:extLst>
          </p:cNvPr>
          <p:cNvSpPr txBox="1"/>
          <p:nvPr userDrawn="1"/>
        </p:nvSpPr>
        <p:spPr>
          <a:xfrm>
            <a:off x="527053" y="6540333"/>
            <a:ext cx="2200816" cy="143116"/>
          </a:xfrm>
          <a:prstGeom prst="rect">
            <a:avLst/>
          </a:prstGeom>
          <a:noFill/>
        </p:spPr>
        <p:txBody>
          <a:bodyPr wrap="square" lIns="0" tIns="0" rIns="0" bIns="0" rtlCol="0">
            <a:spAutoFit/>
          </a:bodyPr>
          <a:lstStyle/>
          <a:p>
            <a:r>
              <a:rPr lang="en-GB" sz="900">
                <a:solidFill>
                  <a:schemeClr val="bg1"/>
                </a:solidFill>
              </a:rPr>
              <a:t>Mott MacDonald</a:t>
            </a:r>
          </a:p>
        </p:txBody>
      </p:sp>
      <p:sp>
        <p:nvSpPr>
          <p:cNvPr id="19" name="CLASS" descr="{&quot;templafy&quot;:{&quot;id&quot;:&quot;dc9bcd6a-01e7-4fe9-ab6e-c3aa1804795a&quot;}}" hidden="1">
            <a:extLst>
              <a:ext uri="{FF2B5EF4-FFF2-40B4-BE49-F238E27FC236}">
                <a16:creationId xmlns:a16="http://schemas.microsoft.com/office/drawing/2014/main" id="{986DF998-2FCF-43BF-A18E-C8C9871CD2C9}"/>
              </a:ext>
            </a:extLst>
          </p:cNvPr>
          <p:cNvSpPr/>
          <p:nvPr userDrawn="1"/>
        </p:nvSpPr>
        <p:spPr>
          <a:xfrm>
            <a:off x="527055" y="178648"/>
            <a:ext cx="2651742"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a:solidFill>
                <a:schemeClr val="bg1"/>
              </a:solidFill>
            </a:endParaRPr>
          </a:p>
        </p:txBody>
      </p:sp>
    </p:spTree>
    <p:extLst>
      <p:ext uri="{BB962C8B-B14F-4D97-AF65-F5344CB8AC3E}">
        <p14:creationId xmlns:p14="http://schemas.microsoft.com/office/powerpoint/2010/main" val="4265495344"/>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4E06CD7D-1E83-40B8-AB93-138141549B5D}"/>
              </a:ext>
            </a:extLst>
          </p:cNvPr>
          <p:cNvSpPr>
            <a:spLocks noGrp="1"/>
          </p:cNvSpPr>
          <p:nvPr>
            <p:ph type="sldNum" sz="quarter" idx="12"/>
          </p:nvPr>
        </p:nvSpPr>
        <p:spPr>
          <a:xfrm>
            <a:off x="11097070" y="6552215"/>
            <a:ext cx="567743" cy="131235"/>
          </a:xfrm>
          <a:prstGeom prst="rect">
            <a:avLst/>
          </a:prstGeom>
        </p:spPr>
        <p:txBody>
          <a:bodyPr/>
          <a:lstStyle/>
          <a:p>
            <a:pPr defTabSz="1218866"/>
            <a:fld id="{2490C926-4C7A-4456-B603-8FB00524CD8E}" type="slidenum">
              <a:rPr lang="en-GB" smtClean="0">
                <a:solidFill>
                  <a:prstClr val="black"/>
                </a:solidFill>
              </a:rPr>
              <a:pPr defTabSz="1218866"/>
              <a:t>‹#›</a:t>
            </a:fld>
            <a:endParaRPr lang="en-GB">
              <a:solidFill>
                <a:prstClr val="black"/>
              </a:solidFill>
            </a:endParaRPr>
          </a:p>
        </p:txBody>
      </p:sp>
      <p:sp>
        <p:nvSpPr>
          <p:cNvPr id="3" name="Footer">
            <a:extLst>
              <a:ext uri="{FF2B5EF4-FFF2-40B4-BE49-F238E27FC236}">
                <a16:creationId xmlns:a16="http://schemas.microsoft.com/office/drawing/2014/main" id="{9E1DDBB4-72D0-48C0-994E-9FEB6058B32D}"/>
              </a:ext>
            </a:extLst>
          </p:cNvPr>
          <p:cNvSpPr>
            <a:spLocks noGrp="1"/>
          </p:cNvSpPr>
          <p:nvPr>
            <p:ph type="ftr" sz="quarter" idx="13"/>
          </p:nvPr>
        </p:nvSpPr>
        <p:spPr>
          <a:xfrm>
            <a:off x="3595511" y="6540333"/>
            <a:ext cx="5000980" cy="143116"/>
          </a:xfrm>
          <a:prstGeom prst="rect">
            <a:avLst/>
          </a:prstGeom>
        </p:spPr>
        <p:txBody>
          <a:bodyPr/>
          <a:lstStyle/>
          <a:p>
            <a:endParaRPr lang="en-US"/>
          </a:p>
        </p:txBody>
      </p:sp>
      <p:sp>
        <p:nvSpPr>
          <p:cNvPr id="4" name="Title 3">
            <a:extLst>
              <a:ext uri="{FF2B5EF4-FFF2-40B4-BE49-F238E27FC236}">
                <a16:creationId xmlns:a16="http://schemas.microsoft.com/office/drawing/2014/main" id="{2E609688-38EE-4F91-9066-3305E6AAE858}"/>
              </a:ext>
            </a:extLst>
          </p:cNvPr>
          <p:cNvSpPr>
            <a:spLocks noGrp="1"/>
          </p:cNvSpPr>
          <p:nvPr>
            <p:ph type="title" hasCustomPrompt="1"/>
          </p:nvPr>
        </p:nvSpPr>
        <p:spPr/>
        <p:txBody>
          <a:bodyPr/>
          <a:lstStyle/>
          <a:p>
            <a:r>
              <a:rPr lang="en-US"/>
              <a:t>Title style – 1 line only</a:t>
            </a:r>
          </a:p>
        </p:txBody>
      </p:sp>
      <p:sp>
        <p:nvSpPr>
          <p:cNvPr id="8" name="Subtitle">
            <a:extLst>
              <a:ext uri="{FF2B5EF4-FFF2-40B4-BE49-F238E27FC236}">
                <a16:creationId xmlns:a16="http://schemas.microsoft.com/office/drawing/2014/main" id="{18AE0E0A-55B4-4BA1-A70F-413CB99FF4E0}"/>
              </a:ext>
            </a:extLst>
          </p:cNvPr>
          <p:cNvSpPr>
            <a:spLocks noGrp="1"/>
          </p:cNvSpPr>
          <p:nvPr>
            <p:ph type="subTitle" idx="14" hasCustomPrompt="1"/>
          </p:nvPr>
        </p:nvSpPr>
        <p:spPr>
          <a:xfrm>
            <a:off x="527049" y="1008938"/>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a:t>Subtitle – 1 line only</a:t>
            </a:r>
          </a:p>
        </p:txBody>
      </p:sp>
    </p:spTree>
    <p:extLst>
      <p:ext uri="{BB962C8B-B14F-4D97-AF65-F5344CB8AC3E}">
        <p14:creationId xmlns:p14="http://schemas.microsoft.com/office/powerpoint/2010/main" val="3090057919"/>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Only (Stone)">
    <p:bg>
      <p:bgPr>
        <a:solidFill>
          <a:schemeClr val="bg2"/>
        </a:solidFill>
        <a:effectLst/>
      </p:bgPr>
    </p:bg>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62EC735F-6046-4C2B-B84E-0EBB20F2AEA8}"/>
              </a:ext>
            </a:extLst>
          </p:cNvPr>
          <p:cNvSpPr>
            <a:spLocks noGrp="1"/>
          </p:cNvSpPr>
          <p:nvPr>
            <p:ph type="sldNum" sz="quarter" idx="12"/>
          </p:nvPr>
        </p:nvSpPr>
        <p:spPr>
          <a:xfrm>
            <a:off x="11097070" y="6552215"/>
            <a:ext cx="567743" cy="131235"/>
          </a:xfrm>
          <a:prstGeom prst="rect">
            <a:avLst/>
          </a:prstGeom>
        </p:spPr>
        <p:txBody>
          <a:bodyPr/>
          <a:lstStyle/>
          <a:p>
            <a:pPr defTabSz="1218866"/>
            <a:fld id="{2490C926-4C7A-4456-B603-8FB00524CD8E}" type="slidenum">
              <a:rPr lang="en-GB" smtClean="0">
                <a:solidFill>
                  <a:prstClr val="black"/>
                </a:solidFill>
              </a:rPr>
              <a:pPr defTabSz="1218866"/>
              <a:t>‹#›</a:t>
            </a:fld>
            <a:endParaRPr lang="en-GB">
              <a:solidFill>
                <a:prstClr val="black"/>
              </a:solidFill>
            </a:endParaRPr>
          </a:p>
        </p:txBody>
      </p:sp>
      <p:sp>
        <p:nvSpPr>
          <p:cNvPr id="3" name="Title 2">
            <a:extLst>
              <a:ext uri="{FF2B5EF4-FFF2-40B4-BE49-F238E27FC236}">
                <a16:creationId xmlns:a16="http://schemas.microsoft.com/office/drawing/2014/main" id="{3A17CDED-60BC-429B-AAEE-6FDE38213F7D}"/>
              </a:ext>
            </a:extLst>
          </p:cNvPr>
          <p:cNvSpPr>
            <a:spLocks noGrp="1"/>
          </p:cNvSpPr>
          <p:nvPr>
            <p:ph type="title" hasCustomPrompt="1"/>
          </p:nvPr>
        </p:nvSpPr>
        <p:spPr/>
        <p:txBody>
          <a:bodyPr/>
          <a:lstStyle/>
          <a:p>
            <a:r>
              <a:rPr lang="en-US"/>
              <a:t>Title style – 1 line only</a:t>
            </a:r>
          </a:p>
        </p:txBody>
      </p:sp>
      <p:sp>
        <p:nvSpPr>
          <p:cNvPr id="8" name="Subtitle">
            <a:extLst>
              <a:ext uri="{FF2B5EF4-FFF2-40B4-BE49-F238E27FC236}">
                <a16:creationId xmlns:a16="http://schemas.microsoft.com/office/drawing/2014/main" id="{CE4EA79A-EB5D-42F2-A79A-91D2B179EB78}"/>
              </a:ext>
            </a:extLst>
          </p:cNvPr>
          <p:cNvSpPr>
            <a:spLocks noGrp="1"/>
          </p:cNvSpPr>
          <p:nvPr>
            <p:ph type="subTitle" idx="14" hasCustomPrompt="1"/>
          </p:nvPr>
        </p:nvSpPr>
        <p:spPr>
          <a:xfrm>
            <a:off x="527049" y="1008938"/>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a:t>Subtitle – 1 line only</a:t>
            </a:r>
          </a:p>
        </p:txBody>
      </p:sp>
      <p:sp>
        <p:nvSpPr>
          <p:cNvPr id="2" name="Footer Placeholder 1">
            <a:extLst>
              <a:ext uri="{FF2B5EF4-FFF2-40B4-BE49-F238E27FC236}">
                <a16:creationId xmlns:a16="http://schemas.microsoft.com/office/drawing/2014/main" id="{2E509012-6937-46CD-AF1A-1AC4BA675793}"/>
              </a:ext>
            </a:extLst>
          </p:cNvPr>
          <p:cNvSpPr>
            <a:spLocks noGrp="1"/>
          </p:cNvSpPr>
          <p:nvPr>
            <p:ph type="ftr" sz="quarter" idx="15"/>
          </p:nvPr>
        </p:nvSpPr>
        <p:spPr>
          <a:xfrm>
            <a:off x="3595511" y="6540333"/>
            <a:ext cx="5000980" cy="143116"/>
          </a:xfrm>
          <a:prstGeom prst="rect">
            <a:avLst/>
          </a:prstGeom>
        </p:spPr>
        <p:txBody>
          <a:bodyPr/>
          <a:lstStyle/>
          <a:p>
            <a:endParaRPr lang="en-US"/>
          </a:p>
        </p:txBody>
      </p:sp>
    </p:spTree>
    <p:extLst>
      <p:ext uri="{BB962C8B-B14F-4D97-AF65-F5344CB8AC3E}">
        <p14:creationId xmlns:p14="http://schemas.microsoft.com/office/powerpoint/2010/main" val="4159800422"/>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Title Only (Dark)">
    <p:bg>
      <p:bgPr>
        <a:solidFill>
          <a:schemeClr val="tx2"/>
        </a:solidFill>
        <a:effectLst/>
      </p:bgPr>
    </p:bg>
    <p:spTree>
      <p:nvGrpSpPr>
        <p:cNvPr id="1" name=""/>
        <p:cNvGrpSpPr/>
        <p:nvPr/>
      </p:nvGrpSpPr>
      <p:grpSpPr>
        <a:xfrm>
          <a:off x="0" y="0"/>
          <a:ext cx="0" cy="0"/>
          <a:chOff x="0" y="0"/>
          <a:chExt cx="0" cy="0"/>
        </a:xfrm>
      </p:grpSpPr>
      <p:sp>
        <p:nvSpPr>
          <p:cNvPr id="6" name="Subtitle">
            <a:extLst>
              <a:ext uri="{FF2B5EF4-FFF2-40B4-BE49-F238E27FC236}">
                <a16:creationId xmlns:a16="http://schemas.microsoft.com/office/drawing/2014/main" id="{A4666E35-C863-44D5-9A2B-CC193CA5191C}"/>
              </a:ext>
            </a:extLst>
          </p:cNvPr>
          <p:cNvSpPr>
            <a:spLocks noGrp="1"/>
          </p:cNvSpPr>
          <p:nvPr>
            <p:ph type="subTitle" idx="14" hasCustomPrompt="1"/>
          </p:nvPr>
        </p:nvSpPr>
        <p:spPr>
          <a:xfrm>
            <a:off x="527049" y="1008938"/>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bg1"/>
                </a:solidFill>
              </a:defRPr>
            </a:lvl1pPr>
            <a:lvl2pPr marL="0" indent="0" algn="l">
              <a:spcBef>
                <a:spcPts val="0"/>
              </a:spcBef>
              <a:spcAft>
                <a:spcPts val="0"/>
              </a:spcAft>
              <a:buFont typeface="Arial" panose="020B0604020202020204" pitchFamily="34" charset="0"/>
              <a:buNone/>
              <a:defRPr sz="1800">
                <a:solidFill>
                  <a:schemeClr val="bg1"/>
                </a:solidFill>
              </a:defRPr>
            </a:lvl2pPr>
            <a:lvl3pPr marL="0" indent="0" algn="l">
              <a:spcBef>
                <a:spcPts val="0"/>
              </a:spcBef>
              <a:spcAft>
                <a:spcPts val="0"/>
              </a:spcAft>
              <a:buFont typeface="Arial" panose="020B0604020202020204" pitchFamily="34" charset="0"/>
              <a:buNone/>
              <a:defRPr sz="1800" b="1">
                <a:solidFill>
                  <a:schemeClr val="bg1"/>
                </a:solidFill>
              </a:defRPr>
            </a:lvl3pPr>
            <a:lvl4pPr marL="0" indent="0" algn="l">
              <a:spcBef>
                <a:spcPts val="0"/>
              </a:spcBef>
              <a:spcAft>
                <a:spcPts val="0"/>
              </a:spcAft>
              <a:buFont typeface="Arial" panose="020B0604020202020204" pitchFamily="34" charset="0"/>
              <a:buNone/>
              <a:defRPr sz="1400">
                <a:solidFill>
                  <a:schemeClr val="bg1"/>
                </a:solidFill>
              </a:defRPr>
            </a:lvl4pPr>
            <a:lvl5pPr marL="0" indent="0" algn="l">
              <a:spcBef>
                <a:spcPts val="0"/>
              </a:spcBef>
              <a:spcAft>
                <a:spcPts val="0"/>
              </a:spcAft>
              <a:buFont typeface="Arial" panose="020B0604020202020204" pitchFamily="34" charset="0"/>
              <a:buNone/>
              <a:defRPr sz="1200">
                <a:solidFill>
                  <a:schemeClr val="bg1"/>
                </a:solidFill>
              </a:defRPr>
            </a:lvl5pPr>
            <a:lvl6pPr marL="0" indent="0" algn="l">
              <a:spcBef>
                <a:spcPts val="0"/>
              </a:spcBef>
              <a:spcAft>
                <a:spcPts val="0"/>
              </a:spcAft>
              <a:buFont typeface="Arial" panose="020B0604020202020204" pitchFamily="34" charset="0"/>
              <a:buNone/>
              <a:defRPr sz="1200">
                <a:solidFill>
                  <a:schemeClr val="bg1"/>
                </a:solidFill>
              </a:defRPr>
            </a:lvl6pPr>
            <a:lvl7pPr marL="0" indent="0" algn="l">
              <a:spcBef>
                <a:spcPts val="0"/>
              </a:spcBef>
              <a:spcAft>
                <a:spcPts val="0"/>
              </a:spcAft>
              <a:buFont typeface="Arial" panose="020B0604020202020204" pitchFamily="34" charset="0"/>
              <a:buNone/>
              <a:defRPr sz="1200">
                <a:solidFill>
                  <a:schemeClr val="bg1"/>
                </a:solidFill>
              </a:defRPr>
            </a:lvl7pPr>
            <a:lvl8pPr marL="0" indent="0" algn="l">
              <a:spcBef>
                <a:spcPts val="0"/>
              </a:spcBef>
              <a:spcAft>
                <a:spcPts val="0"/>
              </a:spcAft>
              <a:buFont typeface="Arial" panose="020B0604020202020204" pitchFamily="34" charset="0"/>
              <a:buNone/>
              <a:defRPr sz="1200">
                <a:solidFill>
                  <a:schemeClr val="bg1"/>
                </a:solidFill>
              </a:defRPr>
            </a:lvl8pPr>
            <a:lvl9pPr marL="0" indent="0" algn="l">
              <a:spcBef>
                <a:spcPts val="0"/>
              </a:spcBef>
              <a:spcAft>
                <a:spcPts val="0"/>
              </a:spcAft>
              <a:buFont typeface="Arial" panose="020B0604020202020204" pitchFamily="34" charset="0"/>
              <a:buNone/>
              <a:defRPr sz="1200">
                <a:solidFill>
                  <a:schemeClr val="bg1"/>
                </a:solidFill>
              </a:defRPr>
            </a:lvl9pPr>
          </a:lstStyle>
          <a:p>
            <a:pPr lvl="0"/>
            <a:r>
              <a:rPr lang="en-US"/>
              <a:t>Subtitle – 1 line only</a:t>
            </a:r>
          </a:p>
        </p:txBody>
      </p:sp>
      <p:sp>
        <p:nvSpPr>
          <p:cNvPr id="2" name="Title">
            <a:extLst>
              <a:ext uri="{FF2B5EF4-FFF2-40B4-BE49-F238E27FC236}">
                <a16:creationId xmlns:a16="http://schemas.microsoft.com/office/drawing/2014/main" id="{5A49BACF-04D2-4ED7-BB2F-ADE97552A66C}"/>
              </a:ext>
            </a:extLst>
          </p:cNvPr>
          <p:cNvSpPr>
            <a:spLocks noGrp="1"/>
          </p:cNvSpPr>
          <p:nvPr>
            <p:ph type="title" hasCustomPrompt="1"/>
          </p:nvPr>
        </p:nvSpPr>
        <p:spPr/>
        <p:txBody>
          <a:bodyPr/>
          <a:lstStyle>
            <a:lvl1pPr>
              <a:defRPr>
                <a:solidFill>
                  <a:schemeClr val="bg1"/>
                </a:solidFill>
              </a:defRPr>
            </a:lvl1pPr>
          </a:lstStyle>
          <a:p>
            <a:r>
              <a:rPr lang="en-US"/>
              <a:t>Title style – 1 line only</a:t>
            </a:r>
          </a:p>
        </p:txBody>
      </p:sp>
      <p:sp>
        <p:nvSpPr>
          <p:cNvPr id="11" name="Slide Number">
            <a:extLst>
              <a:ext uri="{FF2B5EF4-FFF2-40B4-BE49-F238E27FC236}">
                <a16:creationId xmlns:a16="http://schemas.microsoft.com/office/drawing/2014/main" id="{E82C6173-1517-475E-BEB7-D8B174F080BD}"/>
              </a:ext>
            </a:extLst>
          </p:cNvPr>
          <p:cNvSpPr>
            <a:spLocks noGrp="1"/>
          </p:cNvSpPr>
          <p:nvPr>
            <p:ph type="sldNum" sz="quarter" idx="4"/>
          </p:nvPr>
        </p:nvSpPr>
        <p:spPr>
          <a:xfrm>
            <a:off x="11097070" y="6552215"/>
            <a:ext cx="567743" cy="131235"/>
          </a:xfrm>
          <a:prstGeom prst="rect">
            <a:avLst/>
          </a:prstGeom>
        </p:spPr>
        <p:txBody>
          <a:bodyPr vert="horz" lIns="0" tIns="0" rIns="0" bIns="0" rtlCol="0" anchor="t" anchorCtr="0"/>
          <a:lstStyle>
            <a:lvl1pPr algn="r">
              <a:defRPr sz="900">
                <a:solidFill>
                  <a:schemeClr val="bg1"/>
                </a:solidFill>
              </a:defRPr>
            </a:lvl1pPr>
          </a:lstStyle>
          <a:p>
            <a:pPr defTabSz="1218866"/>
            <a:fld id="{2490C926-4C7A-4456-B603-8FB00524CD8E}" type="slidenum">
              <a:rPr lang="en-GB" smtClean="0"/>
              <a:pPr defTabSz="1218866"/>
              <a:t>‹#›</a:t>
            </a:fld>
            <a:endParaRPr lang="en-GB"/>
          </a:p>
        </p:txBody>
      </p:sp>
      <p:sp>
        <p:nvSpPr>
          <p:cNvPr id="16" name="FOOTER">
            <a:extLst>
              <a:ext uri="{FF2B5EF4-FFF2-40B4-BE49-F238E27FC236}">
                <a16:creationId xmlns:a16="http://schemas.microsoft.com/office/drawing/2014/main" id="{6821DC58-139F-42C6-8454-463740AC5C2D}"/>
              </a:ext>
            </a:extLst>
          </p:cNvPr>
          <p:cNvSpPr>
            <a:spLocks noGrp="1"/>
          </p:cNvSpPr>
          <p:nvPr>
            <p:ph type="ftr" sz="quarter" idx="3"/>
          </p:nvPr>
        </p:nvSpPr>
        <p:spPr>
          <a:xfrm>
            <a:off x="3595511" y="6540333"/>
            <a:ext cx="5000980" cy="143116"/>
          </a:xfrm>
          <a:prstGeom prst="rect">
            <a:avLst/>
          </a:prstGeom>
        </p:spPr>
        <p:txBody>
          <a:bodyPr vert="horz" lIns="0" tIns="0" rIns="0" bIns="0" rtlCol="0" anchor="ctr"/>
          <a:lstStyle>
            <a:lvl1pPr algn="ctr">
              <a:defRPr sz="900">
                <a:solidFill>
                  <a:schemeClr val="bg1"/>
                </a:solidFill>
              </a:defRPr>
            </a:lvl1pPr>
          </a:lstStyle>
          <a:p>
            <a:endParaRPr lang="en-US"/>
          </a:p>
        </p:txBody>
      </p:sp>
      <p:sp>
        <p:nvSpPr>
          <p:cNvPr id="17" name="MOTT MACDONALD" descr="{&quot;templafy&quot;:{&quot;id&quot;:&quot;a0fa7621-784a-4b22-a904-a4229db26ecc&quot;}}" title="UserProfile.Language.PpEntity">
            <a:extLst>
              <a:ext uri="{FF2B5EF4-FFF2-40B4-BE49-F238E27FC236}">
                <a16:creationId xmlns:a16="http://schemas.microsoft.com/office/drawing/2014/main" id="{D8F201DE-B081-4704-8CA4-5006D62533DB}"/>
              </a:ext>
            </a:extLst>
          </p:cNvPr>
          <p:cNvSpPr txBox="1"/>
          <p:nvPr userDrawn="1"/>
        </p:nvSpPr>
        <p:spPr>
          <a:xfrm>
            <a:off x="527053" y="6540333"/>
            <a:ext cx="2200816" cy="143116"/>
          </a:xfrm>
          <a:prstGeom prst="rect">
            <a:avLst/>
          </a:prstGeom>
          <a:noFill/>
        </p:spPr>
        <p:txBody>
          <a:bodyPr wrap="square" lIns="0" tIns="0" rIns="0" bIns="0" rtlCol="0">
            <a:spAutoFit/>
          </a:bodyPr>
          <a:lstStyle/>
          <a:p>
            <a:r>
              <a:rPr lang="en-GB" sz="900">
                <a:solidFill>
                  <a:schemeClr val="bg1"/>
                </a:solidFill>
              </a:rPr>
              <a:t>Mott MacDonald</a:t>
            </a:r>
          </a:p>
        </p:txBody>
      </p:sp>
      <p:sp>
        <p:nvSpPr>
          <p:cNvPr id="18" name="CLASS" descr="{&quot;templafy&quot;:{&quot;id&quot;:&quot;23de7551-4c8a-48e2-944c-de8a950bd21b&quot;}}" hidden="1">
            <a:extLst>
              <a:ext uri="{FF2B5EF4-FFF2-40B4-BE49-F238E27FC236}">
                <a16:creationId xmlns:a16="http://schemas.microsoft.com/office/drawing/2014/main" id="{FAA09B43-F1D4-4247-9D1F-387AC36CF096}"/>
              </a:ext>
            </a:extLst>
          </p:cNvPr>
          <p:cNvSpPr/>
          <p:nvPr userDrawn="1"/>
        </p:nvSpPr>
        <p:spPr>
          <a:xfrm>
            <a:off x="527055" y="178648"/>
            <a:ext cx="2651742"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a:solidFill>
                <a:schemeClr val="bg1"/>
              </a:solidFill>
            </a:endParaRPr>
          </a:p>
        </p:txBody>
      </p:sp>
    </p:spTree>
    <p:extLst>
      <p:ext uri="{BB962C8B-B14F-4D97-AF65-F5344CB8AC3E}">
        <p14:creationId xmlns:p14="http://schemas.microsoft.com/office/powerpoint/2010/main" val="2405789646"/>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Half Image (Left)">
    <p:spTree>
      <p:nvGrpSpPr>
        <p:cNvPr id="1" name=""/>
        <p:cNvGrpSpPr/>
        <p:nvPr/>
      </p:nvGrpSpPr>
      <p:grpSpPr>
        <a:xfrm>
          <a:off x="0" y="0"/>
          <a:ext cx="0" cy="0"/>
          <a:chOff x="0" y="0"/>
          <a:chExt cx="0" cy="0"/>
        </a:xfrm>
      </p:grpSpPr>
      <p:sp>
        <p:nvSpPr>
          <p:cNvPr id="5" name="Picture 1/2">
            <a:extLst>
              <a:ext uri="{FF2B5EF4-FFF2-40B4-BE49-F238E27FC236}">
                <a16:creationId xmlns:a16="http://schemas.microsoft.com/office/drawing/2014/main" id="{E80C9543-13CC-4164-AD32-D3EBE0FD1EBF}"/>
              </a:ext>
            </a:extLst>
          </p:cNvPr>
          <p:cNvSpPr>
            <a:spLocks noGrp="1"/>
          </p:cNvSpPr>
          <p:nvPr>
            <p:ph type="pic" sz="quarter" idx="24" hasCustomPrompt="1"/>
          </p:nvPr>
        </p:nvSpPr>
        <p:spPr>
          <a:xfrm>
            <a:off x="1" y="0"/>
            <a:ext cx="6000751" cy="6858000"/>
          </a:xfrm>
          <a:prstGeom prst="rect">
            <a:avLst/>
          </a:prstGeom>
          <a:solidFill>
            <a:schemeClr val="tx2"/>
          </a:solidFill>
        </p:spPr>
        <p:txBody>
          <a:bodyPr vert="horz" wrap="square" lIns="72000" tIns="0" rIns="72000" bIns="0" rtlCol="0" anchor="ctr">
            <a:noAutofit/>
          </a:bodyPr>
          <a:lstStyle>
            <a:lvl1pPr>
              <a:defRPr lang="en-GB" sz="1800" b="1" dirty="0">
                <a:solidFill>
                  <a:schemeClr val="bg1"/>
                </a:solidFill>
              </a:defRPr>
            </a:lvl1pPr>
          </a:lstStyle>
          <a:p>
            <a:pPr lvl="0" algn="ctr"/>
            <a:r>
              <a:rPr lang="en-US"/>
              <a:t>INSERT IMAGE HERE</a:t>
            </a:r>
            <a:endParaRPr lang="en-GB"/>
          </a:p>
        </p:txBody>
      </p:sp>
      <p:sp>
        <p:nvSpPr>
          <p:cNvPr id="4" name="Title 3">
            <a:extLst>
              <a:ext uri="{FF2B5EF4-FFF2-40B4-BE49-F238E27FC236}">
                <a16:creationId xmlns:a16="http://schemas.microsoft.com/office/drawing/2014/main" id="{CB8DAC77-31E4-475B-94A4-0881122BCA44}"/>
              </a:ext>
            </a:extLst>
          </p:cNvPr>
          <p:cNvSpPr>
            <a:spLocks noGrp="1"/>
          </p:cNvSpPr>
          <p:nvPr>
            <p:ph type="title" hasCustomPrompt="1"/>
          </p:nvPr>
        </p:nvSpPr>
        <p:spPr>
          <a:xfrm>
            <a:off x="6191250" y="529168"/>
            <a:ext cx="5473701" cy="461665"/>
          </a:xfrm>
        </p:spPr>
        <p:txBody>
          <a:bodyPr/>
          <a:lstStyle/>
          <a:p>
            <a:r>
              <a:rPr lang="en-US"/>
              <a:t>Title style – 1 line only</a:t>
            </a:r>
          </a:p>
        </p:txBody>
      </p:sp>
      <p:sp>
        <p:nvSpPr>
          <p:cNvPr id="7" name="Subtitle">
            <a:extLst>
              <a:ext uri="{FF2B5EF4-FFF2-40B4-BE49-F238E27FC236}">
                <a16:creationId xmlns:a16="http://schemas.microsoft.com/office/drawing/2014/main" id="{2E9AA089-F0E4-4DE2-9B72-8CFDE283DCF7}"/>
              </a:ext>
            </a:extLst>
          </p:cNvPr>
          <p:cNvSpPr>
            <a:spLocks noGrp="1"/>
          </p:cNvSpPr>
          <p:nvPr>
            <p:ph type="subTitle" idx="14" hasCustomPrompt="1"/>
          </p:nvPr>
        </p:nvSpPr>
        <p:spPr>
          <a:xfrm>
            <a:off x="6191247" y="1008938"/>
            <a:ext cx="5473701"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a:t>Subtitle – 1 line only</a:t>
            </a:r>
          </a:p>
        </p:txBody>
      </p:sp>
    </p:spTree>
    <p:extLst>
      <p:ext uri="{BB962C8B-B14F-4D97-AF65-F5344CB8AC3E}">
        <p14:creationId xmlns:p14="http://schemas.microsoft.com/office/powerpoint/2010/main" val="2691066682"/>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CCC4-CEFD-4081-B0BD-79B595B7E1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88DAB32C-FAD5-4672-8A5F-C6391D9DDF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4FB98EE-E467-44F9-9D89-C2DD009D4D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Text Placeholder 5">
            <a:extLst>
              <a:ext uri="{FF2B5EF4-FFF2-40B4-BE49-F238E27FC236}">
                <a16:creationId xmlns:a16="http://schemas.microsoft.com/office/drawing/2014/main" id="{B85F1D11-9EEC-483E-9B13-BBCE74A27566}"/>
              </a:ext>
            </a:extLst>
          </p:cNvPr>
          <p:cNvSpPr>
            <a:spLocks noGrp="1"/>
          </p:cNvSpPr>
          <p:nvPr>
            <p:ph type="body" sz="quarter" idx="10" hasCustomPrompt="1"/>
          </p:nvPr>
        </p:nvSpPr>
        <p:spPr>
          <a:xfrm>
            <a:off x="328613" y="6299200"/>
            <a:ext cx="3165475" cy="382588"/>
          </a:xfrm>
        </p:spPr>
        <p:txBody>
          <a:bodyPr anchor="ctr">
            <a:normAutofit/>
          </a:bodyPr>
          <a:lstStyle>
            <a:lvl1pPr marL="0" indent="0" algn="l">
              <a:buNone/>
              <a:defRPr sz="1200">
                <a:solidFill>
                  <a:schemeClr val="bg1"/>
                </a:solidFill>
                <a:latin typeface="SansSerif" panose="00000400000000000000" pitchFamily="2" charset="2"/>
              </a:defRPr>
            </a:lvl1pPr>
          </a:lstStyle>
          <a:p>
            <a:pPr lvl="0"/>
            <a:r>
              <a:rPr lang="en-US" dirty="0"/>
              <a:t>Insert Date</a:t>
            </a:r>
            <a:endParaRPr lang="en-GB" dirty="0"/>
          </a:p>
        </p:txBody>
      </p:sp>
      <p:sp>
        <p:nvSpPr>
          <p:cNvPr id="12" name="Text Placeholder 5">
            <a:extLst>
              <a:ext uri="{FF2B5EF4-FFF2-40B4-BE49-F238E27FC236}">
                <a16:creationId xmlns:a16="http://schemas.microsoft.com/office/drawing/2014/main" id="{C306E216-1F0E-46A4-851D-B43A4FDF7A06}"/>
              </a:ext>
            </a:extLst>
          </p:cNvPr>
          <p:cNvSpPr>
            <a:spLocks noGrp="1"/>
          </p:cNvSpPr>
          <p:nvPr>
            <p:ph type="body" sz="quarter" idx="11" hasCustomPrompt="1"/>
          </p:nvPr>
        </p:nvSpPr>
        <p:spPr>
          <a:xfrm>
            <a:off x="4513748" y="6299200"/>
            <a:ext cx="3165475" cy="382588"/>
          </a:xfrm>
        </p:spPr>
        <p:txBody>
          <a:bodyPr anchor="ctr">
            <a:normAutofit/>
          </a:bodyPr>
          <a:lstStyle>
            <a:lvl1pPr marL="0" indent="0" algn="l">
              <a:buNone/>
              <a:defRPr sz="1200">
                <a:solidFill>
                  <a:schemeClr val="bg1"/>
                </a:solidFill>
                <a:latin typeface="SansSerif" panose="00000400000000000000" pitchFamily="2" charset="2"/>
              </a:defRPr>
            </a:lvl1pPr>
          </a:lstStyle>
          <a:p>
            <a:pPr lvl="0"/>
            <a:r>
              <a:rPr lang="en-US" dirty="0"/>
              <a:t>Insert Presenter Name | Presentation Title</a:t>
            </a:r>
            <a:endParaRPr lang="en-GB" dirty="0"/>
          </a:p>
        </p:txBody>
      </p:sp>
    </p:spTree>
    <p:extLst>
      <p:ext uri="{BB962C8B-B14F-4D97-AF65-F5344CB8AC3E}">
        <p14:creationId xmlns:p14="http://schemas.microsoft.com/office/powerpoint/2010/main" val="297599383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3 Image (Left)">
    <p:spTree>
      <p:nvGrpSpPr>
        <p:cNvPr id="1" name=""/>
        <p:cNvGrpSpPr/>
        <p:nvPr/>
      </p:nvGrpSpPr>
      <p:grpSpPr>
        <a:xfrm>
          <a:off x="0" y="0"/>
          <a:ext cx="0" cy="0"/>
          <a:chOff x="0" y="0"/>
          <a:chExt cx="0" cy="0"/>
        </a:xfrm>
      </p:grpSpPr>
      <p:sp>
        <p:nvSpPr>
          <p:cNvPr id="6" name="Picture 3/4">
            <a:extLst>
              <a:ext uri="{FF2B5EF4-FFF2-40B4-BE49-F238E27FC236}">
                <a16:creationId xmlns:a16="http://schemas.microsoft.com/office/drawing/2014/main" id="{CD966848-0161-4300-BF5B-4D13F816F236}"/>
              </a:ext>
            </a:extLst>
          </p:cNvPr>
          <p:cNvSpPr>
            <a:spLocks noGrp="1"/>
          </p:cNvSpPr>
          <p:nvPr>
            <p:ph type="pic" sz="quarter" idx="24" hasCustomPrompt="1"/>
          </p:nvPr>
        </p:nvSpPr>
        <p:spPr>
          <a:xfrm>
            <a:off x="1" y="0"/>
            <a:ext cx="4977207" cy="6858000"/>
          </a:xfrm>
          <a:prstGeom prst="rect">
            <a:avLst/>
          </a:prstGeom>
          <a:solidFill>
            <a:schemeClr val="tx2"/>
          </a:solidFill>
        </p:spPr>
        <p:txBody>
          <a:bodyPr vert="horz" wrap="square" lIns="72000" tIns="0" rIns="72000" bIns="0" rtlCol="0" anchor="ctr">
            <a:noAutofit/>
          </a:bodyPr>
          <a:lstStyle>
            <a:lvl1pPr>
              <a:defRPr lang="en-GB" sz="1800" b="1" dirty="0">
                <a:solidFill>
                  <a:schemeClr val="bg1"/>
                </a:solidFill>
              </a:defRPr>
            </a:lvl1pPr>
          </a:lstStyle>
          <a:p>
            <a:pPr lvl="0" algn="ctr"/>
            <a:r>
              <a:rPr lang="en-US"/>
              <a:t>INSERT IMAGE HERE</a:t>
            </a:r>
            <a:endParaRPr lang="en-GB"/>
          </a:p>
        </p:txBody>
      </p:sp>
      <p:sp>
        <p:nvSpPr>
          <p:cNvPr id="8" name="Title 3">
            <a:extLst>
              <a:ext uri="{FF2B5EF4-FFF2-40B4-BE49-F238E27FC236}">
                <a16:creationId xmlns:a16="http://schemas.microsoft.com/office/drawing/2014/main" id="{D89291B6-6301-4A08-AF57-4FA5BE97FAE4}"/>
              </a:ext>
            </a:extLst>
          </p:cNvPr>
          <p:cNvSpPr>
            <a:spLocks noGrp="1"/>
          </p:cNvSpPr>
          <p:nvPr>
            <p:ph type="title" hasCustomPrompt="1"/>
          </p:nvPr>
        </p:nvSpPr>
        <p:spPr>
          <a:xfrm>
            <a:off x="5327550" y="529168"/>
            <a:ext cx="6337401" cy="461665"/>
          </a:xfrm>
        </p:spPr>
        <p:txBody>
          <a:bodyPr/>
          <a:lstStyle/>
          <a:p>
            <a:r>
              <a:rPr lang="en-US"/>
              <a:t>Title style – 1 line only</a:t>
            </a:r>
          </a:p>
        </p:txBody>
      </p:sp>
      <p:sp>
        <p:nvSpPr>
          <p:cNvPr id="9" name="Subtitle">
            <a:extLst>
              <a:ext uri="{FF2B5EF4-FFF2-40B4-BE49-F238E27FC236}">
                <a16:creationId xmlns:a16="http://schemas.microsoft.com/office/drawing/2014/main" id="{902F24C2-90A7-4B01-B93B-A574A7F09B83}"/>
              </a:ext>
            </a:extLst>
          </p:cNvPr>
          <p:cNvSpPr>
            <a:spLocks noGrp="1"/>
          </p:cNvSpPr>
          <p:nvPr>
            <p:ph type="subTitle" idx="14" hasCustomPrompt="1"/>
          </p:nvPr>
        </p:nvSpPr>
        <p:spPr>
          <a:xfrm>
            <a:off x="5327547" y="1008938"/>
            <a:ext cx="6337401"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a:t>Subtitle – 1 line only</a:t>
            </a:r>
          </a:p>
        </p:txBody>
      </p:sp>
    </p:spTree>
    <p:extLst>
      <p:ext uri="{BB962C8B-B14F-4D97-AF65-F5344CB8AC3E}">
        <p14:creationId xmlns:p14="http://schemas.microsoft.com/office/powerpoint/2010/main" val="1736874125"/>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Half Image (Right)">
    <p:spTree>
      <p:nvGrpSpPr>
        <p:cNvPr id="1" name=""/>
        <p:cNvGrpSpPr/>
        <p:nvPr/>
      </p:nvGrpSpPr>
      <p:grpSpPr>
        <a:xfrm>
          <a:off x="0" y="0"/>
          <a:ext cx="0" cy="0"/>
          <a:chOff x="0" y="0"/>
          <a:chExt cx="0" cy="0"/>
        </a:xfrm>
      </p:grpSpPr>
      <p:sp>
        <p:nvSpPr>
          <p:cNvPr id="5" name="Picture 1/2">
            <a:extLst>
              <a:ext uri="{FF2B5EF4-FFF2-40B4-BE49-F238E27FC236}">
                <a16:creationId xmlns:a16="http://schemas.microsoft.com/office/drawing/2014/main" id="{E80C9543-13CC-4164-AD32-D3EBE0FD1EBF}"/>
              </a:ext>
            </a:extLst>
          </p:cNvPr>
          <p:cNvSpPr>
            <a:spLocks noGrp="1"/>
          </p:cNvSpPr>
          <p:nvPr>
            <p:ph type="pic" sz="quarter" idx="24" hasCustomPrompt="1"/>
          </p:nvPr>
        </p:nvSpPr>
        <p:spPr>
          <a:xfrm>
            <a:off x="6191251" y="0"/>
            <a:ext cx="6000750" cy="6858000"/>
          </a:xfrm>
          <a:prstGeom prst="rect">
            <a:avLst/>
          </a:prstGeom>
          <a:solidFill>
            <a:schemeClr val="tx2"/>
          </a:solidFill>
        </p:spPr>
        <p:txBody>
          <a:bodyPr vert="horz" lIns="72000" tIns="0" rIns="72000" bIns="0" rtlCol="0" anchor="ctr">
            <a:noAutofit/>
          </a:bodyPr>
          <a:lstStyle>
            <a:lvl1pPr>
              <a:defRPr lang="en-GB" sz="1800" b="1" dirty="0">
                <a:solidFill>
                  <a:schemeClr val="bg1"/>
                </a:solidFill>
              </a:defRPr>
            </a:lvl1pPr>
          </a:lstStyle>
          <a:p>
            <a:pPr lvl="0" algn="ctr"/>
            <a:r>
              <a:rPr lang="en-US"/>
              <a:t>INSERT IMAGE HERE</a:t>
            </a:r>
            <a:endParaRPr lang="en-GB"/>
          </a:p>
        </p:txBody>
      </p:sp>
      <p:sp>
        <p:nvSpPr>
          <p:cNvPr id="4" name="Title 3">
            <a:extLst>
              <a:ext uri="{FF2B5EF4-FFF2-40B4-BE49-F238E27FC236}">
                <a16:creationId xmlns:a16="http://schemas.microsoft.com/office/drawing/2014/main" id="{6E67B4B4-32C5-43B2-BE0E-11A683DA2987}"/>
              </a:ext>
            </a:extLst>
          </p:cNvPr>
          <p:cNvSpPr>
            <a:spLocks noGrp="1"/>
          </p:cNvSpPr>
          <p:nvPr>
            <p:ph type="title" hasCustomPrompt="1"/>
          </p:nvPr>
        </p:nvSpPr>
        <p:spPr>
          <a:xfrm>
            <a:off x="534964" y="529168"/>
            <a:ext cx="5473701" cy="461665"/>
          </a:xfrm>
        </p:spPr>
        <p:txBody>
          <a:bodyPr/>
          <a:lstStyle/>
          <a:p>
            <a:r>
              <a:rPr lang="en-US"/>
              <a:t>Title style – 1 line only</a:t>
            </a:r>
          </a:p>
        </p:txBody>
      </p:sp>
      <p:sp>
        <p:nvSpPr>
          <p:cNvPr id="6" name="Subtitle">
            <a:extLst>
              <a:ext uri="{FF2B5EF4-FFF2-40B4-BE49-F238E27FC236}">
                <a16:creationId xmlns:a16="http://schemas.microsoft.com/office/drawing/2014/main" id="{966D09F1-3AA4-4C22-AB24-9F35D4E7440A}"/>
              </a:ext>
            </a:extLst>
          </p:cNvPr>
          <p:cNvSpPr>
            <a:spLocks noGrp="1"/>
          </p:cNvSpPr>
          <p:nvPr>
            <p:ph type="subTitle" idx="14" hasCustomPrompt="1"/>
          </p:nvPr>
        </p:nvSpPr>
        <p:spPr>
          <a:xfrm>
            <a:off x="534961" y="1008938"/>
            <a:ext cx="5473701"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a:t>Subtitle – 1 line only</a:t>
            </a:r>
          </a:p>
        </p:txBody>
      </p:sp>
    </p:spTree>
    <p:extLst>
      <p:ext uri="{BB962C8B-B14F-4D97-AF65-F5344CB8AC3E}">
        <p14:creationId xmlns:p14="http://schemas.microsoft.com/office/powerpoint/2010/main" val="3250292424"/>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1/3 Image">
    <p:spTree>
      <p:nvGrpSpPr>
        <p:cNvPr id="1" name=""/>
        <p:cNvGrpSpPr/>
        <p:nvPr/>
      </p:nvGrpSpPr>
      <p:grpSpPr>
        <a:xfrm>
          <a:off x="0" y="0"/>
          <a:ext cx="0" cy="0"/>
          <a:chOff x="0" y="0"/>
          <a:chExt cx="0" cy="0"/>
        </a:xfrm>
      </p:grpSpPr>
      <p:sp>
        <p:nvSpPr>
          <p:cNvPr id="5" name="Picture 3/4">
            <a:extLst>
              <a:ext uri="{FF2B5EF4-FFF2-40B4-BE49-F238E27FC236}">
                <a16:creationId xmlns:a16="http://schemas.microsoft.com/office/drawing/2014/main" id="{E80C9543-13CC-4164-AD32-D3EBE0FD1EBF}"/>
              </a:ext>
            </a:extLst>
          </p:cNvPr>
          <p:cNvSpPr>
            <a:spLocks noGrp="1"/>
          </p:cNvSpPr>
          <p:nvPr>
            <p:ph type="pic" sz="quarter" idx="24" hasCustomPrompt="1"/>
          </p:nvPr>
        </p:nvSpPr>
        <p:spPr>
          <a:xfrm>
            <a:off x="7214793" y="0"/>
            <a:ext cx="4977207" cy="6858000"/>
          </a:xfrm>
          <a:prstGeom prst="rect">
            <a:avLst/>
          </a:prstGeom>
          <a:solidFill>
            <a:schemeClr val="tx2"/>
          </a:solidFill>
        </p:spPr>
        <p:txBody>
          <a:bodyPr vert="horz" wrap="square" lIns="72000" tIns="0" rIns="72000" bIns="0" rtlCol="0" anchor="ctr">
            <a:noAutofit/>
          </a:bodyPr>
          <a:lstStyle>
            <a:lvl1pPr>
              <a:defRPr lang="en-GB" sz="1800" b="1" dirty="0">
                <a:solidFill>
                  <a:schemeClr val="bg1"/>
                </a:solidFill>
              </a:defRPr>
            </a:lvl1pPr>
          </a:lstStyle>
          <a:p>
            <a:pPr lvl="0" algn="ctr"/>
            <a:r>
              <a:rPr lang="en-US"/>
              <a:t>INSERT IMAGE HERE</a:t>
            </a:r>
            <a:endParaRPr lang="en-GB"/>
          </a:p>
        </p:txBody>
      </p:sp>
      <p:sp>
        <p:nvSpPr>
          <p:cNvPr id="4" name="Title 3">
            <a:extLst>
              <a:ext uri="{FF2B5EF4-FFF2-40B4-BE49-F238E27FC236}">
                <a16:creationId xmlns:a16="http://schemas.microsoft.com/office/drawing/2014/main" id="{A6C66D0F-D709-44DF-AC2F-2FF0D2FAC186}"/>
              </a:ext>
            </a:extLst>
          </p:cNvPr>
          <p:cNvSpPr>
            <a:spLocks noGrp="1"/>
          </p:cNvSpPr>
          <p:nvPr>
            <p:ph type="title" hasCustomPrompt="1"/>
          </p:nvPr>
        </p:nvSpPr>
        <p:spPr>
          <a:xfrm>
            <a:off x="534963" y="529168"/>
            <a:ext cx="6197790" cy="461665"/>
          </a:xfrm>
        </p:spPr>
        <p:txBody>
          <a:bodyPr/>
          <a:lstStyle/>
          <a:p>
            <a:r>
              <a:rPr lang="en-US"/>
              <a:t>Title style – 1 line only</a:t>
            </a:r>
          </a:p>
        </p:txBody>
      </p:sp>
      <p:sp>
        <p:nvSpPr>
          <p:cNvPr id="6" name="Subtitle">
            <a:extLst>
              <a:ext uri="{FF2B5EF4-FFF2-40B4-BE49-F238E27FC236}">
                <a16:creationId xmlns:a16="http://schemas.microsoft.com/office/drawing/2014/main" id="{ECC46890-4994-448C-8E9B-70ADBEF37DFF}"/>
              </a:ext>
            </a:extLst>
          </p:cNvPr>
          <p:cNvSpPr>
            <a:spLocks noGrp="1"/>
          </p:cNvSpPr>
          <p:nvPr>
            <p:ph type="subTitle" idx="14" hasCustomPrompt="1"/>
          </p:nvPr>
        </p:nvSpPr>
        <p:spPr>
          <a:xfrm>
            <a:off x="534960" y="1008938"/>
            <a:ext cx="6197790"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a:t>Subtitle – 1 line only</a:t>
            </a:r>
          </a:p>
        </p:txBody>
      </p:sp>
    </p:spTree>
    <p:extLst>
      <p:ext uri="{BB962C8B-B14F-4D97-AF65-F5344CB8AC3E}">
        <p14:creationId xmlns:p14="http://schemas.microsoft.com/office/powerpoint/2010/main" val="661759775"/>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Full Image title Slide">
    <p:spTree>
      <p:nvGrpSpPr>
        <p:cNvPr id="1" name=""/>
        <p:cNvGrpSpPr/>
        <p:nvPr/>
      </p:nvGrpSpPr>
      <p:grpSpPr>
        <a:xfrm>
          <a:off x="0" y="0"/>
          <a:ext cx="0" cy="0"/>
          <a:chOff x="0" y="0"/>
          <a:chExt cx="0" cy="0"/>
        </a:xfrm>
      </p:grpSpPr>
      <p:sp>
        <p:nvSpPr>
          <p:cNvPr id="7" name="Picture">
            <a:extLst>
              <a:ext uri="{FF2B5EF4-FFF2-40B4-BE49-F238E27FC236}">
                <a16:creationId xmlns:a16="http://schemas.microsoft.com/office/drawing/2014/main" id="{AA80A0B9-3AAB-48C3-8C56-CDCB523F4E75}"/>
              </a:ext>
            </a:extLst>
          </p:cNvPr>
          <p:cNvSpPr>
            <a:spLocks noGrp="1"/>
          </p:cNvSpPr>
          <p:nvPr>
            <p:ph type="pic" sz="quarter" idx="10" hasCustomPrompt="1"/>
          </p:nvPr>
        </p:nvSpPr>
        <p:spPr>
          <a:xfrm>
            <a:off x="1" y="2"/>
            <a:ext cx="12192000" cy="5397499"/>
          </a:xfrm>
          <a:solidFill>
            <a:schemeClr val="tx2"/>
          </a:solidFill>
        </p:spPr>
        <p:txBody>
          <a:bodyPr vert="horz" lIns="0" tIns="457200" rIns="0" bIns="0" rtlCol="0" anchor="ctr" anchorCtr="0">
            <a:noAutofit/>
          </a:bodyPr>
          <a:lstStyle>
            <a:lvl1pPr algn="ctr">
              <a:defRPr lang="en-GB" sz="3200" b="1" dirty="0">
                <a:solidFill>
                  <a:schemeClr val="bg1"/>
                </a:solidFill>
              </a:defRPr>
            </a:lvl1pPr>
          </a:lstStyle>
          <a:p>
            <a:pPr lvl="0" algn="ctr"/>
            <a:r>
              <a:rPr lang="en-US"/>
              <a:t>INSERT IMAGE HERE</a:t>
            </a:r>
            <a:endParaRPr lang="en-GB"/>
          </a:p>
        </p:txBody>
      </p:sp>
      <p:sp>
        <p:nvSpPr>
          <p:cNvPr id="5" name="Title 3">
            <a:extLst>
              <a:ext uri="{FF2B5EF4-FFF2-40B4-BE49-F238E27FC236}">
                <a16:creationId xmlns:a16="http://schemas.microsoft.com/office/drawing/2014/main" id="{D47EEC1C-53F3-427B-A3D9-DE2705633EE9}"/>
              </a:ext>
            </a:extLst>
          </p:cNvPr>
          <p:cNvSpPr>
            <a:spLocks noGrp="1"/>
          </p:cNvSpPr>
          <p:nvPr>
            <p:ph type="title" hasCustomPrompt="1"/>
          </p:nvPr>
        </p:nvSpPr>
        <p:spPr>
          <a:xfrm>
            <a:off x="527053" y="5526914"/>
            <a:ext cx="11137898" cy="461665"/>
          </a:xfrm>
        </p:spPr>
        <p:txBody>
          <a:bodyPr/>
          <a:lstStyle/>
          <a:p>
            <a:r>
              <a:rPr lang="en-US"/>
              <a:t>Title style – 1 line only</a:t>
            </a:r>
          </a:p>
        </p:txBody>
      </p:sp>
      <p:sp>
        <p:nvSpPr>
          <p:cNvPr id="8" name="Subtitle">
            <a:extLst>
              <a:ext uri="{FF2B5EF4-FFF2-40B4-BE49-F238E27FC236}">
                <a16:creationId xmlns:a16="http://schemas.microsoft.com/office/drawing/2014/main" id="{D7760D46-0E51-420A-B17D-DE05AE23ADD0}"/>
              </a:ext>
            </a:extLst>
          </p:cNvPr>
          <p:cNvSpPr>
            <a:spLocks noGrp="1"/>
          </p:cNvSpPr>
          <p:nvPr>
            <p:ph type="subTitle" idx="14" hasCustomPrompt="1"/>
          </p:nvPr>
        </p:nvSpPr>
        <p:spPr>
          <a:xfrm>
            <a:off x="527049" y="6006684"/>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a:t>Subtitle – 1 line only</a:t>
            </a:r>
          </a:p>
        </p:txBody>
      </p:sp>
    </p:spTree>
    <p:extLst>
      <p:ext uri="{BB962C8B-B14F-4D97-AF65-F5344CB8AC3E}">
        <p14:creationId xmlns:p14="http://schemas.microsoft.com/office/powerpoint/2010/main" val="3205690086"/>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Full Image Slide">
    <p:spTree>
      <p:nvGrpSpPr>
        <p:cNvPr id="1" name=""/>
        <p:cNvGrpSpPr/>
        <p:nvPr/>
      </p:nvGrpSpPr>
      <p:grpSpPr>
        <a:xfrm>
          <a:off x="0" y="0"/>
          <a:ext cx="0" cy="0"/>
          <a:chOff x="0" y="0"/>
          <a:chExt cx="0" cy="0"/>
        </a:xfrm>
      </p:grpSpPr>
      <p:sp>
        <p:nvSpPr>
          <p:cNvPr id="7" name="Picture">
            <a:extLst>
              <a:ext uri="{FF2B5EF4-FFF2-40B4-BE49-F238E27FC236}">
                <a16:creationId xmlns:a16="http://schemas.microsoft.com/office/drawing/2014/main" id="{AA80A0B9-3AAB-48C3-8C56-CDCB523F4E75}"/>
              </a:ext>
            </a:extLst>
          </p:cNvPr>
          <p:cNvSpPr>
            <a:spLocks noGrp="1"/>
          </p:cNvSpPr>
          <p:nvPr>
            <p:ph type="pic" sz="quarter" idx="10" hasCustomPrompt="1"/>
          </p:nvPr>
        </p:nvSpPr>
        <p:spPr>
          <a:xfrm>
            <a:off x="1" y="0"/>
            <a:ext cx="12192000" cy="6858000"/>
          </a:xfrm>
          <a:solidFill>
            <a:schemeClr val="tx2"/>
          </a:solidFill>
        </p:spPr>
        <p:txBody>
          <a:bodyPr vert="horz" lIns="0" tIns="457200" rIns="0" bIns="0" rtlCol="0" anchor="ctr" anchorCtr="0">
            <a:noAutofit/>
          </a:bodyPr>
          <a:lstStyle>
            <a:lvl1pPr>
              <a:defRPr lang="en-GB" sz="4500" b="1" dirty="0">
                <a:solidFill>
                  <a:schemeClr val="bg1"/>
                </a:solidFill>
              </a:defRPr>
            </a:lvl1pPr>
          </a:lstStyle>
          <a:p>
            <a:pPr lvl="0" algn="ctr"/>
            <a:r>
              <a:rPr lang="en-US"/>
              <a:t>INSERT IMAGE HERE</a:t>
            </a:r>
            <a:endParaRPr lang="en-GB"/>
          </a:p>
        </p:txBody>
      </p:sp>
    </p:spTree>
    <p:extLst>
      <p:ext uri="{BB962C8B-B14F-4D97-AF65-F5344CB8AC3E}">
        <p14:creationId xmlns:p14="http://schemas.microsoft.com/office/powerpoint/2010/main" val="1273677079"/>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568847"/>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blank" preserve="1">
  <p:cSld name="Blank (Stone)">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8999125"/>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blank" preserve="1">
  <p:cSld name="Blank (Va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7585493"/>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blank" preserve="1">
  <p:cSld name="Blank (Va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8930452"/>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blank" preserve="1">
  <p:cSld name="Blank (Va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8938251"/>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5037-6201-47E2-8A1B-200ED39F7D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FCD5AF8-8388-4F43-8D65-F5E4184A90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a:extLst>
              <a:ext uri="{FF2B5EF4-FFF2-40B4-BE49-F238E27FC236}">
                <a16:creationId xmlns:a16="http://schemas.microsoft.com/office/drawing/2014/main" id="{D0B9CC41-2ED3-4926-AC55-47B69DED67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Text Placeholder 5">
            <a:extLst>
              <a:ext uri="{FF2B5EF4-FFF2-40B4-BE49-F238E27FC236}">
                <a16:creationId xmlns:a16="http://schemas.microsoft.com/office/drawing/2014/main" id="{2AF42D28-78F8-461A-84FB-1FD8D8E65BA3}"/>
              </a:ext>
            </a:extLst>
          </p:cNvPr>
          <p:cNvSpPr>
            <a:spLocks noGrp="1"/>
          </p:cNvSpPr>
          <p:nvPr>
            <p:ph type="body" sz="quarter" idx="10" hasCustomPrompt="1"/>
          </p:nvPr>
        </p:nvSpPr>
        <p:spPr>
          <a:xfrm>
            <a:off x="328613" y="6299200"/>
            <a:ext cx="3165475" cy="382588"/>
          </a:xfrm>
        </p:spPr>
        <p:txBody>
          <a:bodyPr anchor="ctr">
            <a:normAutofit/>
          </a:bodyPr>
          <a:lstStyle>
            <a:lvl1pPr marL="0" indent="0" algn="l">
              <a:buNone/>
              <a:defRPr sz="1200">
                <a:solidFill>
                  <a:schemeClr val="bg1"/>
                </a:solidFill>
                <a:latin typeface="SansSerif" panose="00000400000000000000" pitchFamily="2" charset="2"/>
              </a:defRPr>
            </a:lvl1pPr>
          </a:lstStyle>
          <a:p>
            <a:pPr lvl="0"/>
            <a:r>
              <a:rPr lang="en-US" dirty="0"/>
              <a:t>Insert Date</a:t>
            </a:r>
            <a:endParaRPr lang="en-GB" dirty="0"/>
          </a:p>
        </p:txBody>
      </p:sp>
      <p:sp>
        <p:nvSpPr>
          <p:cNvPr id="12" name="Text Placeholder 5">
            <a:extLst>
              <a:ext uri="{FF2B5EF4-FFF2-40B4-BE49-F238E27FC236}">
                <a16:creationId xmlns:a16="http://schemas.microsoft.com/office/drawing/2014/main" id="{DAF717A1-3127-4B59-8515-33AFBF0529A1}"/>
              </a:ext>
            </a:extLst>
          </p:cNvPr>
          <p:cNvSpPr>
            <a:spLocks noGrp="1"/>
          </p:cNvSpPr>
          <p:nvPr>
            <p:ph type="body" sz="quarter" idx="11" hasCustomPrompt="1"/>
          </p:nvPr>
        </p:nvSpPr>
        <p:spPr>
          <a:xfrm>
            <a:off x="4513748" y="6299200"/>
            <a:ext cx="3165475" cy="382588"/>
          </a:xfrm>
        </p:spPr>
        <p:txBody>
          <a:bodyPr anchor="ctr">
            <a:normAutofit/>
          </a:bodyPr>
          <a:lstStyle>
            <a:lvl1pPr marL="0" indent="0" algn="l">
              <a:buNone/>
              <a:defRPr sz="1200">
                <a:solidFill>
                  <a:schemeClr val="bg1"/>
                </a:solidFill>
                <a:latin typeface="SansSerif" panose="00000400000000000000" pitchFamily="2" charset="2"/>
              </a:defRPr>
            </a:lvl1pPr>
          </a:lstStyle>
          <a:p>
            <a:pPr lvl="0"/>
            <a:r>
              <a:rPr lang="en-US" dirty="0"/>
              <a:t>Insert Presenter Name | Presentation Title</a:t>
            </a:r>
            <a:endParaRPr lang="en-GB" dirty="0"/>
          </a:p>
        </p:txBody>
      </p:sp>
    </p:spTree>
    <p:extLst>
      <p:ext uri="{BB962C8B-B14F-4D97-AF65-F5344CB8AC3E}">
        <p14:creationId xmlns:p14="http://schemas.microsoft.com/office/powerpoint/2010/main" val="409597967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blank" preserve="1">
  <p:cSld name="Blank (Var 4)">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6400320"/>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blank" preserve="1">
  <p:cSld name="Blank (Var 5)">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455604"/>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blank" preserve="1">
  <p:cSld name="Blank (Var 6)">
    <p:bg>
      <p:bgPr>
        <a:solidFill>
          <a:schemeClr val="accent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8851558"/>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blank" preserve="1">
  <p:cSld name="Blank (Var 7)">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7455922"/>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blank" preserve="1">
  <p:cSld name="Blank LOGO (A)">
    <p:bg>
      <p:bgPr>
        <a:solidFill>
          <a:schemeClr val="bg2"/>
        </a:solidFill>
        <a:effectLst/>
      </p:bgPr>
    </p:bg>
    <p:spTree>
      <p:nvGrpSpPr>
        <p:cNvPr id="1" name=""/>
        <p:cNvGrpSpPr/>
        <p:nvPr/>
      </p:nvGrpSpPr>
      <p:grpSpPr>
        <a:xfrm>
          <a:off x="0" y="0"/>
          <a:ext cx="0" cy="0"/>
          <a:chOff x="0" y="0"/>
          <a:chExt cx="0" cy="0"/>
        </a:xfrm>
      </p:grpSpPr>
      <p:pic>
        <p:nvPicPr>
          <p:cNvPr id="167619439" name="image" descr="{&quot;templafy&quot;:{&quot;id&quot;:&quot;181bff3f-4fc0-48d4-9d3b-b50eb2ddd76f&quot;}}"/>
          <p:cNvPicPr>
            <a:picLocks noChangeAspect="1"/>
          </p:cNvPicPr>
          <p:nvPr/>
        </p:nvPicPr>
        <p:blipFill>
          <a:blip r:embed="rId2"/>
          <a:stretch>
            <a:fillRect/>
          </a:stretch>
        </p:blipFill>
        <p:spPr>
          <a:xfrm>
            <a:off x="529168" y="527051"/>
            <a:ext cx="871854" cy="738000"/>
          </a:xfrm>
          <a:prstGeom prst="rect">
            <a:avLst/>
          </a:prstGeom>
        </p:spPr>
      </p:pic>
    </p:spTree>
    <p:extLst>
      <p:ext uri="{BB962C8B-B14F-4D97-AF65-F5344CB8AC3E}">
        <p14:creationId xmlns:p14="http://schemas.microsoft.com/office/powerpoint/2010/main" val="578225828"/>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blank" preserve="1">
  <p:cSld name="Blank LOGO (B)">
    <p:bg>
      <p:bgPr>
        <a:solidFill>
          <a:schemeClr val="tx2"/>
        </a:solidFill>
        <a:effectLst/>
      </p:bgPr>
    </p:bg>
    <p:spTree>
      <p:nvGrpSpPr>
        <p:cNvPr id="1" name=""/>
        <p:cNvGrpSpPr/>
        <p:nvPr/>
      </p:nvGrpSpPr>
      <p:grpSpPr>
        <a:xfrm>
          <a:off x="0" y="0"/>
          <a:ext cx="0" cy="0"/>
          <a:chOff x="0" y="0"/>
          <a:chExt cx="0" cy="0"/>
        </a:xfrm>
      </p:grpSpPr>
      <p:pic>
        <p:nvPicPr>
          <p:cNvPr id="3" name="image" descr="UserProfile.Logo.LogoWhite&#10;&#10;{&quot;templafy&quot;:{&quot;type&quot;:&quot;image&quot;,&quot;binding&quot;:&quot;UserProfile.Logo.LogeWhite&quot;,&quot;inheritDimensions&quot;:&quot;inheritNone&quot;,&quot;height&quot;:&quot;{{UserProfile.Logo.PpLogoHeight}}&quot;}}">
            <a:extLst>
              <a:ext uri="{FF2B5EF4-FFF2-40B4-BE49-F238E27FC236}">
                <a16:creationId xmlns:a16="http://schemas.microsoft.com/office/drawing/2014/main" id="{5E9CDD0E-15A1-488F-8334-C3878352C75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9168" y="527051"/>
            <a:ext cx="864225" cy="738000"/>
          </a:xfrm>
          <a:prstGeom prst="rect">
            <a:avLst/>
          </a:prstGeom>
        </p:spPr>
      </p:pic>
    </p:spTree>
    <p:extLst>
      <p:ext uri="{BB962C8B-B14F-4D97-AF65-F5344CB8AC3E}">
        <p14:creationId xmlns:p14="http://schemas.microsoft.com/office/powerpoint/2010/main" val="1594268506"/>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2"/>
        </a:solidFill>
        <a:effectLst/>
      </p:bgPr>
    </p:bg>
    <p:spTree>
      <p:nvGrpSpPr>
        <p:cNvPr id="1" name=""/>
        <p:cNvGrpSpPr/>
        <p:nvPr/>
      </p:nvGrpSpPr>
      <p:grpSpPr>
        <a:xfrm>
          <a:off x="0" y="0"/>
          <a:ext cx="0" cy="0"/>
          <a:chOff x="0" y="0"/>
          <a:chExt cx="0" cy="0"/>
        </a:xfrm>
      </p:grpSpPr>
      <p:sp>
        <p:nvSpPr>
          <p:cNvPr id="19" name="Subtitle">
            <a:extLst>
              <a:ext uri="{FF2B5EF4-FFF2-40B4-BE49-F238E27FC236}">
                <a16:creationId xmlns:a16="http://schemas.microsoft.com/office/drawing/2014/main" id="{9951F095-226D-4DC2-8D51-4B7534539BBF}"/>
              </a:ext>
            </a:extLst>
          </p:cNvPr>
          <p:cNvSpPr>
            <a:spLocks noGrp="1"/>
          </p:cNvSpPr>
          <p:nvPr>
            <p:ph type="subTitle" idx="1" hasCustomPrompt="1"/>
          </p:nvPr>
        </p:nvSpPr>
        <p:spPr>
          <a:xfrm>
            <a:off x="527054" y="3811064"/>
            <a:ext cx="5473671" cy="1015663"/>
          </a:xfrm>
          <a:prstGeom prst="rect">
            <a:avLst/>
          </a:prstGeom>
        </p:spPr>
        <p:txBody>
          <a:bodyPr lIns="0">
            <a:spAutoFit/>
          </a:bodyPr>
          <a:lstStyle>
            <a:lvl1pPr marL="0" indent="0" algn="l">
              <a:lnSpc>
                <a:spcPct val="100000"/>
              </a:lnSpc>
              <a:spcBef>
                <a:spcPts val="0"/>
              </a:spcBef>
              <a:spcAft>
                <a:spcPts val="0"/>
              </a:spcAft>
              <a:buNone/>
              <a:defRPr sz="2199" b="0">
                <a:solidFill>
                  <a:schemeClr val="tx1"/>
                </a:solidFill>
              </a:defRPr>
            </a:lvl1pPr>
            <a:lvl2pPr marL="0" indent="0" algn="l">
              <a:lnSpc>
                <a:spcPct val="100000"/>
              </a:lnSpc>
              <a:spcBef>
                <a:spcPts val="0"/>
              </a:spcBef>
              <a:spcAft>
                <a:spcPts val="0"/>
              </a:spcAft>
              <a:buNone/>
              <a:tabLst>
                <a:tab pos="0" algn="l"/>
              </a:tabLst>
              <a:defRPr sz="1600">
                <a:solidFill>
                  <a:schemeClr val="accent1"/>
                </a:solidFill>
              </a:defRPr>
            </a:lvl2pPr>
            <a:lvl3pPr marL="0" indent="0" algn="l">
              <a:lnSpc>
                <a:spcPct val="100000"/>
              </a:lnSpc>
              <a:spcBef>
                <a:spcPts val="0"/>
              </a:spcBef>
              <a:spcAft>
                <a:spcPts val="0"/>
              </a:spcAft>
              <a:buNone/>
              <a:tabLst>
                <a:tab pos="0" algn="l"/>
              </a:tabLst>
              <a:defRPr sz="1400">
                <a:solidFill>
                  <a:schemeClr val="tx1"/>
                </a:solidFill>
              </a:defRPr>
            </a:lvl3pPr>
            <a:lvl4pPr marL="0" indent="0" algn="l">
              <a:spcBef>
                <a:spcPts val="0"/>
              </a:spcBef>
              <a:spcAft>
                <a:spcPts val="0"/>
              </a:spcAft>
              <a:buNone/>
              <a:tabLst>
                <a:tab pos="0" algn="l"/>
              </a:tabLst>
              <a:defRPr sz="1400">
                <a:solidFill>
                  <a:schemeClr val="tx1"/>
                </a:solidFill>
              </a:defRPr>
            </a:lvl4pPr>
            <a:lvl5pPr marL="0" indent="0" algn="l">
              <a:lnSpc>
                <a:spcPct val="100000"/>
              </a:lnSpc>
              <a:spcBef>
                <a:spcPts val="0"/>
              </a:spcBef>
              <a:spcAft>
                <a:spcPts val="0"/>
              </a:spcAft>
              <a:buNone/>
              <a:tabLst>
                <a:tab pos="0" algn="l"/>
              </a:tabLst>
              <a:defRPr sz="1400">
                <a:solidFill>
                  <a:schemeClr val="tx1"/>
                </a:solidFill>
              </a:defRPr>
            </a:lvl5pPr>
            <a:lvl6pPr marL="0" indent="0" algn="l">
              <a:spcBef>
                <a:spcPts val="0"/>
              </a:spcBef>
              <a:spcAft>
                <a:spcPts val="0"/>
              </a:spcAft>
              <a:buNone/>
              <a:tabLst>
                <a:tab pos="0" algn="l"/>
              </a:tabLst>
              <a:defRPr sz="1400">
                <a:solidFill>
                  <a:schemeClr val="tx1"/>
                </a:solidFill>
              </a:defRPr>
            </a:lvl6pPr>
            <a:lvl7pPr marL="0" indent="0" algn="l">
              <a:spcAft>
                <a:spcPts val="1200"/>
              </a:spcAft>
              <a:buNone/>
              <a:tabLst>
                <a:tab pos="0" algn="l"/>
              </a:tabLst>
              <a:defRPr sz="1400">
                <a:solidFill>
                  <a:schemeClr val="tx1"/>
                </a:solidFill>
              </a:defRPr>
            </a:lvl7pPr>
            <a:lvl8pPr marL="0" indent="0" algn="l">
              <a:spcAft>
                <a:spcPts val="1200"/>
              </a:spcAft>
              <a:buNone/>
              <a:tabLst>
                <a:tab pos="0" algn="l"/>
              </a:tabLst>
              <a:defRPr sz="1400">
                <a:solidFill>
                  <a:schemeClr val="tx1"/>
                </a:solidFill>
              </a:defRPr>
            </a:lvl8pPr>
            <a:lvl9pPr marL="0" indent="0" algn="l">
              <a:spcAft>
                <a:spcPts val="1200"/>
              </a:spcAft>
              <a:buNone/>
              <a:tabLst>
                <a:tab pos="0" algn="l"/>
              </a:tabLst>
              <a:defRPr sz="1400">
                <a:solidFill>
                  <a:schemeClr val="tx1"/>
                </a:solidFill>
              </a:defRPr>
            </a:lvl9pPr>
          </a:lstStyle>
          <a:p>
            <a:pPr lvl="0"/>
            <a:r>
              <a:rPr lang="en-US"/>
              <a:t>Style one (Subtitle)</a:t>
            </a:r>
          </a:p>
          <a:p>
            <a:pPr lvl="1"/>
            <a:r>
              <a:rPr lang="en-US"/>
              <a:t>Style two (Presenter/Client name)</a:t>
            </a:r>
          </a:p>
          <a:p>
            <a:pPr lvl="2"/>
            <a:r>
              <a:rPr lang="en-US"/>
              <a:t>Style three</a:t>
            </a:r>
          </a:p>
          <a:p>
            <a:pPr lvl="4"/>
            <a:r>
              <a:rPr lang="en-US"/>
              <a:t>Style four</a:t>
            </a:r>
          </a:p>
        </p:txBody>
      </p:sp>
      <p:sp>
        <p:nvSpPr>
          <p:cNvPr id="12" name="Title" descr="{&quot;templafy&quot;:{&quot;id&quot;:&quot;5755cf13-431b-4e0a-b9bb-3c9ce3564f7d&quot;}}" title="text">
            <a:extLst>
              <a:ext uri="{FF2B5EF4-FFF2-40B4-BE49-F238E27FC236}">
                <a16:creationId xmlns:a16="http://schemas.microsoft.com/office/drawing/2014/main" id="{736B9D71-0E70-44D3-9BFB-D7B2D49FD563}"/>
              </a:ext>
            </a:extLst>
          </p:cNvPr>
          <p:cNvSpPr>
            <a:spLocks noGrp="1"/>
          </p:cNvSpPr>
          <p:nvPr>
            <p:ph type="title" hasCustomPrompt="1"/>
          </p:nvPr>
        </p:nvSpPr>
        <p:spPr>
          <a:xfrm>
            <a:off x="527054" y="2799022"/>
            <a:ext cx="7082226" cy="677108"/>
          </a:xfrm>
          <a:prstGeom prst="rect">
            <a:avLst/>
          </a:prstGeom>
        </p:spPr>
        <p:txBody>
          <a:bodyPr wrap="square" lIns="0" anchor="b">
            <a:spAutoFit/>
          </a:bodyPr>
          <a:lstStyle>
            <a:lvl1pPr>
              <a:lnSpc>
                <a:spcPct val="100000"/>
              </a:lnSpc>
              <a:spcBef>
                <a:spcPts val="0"/>
              </a:spcBef>
              <a:spcAft>
                <a:spcPts val="0"/>
              </a:spcAft>
              <a:defRPr sz="4399" b="1">
                <a:solidFill>
                  <a:schemeClr val="tx1"/>
                </a:solidFill>
              </a:defRPr>
            </a:lvl1pPr>
          </a:lstStyle>
          <a:p>
            <a:r>
              <a:rPr lang="en-GB"/>
              <a:t>Title here</a:t>
            </a:r>
          </a:p>
        </p:txBody>
      </p:sp>
      <p:pic>
        <p:nvPicPr>
          <p:cNvPr id="783386712" name="image" descr="{&quot;templafy&quot;:{&quot;id&quot;:&quot;8b31bfbd-9fc6-4752-b031-9625f371ecfe&quot;}}"/>
          <p:cNvPicPr>
            <a:picLocks noChangeAspect="1"/>
          </p:cNvPicPr>
          <p:nvPr/>
        </p:nvPicPr>
        <p:blipFill>
          <a:blip r:embed="rId2"/>
          <a:stretch>
            <a:fillRect/>
          </a:stretch>
        </p:blipFill>
        <p:spPr>
          <a:xfrm>
            <a:off x="529168" y="527051"/>
            <a:ext cx="871854" cy="738000"/>
          </a:xfrm>
          <a:prstGeom prst="rect">
            <a:avLst/>
          </a:prstGeom>
        </p:spPr>
      </p:pic>
      <p:sp>
        <p:nvSpPr>
          <p:cNvPr id="8" name="Rectangle 7" descr="{&quot;templafy&quot;:{&quot;id&quot;:&quot;1579dbfb-4f2c-4b8c-9f52-0808958f144f&quot;}}">
            <a:extLst>
              <a:ext uri="{FF2B5EF4-FFF2-40B4-BE49-F238E27FC236}">
                <a16:creationId xmlns:a16="http://schemas.microsoft.com/office/drawing/2014/main" id="{4ADEDD54-1119-44A0-8526-727E55813B66}"/>
              </a:ext>
            </a:extLst>
          </p:cNvPr>
          <p:cNvSpPr/>
          <p:nvPr userDrawn="1"/>
        </p:nvSpPr>
        <p:spPr>
          <a:xfrm>
            <a:off x="527056" y="6544953"/>
            <a:ext cx="2651742"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a:solidFill>
                <a:schemeClr val="tx1"/>
              </a:solidFill>
            </a:endParaRPr>
          </a:p>
        </p:txBody>
      </p:sp>
      <p:sp>
        <p:nvSpPr>
          <p:cNvPr id="6" name="DATE" descr="{&quot;templafy&quot;:{&quot;id&quot;:&quot;8303a842-d056-4be9-b478-743b36a0d735&quot;}}" title="Form.Date">
            <a:extLst>
              <a:ext uri="{FF2B5EF4-FFF2-40B4-BE49-F238E27FC236}">
                <a16:creationId xmlns:a16="http://schemas.microsoft.com/office/drawing/2014/main" id="{C0600C77-8C6D-46CC-A05D-13A956020A0F}"/>
              </a:ext>
            </a:extLst>
          </p:cNvPr>
          <p:cNvSpPr/>
          <p:nvPr userDrawn="1"/>
        </p:nvSpPr>
        <p:spPr>
          <a:xfrm>
            <a:off x="527187" y="6178188"/>
            <a:ext cx="2743915" cy="1538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algn="l"/>
            <a:r>
              <a:rPr lang="en-GB" sz="1000">
                <a:solidFill>
                  <a:schemeClr val="tx1"/>
                </a:solidFill>
              </a:rPr>
              <a:t>8 June 2022</a:t>
            </a:r>
          </a:p>
        </p:txBody>
      </p:sp>
    </p:spTree>
    <p:extLst>
      <p:ext uri="{BB962C8B-B14F-4D97-AF65-F5344CB8AC3E}">
        <p14:creationId xmlns:p14="http://schemas.microsoft.com/office/powerpoint/2010/main" val="2562101812"/>
      </p:ext>
    </p:extLst>
  </p:cSld>
  <p:clrMapOvr>
    <a:masterClrMapping/>
  </p:clrMapOvr>
  <p:transition>
    <p:fade/>
  </p:transition>
  <p:extLst>
    <p:ext uri="{DCECCB84-F9BA-43D5-87BE-67443E8EF086}">
      <p15:sldGuideLst xmlns:p15="http://schemas.microsoft.com/office/powerpoint/2012/main"/>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Title Slide (N/S)">
    <p:bg>
      <p:bgPr>
        <a:solidFill>
          <a:schemeClr val="bg2"/>
        </a:solidFill>
        <a:effectLst/>
      </p:bgPr>
    </p:bg>
    <p:spTree>
      <p:nvGrpSpPr>
        <p:cNvPr id="1" name=""/>
        <p:cNvGrpSpPr/>
        <p:nvPr/>
      </p:nvGrpSpPr>
      <p:grpSpPr>
        <a:xfrm>
          <a:off x="0" y="0"/>
          <a:ext cx="0" cy="0"/>
          <a:chOff x="0" y="0"/>
          <a:chExt cx="0" cy="0"/>
        </a:xfrm>
      </p:grpSpPr>
      <p:sp>
        <p:nvSpPr>
          <p:cNvPr id="19" name="Subtitle">
            <a:extLst>
              <a:ext uri="{FF2B5EF4-FFF2-40B4-BE49-F238E27FC236}">
                <a16:creationId xmlns:a16="http://schemas.microsoft.com/office/drawing/2014/main" id="{9951F095-226D-4DC2-8D51-4B7534539BBF}"/>
              </a:ext>
            </a:extLst>
          </p:cNvPr>
          <p:cNvSpPr>
            <a:spLocks noGrp="1"/>
          </p:cNvSpPr>
          <p:nvPr>
            <p:ph type="subTitle" idx="1" hasCustomPrompt="1"/>
          </p:nvPr>
        </p:nvSpPr>
        <p:spPr>
          <a:xfrm>
            <a:off x="527054" y="3811064"/>
            <a:ext cx="5473671" cy="1015663"/>
          </a:xfrm>
          <a:prstGeom prst="rect">
            <a:avLst/>
          </a:prstGeom>
        </p:spPr>
        <p:txBody>
          <a:bodyPr lIns="0">
            <a:spAutoFit/>
          </a:bodyPr>
          <a:lstStyle>
            <a:lvl1pPr marL="0" indent="0" algn="l">
              <a:lnSpc>
                <a:spcPct val="100000"/>
              </a:lnSpc>
              <a:spcBef>
                <a:spcPts val="0"/>
              </a:spcBef>
              <a:spcAft>
                <a:spcPts val="0"/>
              </a:spcAft>
              <a:buNone/>
              <a:defRPr sz="2199" b="0">
                <a:solidFill>
                  <a:schemeClr val="tx1"/>
                </a:solidFill>
              </a:defRPr>
            </a:lvl1pPr>
            <a:lvl2pPr marL="0" indent="0" algn="l">
              <a:lnSpc>
                <a:spcPct val="100000"/>
              </a:lnSpc>
              <a:spcBef>
                <a:spcPts val="0"/>
              </a:spcBef>
              <a:spcAft>
                <a:spcPts val="0"/>
              </a:spcAft>
              <a:buNone/>
              <a:tabLst>
                <a:tab pos="0" algn="l"/>
              </a:tabLst>
              <a:defRPr sz="1600">
                <a:solidFill>
                  <a:schemeClr val="accent1"/>
                </a:solidFill>
              </a:defRPr>
            </a:lvl2pPr>
            <a:lvl3pPr marL="0" indent="0" algn="l">
              <a:lnSpc>
                <a:spcPct val="100000"/>
              </a:lnSpc>
              <a:spcBef>
                <a:spcPts val="0"/>
              </a:spcBef>
              <a:spcAft>
                <a:spcPts val="0"/>
              </a:spcAft>
              <a:buNone/>
              <a:tabLst>
                <a:tab pos="0" algn="l"/>
              </a:tabLst>
              <a:defRPr sz="1400">
                <a:solidFill>
                  <a:schemeClr val="tx1"/>
                </a:solidFill>
              </a:defRPr>
            </a:lvl3pPr>
            <a:lvl4pPr marL="0" indent="0" algn="l">
              <a:spcBef>
                <a:spcPts val="0"/>
              </a:spcBef>
              <a:spcAft>
                <a:spcPts val="0"/>
              </a:spcAft>
              <a:buNone/>
              <a:tabLst>
                <a:tab pos="0" algn="l"/>
              </a:tabLst>
              <a:defRPr sz="1400">
                <a:solidFill>
                  <a:schemeClr val="tx1"/>
                </a:solidFill>
              </a:defRPr>
            </a:lvl4pPr>
            <a:lvl5pPr marL="0" indent="0" algn="l">
              <a:lnSpc>
                <a:spcPct val="100000"/>
              </a:lnSpc>
              <a:spcBef>
                <a:spcPts val="0"/>
              </a:spcBef>
              <a:spcAft>
                <a:spcPts val="0"/>
              </a:spcAft>
              <a:buNone/>
              <a:tabLst>
                <a:tab pos="0" algn="l"/>
              </a:tabLst>
              <a:defRPr sz="1400">
                <a:solidFill>
                  <a:schemeClr val="tx1"/>
                </a:solidFill>
              </a:defRPr>
            </a:lvl5pPr>
            <a:lvl6pPr marL="0" indent="0" algn="l">
              <a:spcBef>
                <a:spcPts val="0"/>
              </a:spcBef>
              <a:spcAft>
                <a:spcPts val="0"/>
              </a:spcAft>
              <a:buNone/>
              <a:tabLst>
                <a:tab pos="0" algn="l"/>
              </a:tabLst>
              <a:defRPr sz="1400">
                <a:solidFill>
                  <a:schemeClr val="tx1"/>
                </a:solidFill>
              </a:defRPr>
            </a:lvl6pPr>
            <a:lvl7pPr marL="0" indent="0" algn="l">
              <a:spcAft>
                <a:spcPts val="1200"/>
              </a:spcAft>
              <a:buNone/>
              <a:tabLst>
                <a:tab pos="0" algn="l"/>
              </a:tabLst>
              <a:defRPr sz="1400">
                <a:solidFill>
                  <a:schemeClr val="tx1"/>
                </a:solidFill>
              </a:defRPr>
            </a:lvl7pPr>
            <a:lvl8pPr marL="0" indent="0" algn="l">
              <a:spcAft>
                <a:spcPts val="1200"/>
              </a:spcAft>
              <a:buNone/>
              <a:tabLst>
                <a:tab pos="0" algn="l"/>
              </a:tabLst>
              <a:defRPr sz="1400">
                <a:solidFill>
                  <a:schemeClr val="tx1"/>
                </a:solidFill>
              </a:defRPr>
            </a:lvl8pPr>
            <a:lvl9pPr marL="0" indent="0" algn="l">
              <a:spcAft>
                <a:spcPts val="1200"/>
              </a:spcAft>
              <a:buNone/>
              <a:tabLst>
                <a:tab pos="0" algn="l"/>
              </a:tabLst>
              <a:defRPr sz="1400">
                <a:solidFill>
                  <a:schemeClr val="tx1"/>
                </a:solidFill>
              </a:defRPr>
            </a:lvl9pPr>
          </a:lstStyle>
          <a:p>
            <a:pPr lvl="0"/>
            <a:r>
              <a:rPr lang="en-US"/>
              <a:t>Style one (Subtitle)</a:t>
            </a:r>
          </a:p>
          <a:p>
            <a:pPr lvl="1"/>
            <a:r>
              <a:rPr lang="en-US"/>
              <a:t>Style two (Presenter/Client name)</a:t>
            </a:r>
          </a:p>
          <a:p>
            <a:pPr lvl="2"/>
            <a:r>
              <a:rPr lang="en-US"/>
              <a:t>Style three</a:t>
            </a:r>
          </a:p>
          <a:p>
            <a:pPr lvl="4"/>
            <a:r>
              <a:rPr lang="en-US"/>
              <a:t>Style four</a:t>
            </a:r>
          </a:p>
        </p:txBody>
      </p:sp>
      <p:sp>
        <p:nvSpPr>
          <p:cNvPr id="12" name="Title" descr="{&quot;templafy&quot;:{&quot;id&quot;:&quot;5755cf13-431b-4e0a-b9bb-3c9ce3564f7d&quot;}}" title="text">
            <a:extLst>
              <a:ext uri="{FF2B5EF4-FFF2-40B4-BE49-F238E27FC236}">
                <a16:creationId xmlns:a16="http://schemas.microsoft.com/office/drawing/2014/main" id="{736B9D71-0E70-44D3-9BFB-D7B2D49FD563}"/>
              </a:ext>
            </a:extLst>
          </p:cNvPr>
          <p:cNvSpPr>
            <a:spLocks noGrp="1"/>
          </p:cNvSpPr>
          <p:nvPr>
            <p:ph type="title" hasCustomPrompt="1"/>
          </p:nvPr>
        </p:nvSpPr>
        <p:spPr>
          <a:xfrm>
            <a:off x="527054" y="2799022"/>
            <a:ext cx="7082226" cy="677108"/>
          </a:xfrm>
          <a:prstGeom prst="rect">
            <a:avLst/>
          </a:prstGeom>
        </p:spPr>
        <p:txBody>
          <a:bodyPr wrap="square" lIns="0" anchor="b">
            <a:spAutoFit/>
          </a:bodyPr>
          <a:lstStyle>
            <a:lvl1pPr>
              <a:lnSpc>
                <a:spcPct val="100000"/>
              </a:lnSpc>
              <a:spcBef>
                <a:spcPts val="0"/>
              </a:spcBef>
              <a:spcAft>
                <a:spcPts val="0"/>
              </a:spcAft>
              <a:defRPr sz="4399" b="1">
                <a:solidFill>
                  <a:schemeClr val="tx1"/>
                </a:solidFill>
              </a:defRPr>
            </a:lvl1pPr>
          </a:lstStyle>
          <a:p>
            <a:r>
              <a:rPr lang="en-GB"/>
              <a:t>Title here</a:t>
            </a:r>
          </a:p>
        </p:txBody>
      </p:sp>
      <p:sp>
        <p:nvSpPr>
          <p:cNvPr id="10" name="LOGO 2">
            <a:extLst>
              <a:ext uri="{FF2B5EF4-FFF2-40B4-BE49-F238E27FC236}">
                <a16:creationId xmlns:a16="http://schemas.microsoft.com/office/drawing/2014/main" id="{2FDED80F-3890-440B-8C5A-C5EBA0D6A226}"/>
              </a:ext>
            </a:extLst>
          </p:cNvPr>
          <p:cNvSpPr>
            <a:spLocks noGrp="1"/>
          </p:cNvSpPr>
          <p:nvPr>
            <p:ph type="pic" sz="quarter" idx="12" hasCustomPrompt="1"/>
          </p:nvPr>
        </p:nvSpPr>
        <p:spPr>
          <a:xfrm>
            <a:off x="3359232" y="527051"/>
            <a:ext cx="1337027" cy="738716"/>
          </a:xfrm>
        </p:spPr>
        <p:txBody>
          <a:bodyPr anchor="ctr"/>
          <a:lstStyle>
            <a:lvl1pPr algn="ctr">
              <a:defRPr sz="1000">
                <a:solidFill>
                  <a:schemeClr val="tx2"/>
                </a:solidFill>
              </a:defRPr>
            </a:lvl1pPr>
          </a:lstStyle>
          <a:p>
            <a:r>
              <a:rPr lang="en-US"/>
              <a:t>Partner Logo</a:t>
            </a:r>
          </a:p>
        </p:txBody>
      </p:sp>
      <p:sp>
        <p:nvSpPr>
          <p:cNvPr id="9" name="LOGO 1">
            <a:extLst>
              <a:ext uri="{FF2B5EF4-FFF2-40B4-BE49-F238E27FC236}">
                <a16:creationId xmlns:a16="http://schemas.microsoft.com/office/drawing/2014/main" id="{09B0418B-42D8-4E7A-8539-5E16E8F8A6BC}"/>
              </a:ext>
            </a:extLst>
          </p:cNvPr>
          <p:cNvSpPr>
            <a:spLocks noGrp="1"/>
          </p:cNvSpPr>
          <p:nvPr>
            <p:ph type="pic" sz="quarter" idx="11" hasCustomPrompt="1"/>
          </p:nvPr>
        </p:nvSpPr>
        <p:spPr>
          <a:xfrm>
            <a:off x="1711768" y="527051"/>
            <a:ext cx="1337027" cy="738716"/>
          </a:xfrm>
        </p:spPr>
        <p:txBody>
          <a:bodyPr anchor="ctr"/>
          <a:lstStyle>
            <a:lvl1pPr algn="ctr">
              <a:defRPr sz="1000">
                <a:solidFill>
                  <a:schemeClr val="tx2"/>
                </a:solidFill>
              </a:defRPr>
            </a:lvl1pPr>
          </a:lstStyle>
          <a:p>
            <a:r>
              <a:rPr lang="en-US"/>
              <a:t>Client Logo</a:t>
            </a:r>
          </a:p>
        </p:txBody>
      </p:sp>
      <p:pic>
        <p:nvPicPr>
          <p:cNvPr id="389907979" name="image" descr="{&quot;templafy&quot;:{&quot;id&quot;:&quot;afa9f763-75b0-44e2-a30f-f07591882889&quot;}}"/>
          <p:cNvPicPr>
            <a:picLocks noChangeAspect="1"/>
          </p:cNvPicPr>
          <p:nvPr/>
        </p:nvPicPr>
        <p:blipFill>
          <a:blip r:embed="rId2"/>
          <a:stretch>
            <a:fillRect/>
          </a:stretch>
        </p:blipFill>
        <p:spPr>
          <a:xfrm>
            <a:off x="529168" y="527051"/>
            <a:ext cx="871854" cy="738000"/>
          </a:xfrm>
          <a:prstGeom prst="rect">
            <a:avLst/>
          </a:prstGeom>
        </p:spPr>
      </p:pic>
      <p:sp>
        <p:nvSpPr>
          <p:cNvPr id="8" name="Rectangle 7" descr="{&quot;templafy&quot;:{&quot;id&quot;:&quot;6d55467c-908f-4d4c-8a31-e7500a928706&quot;}}">
            <a:extLst>
              <a:ext uri="{FF2B5EF4-FFF2-40B4-BE49-F238E27FC236}">
                <a16:creationId xmlns:a16="http://schemas.microsoft.com/office/drawing/2014/main" id="{88D9172A-D409-485C-9FF0-F5FAFAFE6FED}"/>
              </a:ext>
            </a:extLst>
          </p:cNvPr>
          <p:cNvSpPr/>
          <p:nvPr userDrawn="1"/>
        </p:nvSpPr>
        <p:spPr>
          <a:xfrm>
            <a:off x="527056" y="6544953"/>
            <a:ext cx="2651742"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a:solidFill>
                <a:schemeClr val="tx1"/>
              </a:solidFill>
            </a:endParaRPr>
          </a:p>
        </p:txBody>
      </p:sp>
      <p:sp>
        <p:nvSpPr>
          <p:cNvPr id="13" name="DATE" descr="{&quot;templafy&quot;:{&quot;id&quot;:&quot;7cd52188-55f7-40fb-a308-cabfe20a2185&quot;}}" title="Form.Date">
            <a:extLst>
              <a:ext uri="{FF2B5EF4-FFF2-40B4-BE49-F238E27FC236}">
                <a16:creationId xmlns:a16="http://schemas.microsoft.com/office/drawing/2014/main" id="{49B191DC-89D8-451F-996E-51E8B9F47C5E}"/>
              </a:ext>
            </a:extLst>
          </p:cNvPr>
          <p:cNvSpPr/>
          <p:nvPr userDrawn="1"/>
        </p:nvSpPr>
        <p:spPr>
          <a:xfrm>
            <a:off x="527187" y="6162800"/>
            <a:ext cx="2743915"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algn="l"/>
            <a:r>
              <a:rPr lang="en-GB" sz="1200">
                <a:solidFill>
                  <a:schemeClr val="tx1"/>
                </a:solidFill>
              </a:rPr>
              <a:t>8 June 2022</a:t>
            </a:r>
          </a:p>
        </p:txBody>
      </p:sp>
    </p:spTree>
    <p:extLst>
      <p:ext uri="{BB962C8B-B14F-4D97-AF65-F5344CB8AC3E}">
        <p14:creationId xmlns:p14="http://schemas.microsoft.com/office/powerpoint/2010/main" val="3950927870"/>
      </p:ext>
    </p:extLst>
  </p:cSld>
  <p:clrMapOvr>
    <a:masterClrMapping/>
  </p:clrMapOvr>
  <p:transition>
    <p:fade/>
  </p:transition>
  <p:extLst>
    <p:ext uri="{DCECCB84-F9BA-43D5-87BE-67443E8EF086}">
      <p15:sldGuideLst xmlns:p15="http://schemas.microsoft.com/office/powerpoint/2012/main"/>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Section Header (N/S)">
    <p:bg>
      <p:bgPr>
        <a:solidFill>
          <a:schemeClr val="accent1"/>
        </a:solidFill>
        <a:effectLst/>
      </p:bgPr>
    </p:bg>
    <p:spTree>
      <p:nvGrpSpPr>
        <p:cNvPr id="1" name=""/>
        <p:cNvGrpSpPr/>
        <p:nvPr/>
      </p:nvGrpSpPr>
      <p:grpSpPr>
        <a:xfrm>
          <a:off x="0" y="0"/>
          <a:ext cx="0" cy="0"/>
          <a:chOff x="0" y="0"/>
          <a:chExt cx="0" cy="0"/>
        </a:xfrm>
      </p:grpSpPr>
      <p:sp>
        <p:nvSpPr>
          <p:cNvPr id="7" name="Subtitle">
            <a:extLst>
              <a:ext uri="{FF2B5EF4-FFF2-40B4-BE49-F238E27FC236}">
                <a16:creationId xmlns:a16="http://schemas.microsoft.com/office/drawing/2014/main" id="{520FF694-9FF9-4CF5-B4E0-87268CC23A04}"/>
              </a:ext>
            </a:extLst>
          </p:cNvPr>
          <p:cNvSpPr>
            <a:spLocks noGrp="1"/>
          </p:cNvSpPr>
          <p:nvPr>
            <p:ph type="subTitle" idx="1" hasCustomPrompt="1"/>
          </p:nvPr>
        </p:nvSpPr>
        <p:spPr>
          <a:xfrm>
            <a:off x="527054" y="3811064"/>
            <a:ext cx="5473671" cy="1015663"/>
          </a:xfrm>
          <a:prstGeom prst="rect">
            <a:avLst/>
          </a:prstGeom>
        </p:spPr>
        <p:txBody>
          <a:bodyPr lIns="0">
            <a:spAutoFit/>
          </a:bodyPr>
          <a:lstStyle>
            <a:lvl1pPr marL="0" indent="0" algn="l">
              <a:lnSpc>
                <a:spcPct val="100000"/>
              </a:lnSpc>
              <a:spcBef>
                <a:spcPts val="0"/>
              </a:spcBef>
              <a:spcAft>
                <a:spcPts val="0"/>
              </a:spcAft>
              <a:buNone/>
              <a:defRPr sz="2199" b="0">
                <a:solidFill>
                  <a:schemeClr val="bg1"/>
                </a:solidFill>
              </a:defRPr>
            </a:lvl1pPr>
            <a:lvl2pPr marL="0" indent="0" algn="l">
              <a:lnSpc>
                <a:spcPct val="100000"/>
              </a:lnSpc>
              <a:spcBef>
                <a:spcPts val="0"/>
              </a:spcBef>
              <a:spcAft>
                <a:spcPts val="0"/>
              </a:spcAft>
              <a:buNone/>
              <a:tabLst>
                <a:tab pos="0" algn="l"/>
              </a:tabLst>
              <a:defRPr sz="1600">
                <a:solidFill>
                  <a:schemeClr val="bg1"/>
                </a:solidFill>
              </a:defRPr>
            </a:lvl2pPr>
            <a:lvl3pPr marL="0" indent="0" algn="l">
              <a:lnSpc>
                <a:spcPct val="100000"/>
              </a:lnSpc>
              <a:spcBef>
                <a:spcPts val="0"/>
              </a:spcBef>
              <a:spcAft>
                <a:spcPts val="0"/>
              </a:spcAft>
              <a:buNone/>
              <a:tabLst>
                <a:tab pos="0" algn="l"/>
              </a:tabLst>
              <a:defRPr sz="1400">
                <a:solidFill>
                  <a:schemeClr val="bg1"/>
                </a:solidFill>
              </a:defRPr>
            </a:lvl3pPr>
            <a:lvl4pPr marL="0" indent="0" algn="l">
              <a:spcBef>
                <a:spcPts val="0"/>
              </a:spcBef>
              <a:spcAft>
                <a:spcPts val="0"/>
              </a:spcAft>
              <a:buNone/>
              <a:tabLst>
                <a:tab pos="0" algn="l"/>
              </a:tabLst>
              <a:defRPr sz="1400">
                <a:solidFill>
                  <a:schemeClr val="bg1"/>
                </a:solidFill>
              </a:defRPr>
            </a:lvl4pPr>
            <a:lvl5pPr marL="0" indent="0" algn="l">
              <a:lnSpc>
                <a:spcPct val="100000"/>
              </a:lnSpc>
              <a:spcBef>
                <a:spcPts val="0"/>
              </a:spcBef>
              <a:spcAft>
                <a:spcPts val="0"/>
              </a:spcAft>
              <a:buNone/>
              <a:tabLst>
                <a:tab pos="0" algn="l"/>
              </a:tabLst>
              <a:defRPr sz="1400">
                <a:solidFill>
                  <a:schemeClr val="bg1"/>
                </a:solidFill>
              </a:defRPr>
            </a:lvl5pPr>
            <a:lvl6pPr marL="0" indent="0" algn="l">
              <a:spcBef>
                <a:spcPts val="0"/>
              </a:spcBef>
              <a:spcAft>
                <a:spcPts val="0"/>
              </a:spcAft>
              <a:buNone/>
              <a:tabLst>
                <a:tab pos="0" algn="l"/>
              </a:tabLst>
              <a:defRPr sz="1400">
                <a:solidFill>
                  <a:schemeClr val="bg1"/>
                </a:solidFill>
              </a:defRPr>
            </a:lvl6pPr>
            <a:lvl7pPr marL="0" indent="0" algn="l">
              <a:spcAft>
                <a:spcPts val="1200"/>
              </a:spcAft>
              <a:buNone/>
              <a:tabLst>
                <a:tab pos="0" algn="l"/>
              </a:tabLst>
              <a:defRPr sz="1400">
                <a:solidFill>
                  <a:schemeClr val="bg1"/>
                </a:solidFill>
              </a:defRPr>
            </a:lvl7pPr>
            <a:lvl8pPr marL="0" indent="0" algn="l">
              <a:spcAft>
                <a:spcPts val="1200"/>
              </a:spcAft>
              <a:buNone/>
              <a:tabLst>
                <a:tab pos="0" algn="l"/>
              </a:tabLst>
              <a:defRPr sz="1400">
                <a:solidFill>
                  <a:schemeClr val="bg1"/>
                </a:solidFill>
              </a:defRPr>
            </a:lvl8pPr>
            <a:lvl9pPr marL="0" indent="0" algn="l">
              <a:spcAft>
                <a:spcPts val="1200"/>
              </a:spcAft>
              <a:buNone/>
              <a:tabLst>
                <a:tab pos="0" algn="l"/>
              </a:tabLst>
              <a:defRPr sz="1400">
                <a:solidFill>
                  <a:schemeClr val="bg1"/>
                </a:solidFill>
              </a:defRPr>
            </a:lvl9pPr>
          </a:lstStyle>
          <a:p>
            <a:pPr lvl="0"/>
            <a:r>
              <a:rPr lang="en-US"/>
              <a:t>Style one (Subtitle)</a:t>
            </a:r>
          </a:p>
          <a:p>
            <a:pPr lvl="1"/>
            <a:r>
              <a:rPr lang="en-US"/>
              <a:t>Style two (Presenter/Client name)</a:t>
            </a:r>
          </a:p>
          <a:p>
            <a:pPr lvl="2"/>
            <a:r>
              <a:rPr lang="en-US"/>
              <a:t>Style three</a:t>
            </a:r>
          </a:p>
          <a:p>
            <a:pPr lvl="4"/>
            <a:r>
              <a:rPr lang="en-US"/>
              <a:t>Style four</a:t>
            </a:r>
          </a:p>
        </p:txBody>
      </p:sp>
      <p:sp>
        <p:nvSpPr>
          <p:cNvPr id="11" name="Title" descr="{&quot;templafy&quot;:{&quot;id&quot;:&quot;5755cf13-431b-4e0a-b9bb-3c9ce3564f7d&quot;}}" title="text">
            <a:extLst>
              <a:ext uri="{FF2B5EF4-FFF2-40B4-BE49-F238E27FC236}">
                <a16:creationId xmlns:a16="http://schemas.microsoft.com/office/drawing/2014/main" id="{E5D0BC48-5862-4884-83B7-4ADC6D93D33E}"/>
              </a:ext>
            </a:extLst>
          </p:cNvPr>
          <p:cNvSpPr>
            <a:spLocks noGrp="1"/>
          </p:cNvSpPr>
          <p:nvPr>
            <p:ph type="title" hasCustomPrompt="1"/>
          </p:nvPr>
        </p:nvSpPr>
        <p:spPr>
          <a:xfrm>
            <a:off x="527055" y="2799022"/>
            <a:ext cx="6762751" cy="677108"/>
          </a:xfrm>
          <a:prstGeom prst="rect">
            <a:avLst/>
          </a:prstGeom>
        </p:spPr>
        <p:txBody>
          <a:bodyPr wrap="square" lIns="0" anchor="b">
            <a:spAutoFit/>
          </a:bodyPr>
          <a:lstStyle>
            <a:lvl1pPr>
              <a:lnSpc>
                <a:spcPct val="100000"/>
              </a:lnSpc>
              <a:spcBef>
                <a:spcPts val="0"/>
              </a:spcBef>
              <a:spcAft>
                <a:spcPts val="0"/>
              </a:spcAft>
              <a:defRPr sz="4399" b="1">
                <a:solidFill>
                  <a:schemeClr val="bg1"/>
                </a:solidFill>
              </a:defRPr>
            </a:lvl1pPr>
          </a:lstStyle>
          <a:p>
            <a:r>
              <a:rPr lang="en-GB"/>
              <a:t>Title here</a:t>
            </a:r>
          </a:p>
        </p:txBody>
      </p:sp>
      <p:pic>
        <p:nvPicPr>
          <p:cNvPr id="6" name="image" descr="UserProfile.Logo.LogoWhite&#10;&#10;{&quot;templafy&quot;:{&quot;type&quot;:&quot;image&quot;,&quot;binding&quot;:&quot;UserProfile.Logo.LogoWhite&quot;,&quot;inheritDimensions&quot;:&quot;inheritNone&quot;,&quot;height&quot;:&quot;{{UserProfile.Logo.PpLogoHeight}}&quot;}}">
            <a:extLst>
              <a:ext uri="{FF2B5EF4-FFF2-40B4-BE49-F238E27FC236}">
                <a16:creationId xmlns:a16="http://schemas.microsoft.com/office/drawing/2014/main" id="{972643E3-91DE-48FB-992D-C2DDBF65E37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9169" y="527051"/>
            <a:ext cx="864225" cy="738000"/>
          </a:xfrm>
          <a:prstGeom prst="rect">
            <a:avLst/>
          </a:prstGeom>
        </p:spPr>
      </p:pic>
      <p:sp>
        <p:nvSpPr>
          <p:cNvPr id="8" name="Rectangle 7" descr="{&quot;templafy&quot;:{&quot;id&quot;:&quot;eb28516d-25c5-4815-8284-95163b200e9f&quot;}}">
            <a:extLst>
              <a:ext uri="{FF2B5EF4-FFF2-40B4-BE49-F238E27FC236}">
                <a16:creationId xmlns:a16="http://schemas.microsoft.com/office/drawing/2014/main" id="{F55355B6-7B41-4DFF-A7E3-75411D1D3EAC}"/>
              </a:ext>
            </a:extLst>
          </p:cNvPr>
          <p:cNvSpPr/>
          <p:nvPr userDrawn="1"/>
        </p:nvSpPr>
        <p:spPr>
          <a:xfrm>
            <a:off x="527056" y="6544953"/>
            <a:ext cx="2651742"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a:solidFill>
                <a:schemeClr val="bg1"/>
              </a:solidFill>
            </a:endParaRPr>
          </a:p>
        </p:txBody>
      </p:sp>
      <p:sp>
        <p:nvSpPr>
          <p:cNvPr id="9" name="DATE" descr="{&quot;templafy&quot;:{&quot;id&quot;:&quot;da8521dc-560f-4d97-83ea-1947e3d855a4&quot;}}" title="Form.Date">
            <a:extLst>
              <a:ext uri="{FF2B5EF4-FFF2-40B4-BE49-F238E27FC236}">
                <a16:creationId xmlns:a16="http://schemas.microsoft.com/office/drawing/2014/main" id="{8B42E69A-2C04-489E-AA73-DAD4B432EAB0}"/>
              </a:ext>
            </a:extLst>
          </p:cNvPr>
          <p:cNvSpPr/>
          <p:nvPr userDrawn="1"/>
        </p:nvSpPr>
        <p:spPr>
          <a:xfrm>
            <a:off x="527187" y="6178188"/>
            <a:ext cx="2743915" cy="1538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algn="l"/>
            <a:r>
              <a:rPr lang="en-GB" sz="1000">
                <a:solidFill>
                  <a:schemeClr val="bg1"/>
                </a:solidFill>
              </a:rPr>
              <a:t>8 June 2022</a:t>
            </a:r>
          </a:p>
        </p:txBody>
      </p:sp>
    </p:spTree>
    <p:extLst>
      <p:ext uri="{BB962C8B-B14F-4D97-AF65-F5344CB8AC3E}">
        <p14:creationId xmlns:p14="http://schemas.microsoft.com/office/powerpoint/2010/main" val="1158968885"/>
      </p:ext>
    </p:extLst>
  </p:cSld>
  <p:clrMapOvr>
    <a:masterClrMapping/>
  </p:clrMapOvr>
  <p:transition>
    <p:fade/>
  </p:transition>
  <p:extLst>
    <p:ext uri="{DCECCB84-F9BA-43D5-87BE-67443E8EF086}">
      <p15:sldGuideLst xmlns:p15="http://schemas.microsoft.com/office/powerpoint/2012/main"/>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Thank you (N/S)">
    <p:bg>
      <p:bgPr>
        <a:solidFill>
          <a:schemeClr val="bg2"/>
        </a:solidFill>
        <a:effectLst/>
      </p:bgPr>
    </p:bg>
    <p:spTree>
      <p:nvGrpSpPr>
        <p:cNvPr id="1" name=""/>
        <p:cNvGrpSpPr/>
        <p:nvPr/>
      </p:nvGrpSpPr>
      <p:grpSpPr>
        <a:xfrm>
          <a:off x="0" y="0"/>
          <a:ext cx="0" cy="0"/>
          <a:chOff x="0" y="0"/>
          <a:chExt cx="0" cy="0"/>
        </a:xfrm>
      </p:grpSpPr>
      <p:sp>
        <p:nvSpPr>
          <p:cNvPr id="17" name="Thank you">
            <a:extLst>
              <a:ext uri="{FF2B5EF4-FFF2-40B4-BE49-F238E27FC236}">
                <a16:creationId xmlns:a16="http://schemas.microsoft.com/office/drawing/2014/main" id="{680CBA71-A2EF-49E7-B036-C571EC1026EF}"/>
              </a:ext>
            </a:extLst>
          </p:cNvPr>
          <p:cNvSpPr/>
          <p:nvPr userDrawn="1"/>
        </p:nvSpPr>
        <p:spPr>
          <a:xfrm>
            <a:off x="527051" y="2921172"/>
            <a:ext cx="4239444" cy="1015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l"/>
            <a:r>
              <a:rPr kumimoji="0" lang="en-US" sz="6598" b="1" i="0" u="none" strike="noStrike" kern="1200" cap="none" spc="0" normalizeH="0" baseline="0" noProof="0">
                <a:ln>
                  <a:noFill/>
                </a:ln>
                <a:solidFill>
                  <a:schemeClr val="tx1"/>
                </a:solidFill>
                <a:effectLst/>
                <a:uLnTx/>
                <a:uFillTx/>
                <a:latin typeface="+mn-lt"/>
                <a:ea typeface="+mj-ea"/>
                <a:cs typeface="+mj-cs"/>
              </a:rPr>
              <a:t>Thank you</a:t>
            </a:r>
            <a:endParaRPr lang="en-GB" sz="6598" b="1">
              <a:solidFill>
                <a:schemeClr val="tx1"/>
              </a:solidFill>
            </a:endParaRPr>
          </a:p>
        </p:txBody>
      </p:sp>
      <p:pic>
        <p:nvPicPr>
          <p:cNvPr id="1579371817" name="image" descr="{&quot;templafy&quot;:{&quot;id&quot;:&quot;3ce1e12e-fafb-4702-b504-25acb71b3d04&quot;}}"/>
          <p:cNvPicPr>
            <a:picLocks noChangeAspect="1"/>
          </p:cNvPicPr>
          <p:nvPr/>
        </p:nvPicPr>
        <p:blipFill>
          <a:blip r:embed="rId2"/>
          <a:stretch>
            <a:fillRect/>
          </a:stretch>
        </p:blipFill>
        <p:spPr>
          <a:xfrm>
            <a:off x="529168" y="527051"/>
            <a:ext cx="871854" cy="738000"/>
          </a:xfrm>
          <a:prstGeom prst="rect">
            <a:avLst/>
          </a:prstGeom>
        </p:spPr>
      </p:pic>
      <p:sp>
        <p:nvSpPr>
          <p:cNvPr id="4" name="Rectangle 3" descr="{&quot;templafy&quot;:{&quot;id&quot;:&quot;0a0b2480-c0a4-44b1-9204-50485f763dad&quot;}}">
            <a:extLst>
              <a:ext uri="{FF2B5EF4-FFF2-40B4-BE49-F238E27FC236}">
                <a16:creationId xmlns:a16="http://schemas.microsoft.com/office/drawing/2014/main" id="{6C5B5893-660A-4324-8745-BA513FEB49E3}"/>
              </a:ext>
            </a:extLst>
          </p:cNvPr>
          <p:cNvSpPr/>
          <p:nvPr userDrawn="1"/>
        </p:nvSpPr>
        <p:spPr>
          <a:xfrm>
            <a:off x="527056" y="6544953"/>
            <a:ext cx="2651742"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a:solidFill>
                <a:schemeClr val="tx1"/>
              </a:solidFill>
            </a:endParaRPr>
          </a:p>
        </p:txBody>
      </p:sp>
    </p:spTree>
    <p:extLst>
      <p:ext uri="{BB962C8B-B14F-4D97-AF65-F5344CB8AC3E}">
        <p14:creationId xmlns:p14="http://schemas.microsoft.com/office/powerpoint/2010/main" val="249747644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image" Target="../media/image6.png"/><Relationship Id="rId5" Type="http://schemas.openxmlformats.org/officeDocument/2006/relationships/slideLayout" Target="../slideLayouts/slideLayout21.xml"/><Relationship Id="rId10" Type="http://schemas.openxmlformats.org/officeDocument/2006/relationships/theme" Target="../theme/theme2.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slideLayout" Target="../slideLayouts/slideLayout51.xml"/><Relationship Id="rId21" Type="http://schemas.openxmlformats.org/officeDocument/2006/relationships/slideLayout" Target="../slideLayouts/slideLayout46.xml"/><Relationship Id="rId34" Type="http://schemas.openxmlformats.org/officeDocument/2006/relationships/slideLayout" Target="../slideLayouts/slideLayout59.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33" Type="http://schemas.openxmlformats.org/officeDocument/2006/relationships/slideLayout" Target="../slideLayouts/slideLayout58.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29" Type="http://schemas.openxmlformats.org/officeDocument/2006/relationships/slideLayout" Target="../slideLayouts/slideLayout54.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32" Type="http://schemas.openxmlformats.org/officeDocument/2006/relationships/slideLayout" Target="../slideLayouts/slideLayout57.xml"/><Relationship Id="rId37" Type="http://schemas.openxmlformats.org/officeDocument/2006/relationships/theme" Target="../theme/theme3.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28" Type="http://schemas.openxmlformats.org/officeDocument/2006/relationships/slideLayout" Target="../slideLayouts/slideLayout53.xml"/><Relationship Id="rId36" Type="http://schemas.openxmlformats.org/officeDocument/2006/relationships/slideLayout" Target="../slideLayouts/slideLayout61.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31" Type="http://schemas.openxmlformats.org/officeDocument/2006/relationships/slideLayout" Target="../slideLayouts/slideLayout56.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 Id="rId27" Type="http://schemas.openxmlformats.org/officeDocument/2006/relationships/slideLayout" Target="../slideLayouts/slideLayout52.xml"/><Relationship Id="rId30" Type="http://schemas.openxmlformats.org/officeDocument/2006/relationships/slideLayout" Target="../slideLayouts/slideLayout55.xml"/><Relationship Id="rId35" Type="http://schemas.openxmlformats.org/officeDocument/2006/relationships/slideLayout" Target="../slideLayouts/slideLayout60.xml"/><Relationship Id="rId8" Type="http://schemas.openxmlformats.org/officeDocument/2006/relationships/slideLayout" Target="../slideLayouts/slideLayout33.xml"/><Relationship Id="rId3"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74.xml"/><Relationship Id="rId18" Type="http://schemas.openxmlformats.org/officeDocument/2006/relationships/slideLayout" Target="../slideLayouts/slideLayout79.xml"/><Relationship Id="rId26" Type="http://schemas.openxmlformats.org/officeDocument/2006/relationships/slideLayout" Target="../slideLayouts/slideLayout87.xml"/><Relationship Id="rId3" Type="http://schemas.openxmlformats.org/officeDocument/2006/relationships/slideLayout" Target="../slideLayouts/slideLayout64.xml"/><Relationship Id="rId21" Type="http://schemas.openxmlformats.org/officeDocument/2006/relationships/slideLayout" Target="../slideLayouts/slideLayout82.xml"/><Relationship Id="rId34" Type="http://schemas.openxmlformats.org/officeDocument/2006/relationships/slideLayout" Target="../slideLayouts/slideLayout95.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slideLayout" Target="../slideLayouts/slideLayout78.xml"/><Relationship Id="rId25" Type="http://schemas.openxmlformats.org/officeDocument/2006/relationships/slideLayout" Target="../slideLayouts/slideLayout86.xml"/><Relationship Id="rId33" Type="http://schemas.openxmlformats.org/officeDocument/2006/relationships/slideLayout" Target="../slideLayouts/slideLayout94.xml"/><Relationship Id="rId2" Type="http://schemas.openxmlformats.org/officeDocument/2006/relationships/slideLayout" Target="../slideLayouts/slideLayout63.xml"/><Relationship Id="rId16" Type="http://schemas.openxmlformats.org/officeDocument/2006/relationships/slideLayout" Target="../slideLayouts/slideLayout77.xml"/><Relationship Id="rId20" Type="http://schemas.openxmlformats.org/officeDocument/2006/relationships/slideLayout" Target="../slideLayouts/slideLayout81.xml"/><Relationship Id="rId29" Type="http://schemas.openxmlformats.org/officeDocument/2006/relationships/slideLayout" Target="../slideLayouts/slideLayout90.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24" Type="http://schemas.openxmlformats.org/officeDocument/2006/relationships/slideLayout" Target="../slideLayouts/slideLayout85.xml"/><Relationship Id="rId32" Type="http://schemas.openxmlformats.org/officeDocument/2006/relationships/slideLayout" Target="../slideLayouts/slideLayout93.xml"/><Relationship Id="rId5" Type="http://schemas.openxmlformats.org/officeDocument/2006/relationships/slideLayout" Target="../slideLayouts/slideLayout66.xml"/><Relationship Id="rId15" Type="http://schemas.openxmlformats.org/officeDocument/2006/relationships/slideLayout" Target="../slideLayouts/slideLayout76.xml"/><Relationship Id="rId23" Type="http://schemas.openxmlformats.org/officeDocument/2006/relationships/slideLayout" Target="../slideLayouts/slideLayout84.xml"/><Relationship Id="rId28" Type="http://schemas.openxmlformats.org/officeDocument/2006/relationships/slideLayout" Target="../slideLayouts/slideLayout89.xml"/><Relationship Id="rId10" Type="http://schemas.openxmlformats.org/officeDocument/2006/relationships/slideLayout" Target="../slideLayouts/slideLayout71.xml"/><Relationship Id="rId19" Type="http://schemas.openxmlformats.org/officeDocument/2006/relationships/slideLayout" Target="../slideLayouts/slideLayout80.xml"/><Relationship Id="rId31" Type="http://schemas.openxmlformats.org/officeDocument/2006/relationships/slideLayout" Target="../slideLayouts/slideLayout92.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 Id="rId22" Type="http://schemas.openxmlformats.org/officeDocument/2006/relationships/slideLayout" Target="../slideLayouts/slideLayout83.xml"/><Relationship Id="rId27" Type="http://schemas.openxmlformats.org/officeDocument/2006/relationships/slideLayout" Target="../slideLayouts/slideLayout88.xml"/><Relationship Id="rId30" Type="http://schemas.openxmlformats.org/officeDocument/2006/relationships/slideLayout" Target="../slideLayouts/slideLayout91.xml"/><Relationship Id="rId35" Type="http://schemas.openxmlformats.org/officeDocument/2006/relationships/theme" Target="../theme/theme4.xml"/><Relationship Id="rId8" Type="http://schemas.openxmlformats.org/officeDocument/2006/relationships/slideLayout" Target="../slideLayouts/slideLayout69.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108.xml"/><Relationship Id="rId18" Type="http://schemas.openxmlformats.org/officeDocument/2006/relationships/slideLayout" Target="../slideLayouts/slideLayout113.xml"/><Relationship Id="rId26" Type="http://schemas.openxmlformats.org/officeDocument/2006/relationships/slideLayout" Target="../slideLayouts/slideLayout121.xml"/><Relationship Id="rId21" Type="http://schemas.openxmlformats.org/officeDocument/2006/relationships/slideLayout" Target="../slideLayouts/slideLayout116.xml"/><Relationship Id="rId34" Type="http://schemas.openxmlformats.org/officeDocument/2006/relationships/slideLayout" Target="../slideLayouts/slideLayout129.xml"/><Relationship Id="rId7" Type="http://schemas.openxmlformats.org/officeDocument/2006/relationships/slideLayout" Target="../slideLayouts/slideLayout102.xml"/><Relationship Id="rId12" Type="http://schemas.openxmlformats.org/officeDocument/2006/relationships/slideLayout" Target="../slideLayouts/slideLayout107.xml"/><Relationship Id="rId17" Type="http://schemas.openxmlformats.org/officeDocument/2006/relationships/slideLayout" Target="../slideLayouts/slideLayout112.xml"/><Relationship Id="rId25" Type="http://schemas.openxmlformats.org/officeDocument/2006/relationships/slideLayout" Target="../slideLayouts/slideLayout120.xml"/><Relationship Id="rId33" Type="http://schemas.openxmlformats.org/officeDocument/2006/relationships/slideLayout" Target="../slideLayouts/slideLayout128.xml"/><Relationship Id="rId2" Type="http://schemas.openxmlformats.org/officeDocument/2006/relationships/slideLayout" Target="../slideLayouts/slideLayout97.xml"/><Relationship Id="rId16" Type="http://schemas.openxmlformats.org/officeDocument/2006/relationships/slideLayout" Target="../slideLayouts/slideLayout111.xml"/><Relationship Id="rId20" Type="http://schemas.openxmlformats.org/officeDocument/2006/relationships/slideLayout" Target="../slideLayouts/slideLayout115.xml"/><Relationship Id="rId29" Type="http://schemas.openxmlformats.org/officeDocument/2006/relationships/slideLayout" Target="../slideLayouts/slideLayout124.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24" Type="http://schemas.openxmlformats.org/officeDocument/2006/relationships/slideLayout" Target="../slideLayouts/slideLayout119.xml"/><Relationship Id="rId32" Type="http://schemas.openxmlformats.org/officeDocument/2006/relationships/slideLayout" Target="../slideLayouts/slideLayout127.xml"/><Relationship Id="rId37" Type="http://schemas.openxmlformats.org/officeDocument/2006/relationships/theme" Target="../theme/theme5.xml"/><Relationship Id="rId5" Type="http://schemas.openxmlformats.org/officeDocument/2006/relationships/slideLayout" Target="../slideLayouts/slideLayout100.xml"/><Relationship Id="rId15" Type="http://schemas.openxmlformats.org/officeDocument/2006/relationships/slideLayout" Target="../slideLayouts/slideLayout110.xml"/><Relationship Id="rId23" Type="http://schemas.openxmlformats.org/officeDocument/2006/relationships/slideLayout" Target="../slideLayouts/slideLayout118.xml"/><Relationship Id="rId28" Type="http://schemas.openxmlformats.org/officeDocument/2006/relationships/slideLayout" Target="../slideLayouts/slideLayout123.xml"/><Relationship Id="rId36" Type="http://schemas.openxmlformats.org/officeDocument/2006/relationships/slideLayout" Target="../slideLayouts/slideLayout131.xml"/><Relationship Id="rId10" Type="http://schemas.openxmlformats.org/officeDocument/2006/relationships/slideLayout" Target="../slideLayouts/slideLayout105.xml"/><Relationship Id="rId19" Type="http://schemas.openxmlformats.org/officeDocument/2006/relationships/slideLayout" Target="../slideLayouts/slideLayout114.xml"/><Relationship Id="rId31" Type="http://schemas.openxmlformats.org/officeDocument/2006/relationships/slideLayout" Target="../slideLayouts/slideLayout126.xml"/><Relationship Id="rId4" Type="http://schemas.openxmlformats.org/officeDocument/2006/relationships/slideLayout" Target="../slideLayouts/slideLayout99.xml"/><Relationship Id="rId9" Type="http://schemas.openxmlformats.org/officeDocument/2006/relationships/slideLayout" Target="../slideLayouts/slideLayout104.xml"/><Relationship Id="rId14" Type="http://schemas.openxmlformats.org/officeDocument/2006/relationships/slideLayout" Target="../slideLayouts/slideLayout109.xml"/><Relationship Id="rId22" Type="http://schemas.openxmlformats.org/officeDocument/2006/relationships/slideLayout" Target="../slideLayouts/slideLayout117.xml"/><Relationship Id="rId27" Type="http://schemas.openxmlformats.org/officeDocument/2006/relationships/slideLayout" Target="../slideLayouts/slideLayout122.xml"/><Relationship Id="rId30" Type="http://schemas.openxmlformats.org/officeDocument/2006/relationships/slideLayout" Target="../slideLayouts/slideLayout125.xml"/><Relationship Id="rId35" Type="http://schemas.openxmlformats.org/officeDocument/2006/relationships/slideLayout" Target="../slideLayouts/slideLayout130.xml"/><Relationship Id="rId8" Type="http://schemas.openxmlformats.org/officeDocument/2006/relationships/slideLayout" Target="../slideLayouts/slideLayout103.xml"/><Relationship Id="rId3" Type="http://schemas.openxmlformats.org/officeDocument/2006/relationships/slideLayout" Target="../slideLayouts/slideLayout98.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144.xml"/><Relationship Id="rId18" Type="http://schemas.openxmlformats.org/officeDocument/2006/relationships/slideLayout" Target="../slideLayouts/slideLayout149.xml"/><Relationship Id="rId26" Type="http://schemas.openxmlformats.org/officeDocument/2006/relationships/slideLayout" Target="../slideLayouts/slideLayout157.xml"/><Relationship Id="rId21" Type="http://schemas.openxmlformats.org/officeDocument/2006/relationships/slideLayout" Target="../slideLayouts/slideLayout152.xml"/><Relationship Id="rId34" Type="http://schemas.openxmlformats.org/officeDocument/2006/relationships/slideLayout" Target="../slideLayouts/slideLayout165.xml"/><Relationship Id="rId7" Type="http://schemas.openxmlformats.org/officeDocument/2006/relationships/slideLayout" Target="../slideLayouts/slideLayout138.xml"/><Relationship Id="rId12" Type="http://schemas.openxmlformats.org/officeDocument/2006/relationships/slideLayout" Target="../slideLayouts/slideLayout143.xml"/><Relationship Id="rId17" Type="http://schemas.openxmlformats.org/officeDocument/2006/relationships/slideLayout" Target="../slideLayouts/slideLayout148.xml"/><Relationship Id="rId25" Type="http://schemas.openxmlformats.org/officeDocument/2006/relationships/slideLayout" Target="../slideLayouts/slideLayout156.xml"/><Relationship Id="rId33" Type="http://schemas.openxmlformats.org/officeDocument/2006/relationships/slideLayout" Target="../slideLayouts/slideLayout164.xml"/><Relationship Id="rId2" Type="http://schemas.openxmlformats.org/officeDocument/2006/relationships/slideLayout" Target="../slideLayouts/slideLayout133.xml"/><Relationship Id="rId16" Type="http://schemas.openxmlformats.org/officeDocument/2006/relationships/slideLayout" Target="../slideLayouts/slideLayout147.xml"/><Relationship Id="rId20" Type="http://schemas.openxmlformats.org/officeDocument/2006/relationships/slideLayout" Target="../slideLayouts/slideLayout151.xml"/><Relationship Id="rId29" Type="http://schemas.openxmlformats.org/officeDocument/2006/relationships/slideLayout" Target="../slideLayouts/slideLayout160.xml"/><Relationship Id="rId1" Type="http://schemas.openxmlformats.org/officeDocument/2006/relationships/slideLayout" Target="../slideLayouts/slideLayout132.xml"/><Relationship Id="rId6" Type="http://schemas.openxmlformats.org/officeDocument/2006/relationships/slideLayout" Target="../slideLayouts/slideLayout137.xml"/><Relationship Id="rId11" Type="http://schemas.openxmlformats.org/officeDocument/2006/relationships/slideLayout" Target="../slideLayouts/slideLayout142.xml"/><Relationship Id="rId24" Type="http://schemas.openxmlformats.org/officeDocument/2006/relationships/slideLayout" Target="../slideLayouts/slideLayout155.xml"/><Relationship Id="rId32" Type="http://schemas.openxmlformats.org/officeDocument/2006/relationships/slideLayout" Target="../slideLayouts/slideLayout163.xml"/><Relationship Id="rId37" Type="http://schemas.openxmlformats.org/officeDocument/2006/relationships/theme" Target="../theme/theme6.xml"/><Relationship Id="rId5" Type="http://schemas.openxmlformats.org/officeDocument/2006/relationships/slideLayout" Target="../slideLayouts/slideLayout136.xml"/><Relationship Id="rId15" Type="http://schemas.openxmlformats.org/officeDocument/2006/relationships/slideLayout" Target="../slideLayouts/slideLayout146.xml"/><Relationship Id="rId23" Type="http://schemas.openxmlformats.org/officeDocument/2006/relationships/slideLayout" Target="../slideLayouts/slideLayout154.xml"/><Relationship Id="rId28" Type="http://schemas.openxmlformats.org/officeDocument/2006/relationships/slideLayout" Target="../slideLayouts/slideLayout159.xml"/><Relationship Id="rId36" Type="http://schemas.openxmlformats.org/officeDocument/2006/relationships/slideLayout" Target="../slideLayouts/slideLayout167.xml"/><Relationship Id="rId10" Type="http://schemas.openxmlformats.org/officeDocument/2006/relationships/slideLayout" Target="../slideLayouts/slideLayout141.xml"/><Relationship Id="rId19" Type="http://schemas.openxmlformats.org/officeDocument/2006/relationships/slideLayout" Target="../slideLayouts/slideLayout150.xml"/><Relationship Id="rId31" Type="http://schemas.openxmlformats.org/officeDocument/2006/relationships/slideLayout" Target="../slideLayouts/slideLayout162.xml"/><Relationship Id="rId4" Type="http://schemas.openxmlformats.org/officeDocument/2006/relationships/slideLayout" Target="../slideLayouts/slideLayout135.xml"/><Relationship Id="rId9" Type="http://schemas.openxmlformats.org/officeDocument/2006/relationships/slideLayout" Target="../slideLayouts/slideLayout140.xml"/><Relationship Id="rId14" Type="http://schemas.openxmlformats.org/officeDocument/2006/relationships/slideLayout" Target="../slideLayouts/slideLayout145.xml"/><Relationship Id="rId22" Type="http://schemas.openxmlformats.org/officeDocument/2006/relationships/slideLayout" Target="../slideLayouts/slideLayout153.xml"/><Relationship Id="rId27" Type="http://schemas.openxmlformats.org/officeDocument/2006/relationships/slideLayout" Target="../slideLayouts/slideLayout158.xml"/><Relationship Id="rId30" Type="http://schemas.openxmlformats.org/officeDocument/2006/relationships/slideLayout" Target="../slideLayouts/slideLayout161.xml"/><Relationship Id="rId35" Type="http://schemas.openxmlformats.org/officeDocument/2006/relationships/slideLayout" Target="../slideLayouts/slideLayout166.xml"/><Relationship Id="rId8" Type="http://schemas.openxmlformats.org/officeDocument/2006/relationships/slideLayout" Target="../slideLayouts/slideLayout139.xml"/><Relationship Id="rId3" Type="http://schemas.openxmlformats.org/officeDocument/2006/relationships/slideLayout" Target="../slideLayouts/slideLayout134.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180.xml"/><Relationship Id="rId18" Type="http://schemas.openxmlformats.org/officeDocument/2006/relationships/slideLayout" Target="../slideLayouts/slideLayout185.xml"/><Relationship Id="rId26" Type="http://schemas.openxmlformats.org/officeDocument/2006/relationships/slideLayout" Target="../slideLayouts/slideLayout193.xml"/><Relationship Id="rId39" Type="http://schemas.openxmlformats.org/officeDocument/2006/relationships/slideLayout" Target="../slideLayouts/slideLayout206.xml"/><Relationship Id="rId21" Type="http://schemas.openxmlformats.org/officeDocument/2006/relationships/slideLayout" Target="../slideLayouts/slideLayout188.xml"/><Relationship Id="rId34" Type="http://schemas.openxmlformats.org/officeDocument/2006/relationships/slideLayout" Target="../slideLayouts/slideLayout201.xml"/><Relationship Id="rId42" Type="http://schemas.openxmlformats.org/officeDocument/2006/relationships/slideLayout" Target="../slideLayouts/slideLayout209.xml"/><Relationship Id="rId47" Type="http://schemas.openxmlformats.org/officeDocument/2006/relationships/slideLayout" Target="../slideLayouts/slideLayout214.xml"/><Relationship Id="rId50" Type="http://schemas.openxmlformats.org/officeDocument/2006/relationships/slideLayout" Target="../slideLayouts/slideLayout217.xml"/><Relationship Id="rId7" Type="http://schemas.openxmlformats.org/officeDocument/2006/relationships/slideLayout" Target="../slideLayouts/slideLayout174.xml"/><Relationship Id="rId2" Type="http://schemas.openxmlformats.org/officeDocument/2006/relationships/slideLayout" Target="../slideLayouts/slideLayout169.xml"/><Relationship Id="rId16" Type="http://schemas.openxmlformats.org/officeDocument/2006/relationships/slideLayout" Target="../slideLayouts/slideLayout183.xml"/><Relationship Id="rId29" Type="http://schemas.openxmlformats.org/officeDocument/2006/relationships/slideLayout" Target="../slideLayouts/slideLayout196.xml"/><Relationship Id="rId11" Type="http://schemas.openxmlformats.org/officeDocument/2006/relationships/slideLayout" Target="../slideLayouts/slideLayout178.xml"/><Relationship Id="rId24" Type="http://schemas.openxmlformats.org/officeDocument/2006/relationships/slideLayout" Target="../slideLayouts/slideLayout191.xml"/><Relationship Id="rId32" Type="http://schemas.openxmlformats.org/officeDocument/2006/relationships/slideLayout" Target="../slideLayouts/slideLayout199.xml"/><Relationship Id="rId37" Type="http://schemas.openxmlformats.org/officeDocument/2006/relationships/slideLayout" Target="../slideLayouts/slideLayout204.xml"/><Relationship Id="rId40" Type="http://schemas.openxmlformats.org/officeDocument/2006/relationships/slideLayout" Target="../slideLayouts/slideLayout207.xml"/><Relationship Id="rId45" Type="http://schemas.openxmlformats.org/officeDocument/2006/relationships/slideLayout" Target="../slideLayouts/slideLayout212.xml"/><Relationship Id="rId53" Type="http://schemas.openxmlformats.org/officeDocument/2006/relationships/image" Target="../media/image10.svg"/><Relationship Id="rId5" Type="http://schemas.openxmlformats.org/officeDocument/2006/relationships/slideLayout" Target="../slideLayouts/slideLayout172.xml"/><Relationship Id="rId10" Type="http://schemas.openxmlformats.org/officeDocument/2006/relationships/slideLayout" Target="../slideLayouts/slideLayout177.xml"/><Relationship Id="rId19" Type="http://schemas.openxmlformats.org/officeDocument/2006/relationships/slideLayout" Target="../slideLayouts/slideLayout186.xml"/><Relationship Id="rId31" Type="http://schemas.openxmlformats.org/officeDocument/2006/relationships/slideLayout" Target="../slideLayouts/slideLayout198.xml"/><Relationship Id="rId44" Type="http://schemas.openxmlformats.org/officeDocument/2006/relationships/slideLayout" Target="../slideLayouts/slideLayout211.xml"/><Relationship Id="rId52" Type="http://schemas.openxmlformats.org/officeDocument/2006/relationships/image" Target="../media/image9.png"/><Relationship Id="rId4" Type="http://schemas.openxmlformats.org/officeDocument/2006/relationships/slideLayout" Target="../slideLayouts/slideLayout171.xml"/><Relationship Id="rId9" Type="http://schemas.openxmlformats.org/officeDocument/2006/relationships/slideLayout" Target="../slideLayouts/slideLayout176.xml"/><Relationship Id="rId14" Type="http://schemas.openxmlformats.org/officeDocument/2006/relationships/slideLayout" Target="../slideLayouts/slideLayout181.xml"/><Relationship Id="rId22" Type="http://schemas.openxmlformats.org/officeDocument/2006/relationships/slideLayout" Target="../slideLayouts/slideLayout189.xml"/><Relationship Id="rId27" Type="http://schemas.openxmlformats.org/officeDocument/2006/relationships/slideLayout" Target="../slideLayouts/slideLayout194.xml"/><Relationship Id="rId30" Type="http://schemas.openxmlformats.org/officeDocument/2006/relationships/slideLayout" Target="../slideLayouts/slideLayout197.xml"/><Relationship Id="rId35" Type="http://schemas.openxmlformats.org/officeDocument/2006/relationships/slideLayout" Target="../slideLayouts/slideLayout202.xml"/><Relationship Id="rId43" Type="http://schemas.openxmlformats.org/officeDocument/2006/relationships/slideLayout" Target="../slideLayouts/slideLayout210.xml"/><Relationship Id="rId48" Type="http://schemas.openxmlformats.org/officeDocument/2006/relationships/slideLayout" Target="../slideLayouts/slideLayout215.xml"/><Relationship Id="rId8" Type="http://schemas.openxmlformats.org/officeDocument/2006/relationships/slideLayout" Target="../slideLayouts/slideLayout175.xml"/><Relationship Id="rId51" Type="http://schemas.openxmlformats.org/officeDocument/2006/relationships/theme" Target="../theme/theme7.xml"/><Relationship Id="rId3" Type="http://schemas.openxmlformats.org/officeDocument/2006/relationships/slideLayout" Target="../slideLayouts/slideLayout170.xml"/><Relationship Id="rId12" Type="http://schemas.openxmlformats.org/officeDocument/2006/relationships/slideLayout" Target="../slideLayouts/slideLayout179.xml"/><Relationship Id="rId17" Type="http://schemas.openxmlformats.org/officeDocument/2006/relationships/slideLayout" Target="../slideLayouts/slideLayout184.xml"/><Relationship Id="rId25" Type="http://schemas.openxmlformats.org/officeDocument/2006/relationships/slideLayout" Target="../slideLayouts/slideLayout192.xml"/><Relationship Id="rId33" Type="http://schemas.openxmlformats.org/officeDocument/2006/relationships/slideLayout" Target="../slideLayouts/slideLayout200.xml"/><Relationship Id="rId38" Type="http://schemas.openxmlformats.org/officeDocument/2006/relationships/slideLayout" Target="../slideLayouts/slideLayout205.xml"/><Relationship Id="rId46" Type="http://schemas.openxmlformats.org/officeDocument/2006/relationships/slideLayout" Target="../slideLayouts/slideLayout213.xml"/><Relationship Id="rId20" Type="http://schemas.openxmlformats.org/officeDocument/2006/relationships/slideLayout" Target="../slideLayouts/slideLayout187.xml"/><Relationship Id="rId41" Type="http://schemas.openxmlformats.org/officeDocument/2006/relationships/slideLayout" Target="../slideLayouts/slideLayout208.xml"/><Relationship Id="rId1" Type="http://schemas.openxmlformats.org/officeDocument/2006/relationships/slideLayout" Target="../slideLayouts/slideLayout168.xml"/><Relationship Id="rId6" Type="http://schemas.openxmlformats.org/officeDocument/2006/relationships/slideLayout" Target="../slideLayouts/slideLayout173.xml"/><Relationship Id="rId15" Type="http://schemas.openxmlformats.org/officeDocument/2006/relationships/slideLayout" Target="../slideLayouts/slideLayout182.xml"/><Relationship Id="rId23" Type="http://schemas.openxmlformats.org/officeDocument/2006/relationships/slideLayout" Target="../slideLayouts/slideLayout190.xml"/><Relationship Id="rId28" Type="http://schemas.openxmlformats.org/officeDocument/2006/relationships/slideLayout" Target="../slideLayouts/slideLayout195.xml"/><Relationship Id="rId36" Type="http://schemas.openxmlformats.org/officeDocument/2006/relationships/slideLayout" Target="../slideLayouts/slideLayout203.xml"/><Relationship Id="rId49" Type="http://schemas.openxmlformats.org/officeDocument/2006/relationships/slideLayout" Target="../slideLayouts/slideLayout2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716C672-8F8C-49BE-B74E-FA52326937ED}"/>
              </a:ext>
            </a:extLst>
          </p:cNvPr>
          <p:cNvSpPr/>
          <p:nvPr userDrawn="1"/>
        </p:nvSpPr>
        <p:spPr>
          <a:xfrm>
            <a:off x="-184484" y="6176963"/>
            <a:ext cx="12420000" cy="720000"/>
          </a:xfrm>
          <a:prstGeom prst="rect">
            <a:avLst/>
          </a:prstGeom>
          <a:solidFill>
            <a:srgbClr val="B12B32"/>
          </a:solidFill>
          <a:ln>
            <a:solidFill>
              <a:srgbClr val="B12B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Placeholder 1">
            <a:extLst>
              <a:ext uri="{FF2B5EF4-FFF2-40B4-BE49-F238E27FC236}">
                <a16:creationId xmlns:a16="http://schemas.microsoft.com/office/drawing/2014/main" id="{AB37CCCF-57B5-4C23-AE09-734E1494B7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EB6B9A85-8286-4B15-9EB6-EE87C508FE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Box 7">
            <a:extLst>
              <a:ext uri="{FF2B5EF4-FFF2-40B4-BE49-F238E27FC236}">
                <a16:creationId xmlns:a16="http://schemas.microsoft.com/office/drawing/2014/main" id="{774DDFAD-7FB5-40B9-AA65-08EF1C41C334}"/>
              </a:ext>
            </a:extLst>
          </p:cNvPr>
          <p:cNvSpPr txBox="1"/>
          <p:nvPr userDrawn="1"/>
        </p:nvSpPr>
        <p:spPr>
          <a:xfrm>
            <a:off x="8339015" y="6311900"/>
            <a:ext cx="3014785" cy="276999"/>
          </a:xfrm>
          <a:prstGeom prst="rect">
            <a:avLst/>
          </a:prstGeom>
          <a:noFill/>
        </p:spPr>
        <p:txBody>
          <a:bodyPr wrap="square" rtlCol="0" anchor="ctr">
            <a:spAutoFit/>
          </a:bodyPr>
          <a:lstStyle/>
          <a:p>
            <a:pPr algn="ctr"/>
            <a:r>
              <a:rPr lang="en-GB" sz="1200" b="1" dirty="0">
                <a:solidFill>
                  <a:schemeClr val="bg1"/>
                </a:solidFill>
                <a:latin typeface="SansSerif" panose="00000400000000000000" pitchFamily="2" charset="2"/>
                <a:cs typeface="Times New Roman" panose="02020603050405020304" pitchFamily="18" charset="0"/>
              </a:rPr>
              <a:t>Technical Committee 206</a:t>
            </a:r>
          </a:p>
        </p:txBody>
      </p:sp>
      <p:pic>
        <p:nvPicPr>
          <p:cNvPr id="10" name="Picture 9">
            <a:extLst>
              <a:ext uri="{FF2B5EF4-FFF2-40B4-BE49-F238E27FC236}">
                <a16:creationId xmlns:a16="http://schemas.microsoft.com/office/drawing/2014/main" id="{1B54005B-B578-4257-900A-B79395780C34}"/>
              </a:ext>
            </a:extLst>
          </p:cNvPr>
          <p:cNvPicPr>
            <a:picLocks noChangeAspect="1" noChangeArrowheads="1"/>
          </p:cNvPicPr>
          <p:nvPr userDrawn="1"/>
        </p:nvPicPr>
        <p:blipFill>
          <a:blip r:embed="rId18" cstate="print"/>
          <a:srcRect r="79137"/>
          <a:stretch>
            <a:fillRect/>
          </a:stretch>
        </p:blipFill>
        <p:spPr bwMode="auto">
          <a:xfrm>
            <a:off x="11073841" y="6179183"/>
            <a:ext cx="923335" cy="699930"/>
          </a:xfrm>
          <a:prstGeom prst="rect">
            <a:avLst/>
          </a:prstGeom>
          <a:noFill/>
        </p:spPr>
      </p:pic>
    </p:spTree>
    <p:extLst>
      <p:ext uri="{BB962C8B-B14F-4D97-AF65-F5344CB8AC3E}">
        <p14:creationId xmlns:p14="http://schemas.microsoft.com/office/powerpoint/2010/main" val="16429753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71" r:id="rId11"/>
    <p:sldLayoutId id="2147483897" r:id="rId12"/>
    <p:sldLayoutId id="2147483898" r:id="rId13"/>
    <p:sldLayoutId id="2147483899" r:id="rId14"/>
    <p:sldLayoutId id="2147483900" r:id="rId15"/>
    <p:sldLayoutId id="2147483901" r:id="rId16"/>
  </p:sldLayoutIdLst>
  <p:hf sldNum="0" hdr="0" dt="0"/>
  <p:txStyles>
    <p:titleStyle>
      <a:lvl1pPr algn="l" defTabSz="914400" rtl="0" eaLnBrk="1" latinLnBrk="0" hangingPunct="1">
        <a:lnSpc>
          <a:spcPct val="90000"/>
        </a:lnSpc>
        <a:spcBef>
          <a:spcPct val="0"/>
        </a:spcBef>
        <a:buNone/>
        <a:defRPr sz="4400" kern="1200">
          <a:solidFill>
            <a:schemeClr val="tx1"/>
          </a:solidFill>
          <a:latin typeface="SansSerif" panose="00000400000000000000" pitchFamily="2" charset="2"/>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ansSerif" panose="00000400000000000000" pitchFamily="2" charset="2"/>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ansSerif" panose="00000400000000000000" pitchFamily="2" charset="2"/>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ansSerif" panose="00000400000000000000" pitchFamily="2" charset="2"/>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ansSerif" panose="00000400000000000000" pitchFamily="2" charset="2"/>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ansSerif" panose="00000400000000000000" pitchFamily="2" charset="2"/>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4C338A-5B13-462A-8DCE-C0D99A79EA85}"/>
              </a:ext>
            </a:extLst>
          </p:cNvPr>
          <p:cNvSpPr>
            <a:spLocks noGrp="1"/>
          </p:cNvSpPr>
          <p:nvPr>
            <p:ph type="title"/>
          </p:nvPr>
        </p:nvSpPr>
        <p:spPr>
          <a:xfrm>
            <a:off x="838200" y="1055601"/>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62B3B0B5-1B74-4616-ABA1-71EA52D0F8E2}"/>
              </a:ext>
            </a:extLst>
          </p:cNvPr>
          <p:cNvSpPr>
            <a:spLocks noGrp="1"/>
          </p:cNvSpPr>
          <p:nvPr>
            <p:ph type="body" idx="1"/>
          </p:nvPr>
        </p:nvSpPr>
        <p:spPr>
          <a:xfrm>
            <a:off x="838200" y="2360645"/>
            <a:ext cx="10515600" cy="381631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Rectangle 6">
            <a:extLst>
              <a:ext uri="{FF2B5EF4-FFF2-40B4-BE49-F238E27FC236}">
                <a16:creationId xmlns:a16="http://schemas.microsoft.com/office/drawing/2014/main" id="{6495B0C7-4862-4CA2-9FA7-89212B3DF120}"/>
              </a:ext>
            </a:extLst>
          </p:cNvPr>
          <p:cNvSpPr/>
          <p:nvPr userDrawn="1"/>
        </p:nvSpPr>
        <p:spPr>
          <a:xfrm>
            <a:off x="-114000" y="-38963"/>
            <a:ext cx="12420000" cy="1080000"/>
          </a:xfrm>
          <a:prstGeom prst="rect">
            <a:avLst/>
          </a:prstGeom>
          <a:solidFill>
            <a:srgbClr val="B12B32"/>
          </a:solidFill>
          <a:ln>
            <a:solidFill>
              <a:srgbClr val="B12B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8" descr="Shape&#10;&#10;Description automatically generated">
            <a:extLst>
              <a:ext uri="{FF2B5EF4-FFF2-40B4-BE49-F238E27FC236}">
                <a16:creationId xmlns:a16="http://schemas.microsoft.com/office/drawing/2014/main" id="{AE447707-E9F4-4178-982D-995CD29B9A0A}"/>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492360" y="51037"/>
            <a:ext cx="1123017" cy="900000"/>
          </a:xfrm>
          <a:prstGeom prst="rect">
            <a:avLst/>
          </a:prstGeom>
        </p:spPr>
      </p:pic>
      <p:sp>
        <p:nvSpPr>
          <p:cNvPr id="10" name="TextBox 9">
            <a:extLst>
              <a:ext uri="{FF2B5EF4-FFF2-40B4-BE49-F238E27FC236}">
                <a16:creationId xmlns:a16="http://schemas.microsoft.com/office/drawing/2014/main" id="{C14AC782-8035-4524-9389-9BE8C9452EE7}"/>
              </a:ext>
            </a:extLst>
          </p:cNvPr>
          <p:cNvSpPr txBox="1"/>
          <p:nvPr userDrawn="1"/>
        </p:nvSpPr>
        <p:spPr>
          <a:xfrm>
            <a:off x="3354001" y="191550"/>
            <a:ext cx="5480539" cy="707886"/>
          </a:xfrm>
          <a:prstGeom prst="rect">
            <a:avLst/>
          </a:prstGeom>
          <a:noFill/>
        </p:spPr>
        <p:txBody>
          <a:bodyPr wrap="square" rtlCol="0">
            <a:spAutoFit/>
          </a:bodyPr>
          <a:lstStyle/>
          <a:p>
            <a:pPr algn="ctr"/>
            <a:r>
              <a:rPr lang="en-GB" sz="2000" b="1" dirty="0">
                <a:solidFill>
                  <a:schemeClr val="bg1"/>
                </a:solidFill>
                <a:latin typeface="SansSerif" panose="00000400000000000000" pitchFamily="2" charset="2"/>
                <a:cs typeface="Times New Roman" panose="02020603050405020304" pitchFamily="18" charset="0"/>
              </a:rPr>
              <a:t>International Society for Soil Mechanics and Geotechnical Engineering</a:t>
            </a:r>
          </a:p>
        </p:txBody>
      </p:sp>
      <p:sp>
        <p:nvSpPr>
          <p:cNvPr id="11" name="TextBox 10">
            <a:extLst>
              <a:ext uri="{FF2B5EF4-FFF2-40B4-BE49-F238E27FC236}">
                <a16:creationId xmlns:a16="http://schemas.microsoft.com/office/drawing/2014/main" id="{7C4A4E22-7DD2-470E-8588-E6E808BD49C7}"/>
              </a:ext>
            </a:extLst>
          </p:cNvPr>
          <p:cNvSpPr txBox="1"/>
          <p:nvPr userDrawn="1"/>
        </p:nvSpPr>
        <p:spPr>
          <a:xfrm>
            <a:off x="10219841" y="93159"/>
            <a:ext cx="1970314" cy="923330"/>
          </a:xfrm>
          <a:prstGeom prst="rect">
            <a:avLst/>
          </a:prstGeom>
          <a:noFill/>
        </p:spPr>
        <p:txBody>
          <a:bodyPr wrap="square" rtlCol="0" anchor="ctr">
            <a:spAutoFit/>
          </a:bodyPr>
          <a:lstStyle/>
          <a:p>
            <a:pPr algn="ctr"/>
            <a:r>
              <a:rPr lang="en-GB" sz="1800" b="1" dirty="0">
                <a:solidFill>
                  <a:schemeClr val="bg1"/>
                </a:solidFill>
                <a:latin typeface="SansSerif" panose="00000400000000000000" pitchFamily="2" charset="2"/>
                <a:cs typeface="Times New Roman" panose="02020603050405020304" pitchFamily="18" charset="0"/>
              </a:rPr>
              <a:t>Technical Committee</a:t>
            </a:r>
          </a:p>
          <a:p>
            <a:pPr algn="ctr"/>
            <a:r>
              <a:rPr lang="en-GB" sz="1800" b="1" dirty="0">
                <a:solidFill>
                  <a:schemeClr val="bg1"/>
                </a:solidFill>
                <a:latin typeface="SansSerif" panose="00000400000000000000" pitchFamily="2" charset="2"/>
                <a:cs typeface="Times New Roman" panose="02020603050405020304" pitchFamily="18" charset="0"/>
              </a:rPr>
              <a:t>206</a:t>
            </a:r>
          </a:p>
        </p:txBody>
      </p:sp>
    </p:spTree>
    <p:extLst>
      <p:ext uri="{BB962C8B-B14F-4D97-AF65-F5344CB8AC3E}">
        <p14:creationId xmlns:p14="http://schemas.microsoft.com/office/powerpoint/2010/main" val="138307521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Lst>
  <p:hf sldNum="0" hdr="0" dt="0"/>
  <p:txStyles>
    <p:titleStyle>
      <a:lvl1pPr algn="l" defTabSz="914400" rtl="0" eaLnBrk="1" latinLnBrk="0" hangingPunct="1">
        <a:lnSpc>
          <a:spcPct val="90000"/>
        </a:lnSpc>
        <a:spcBef>
          <a:spcPct val="0"/>
        </a:spcBef>
        <a:buNone/>
        <a:defRPr sz="4400" kern="1200">
          <a:solidFill>
            <a:schemeClr val="tx1"/>
          </a:solidFill>
          <a:latin typeface="SansSerif" panose="00000400000000000000" pitchFamily="2" charset="2"/>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ansSerif" panose="00000400000000000000" pitchFamily="2" charset="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ansSerif" panose="00000400000000000000" pitchFamily="2" charset="2"/>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ansSerif" panose="00000400000000000000" pitchFamily="2" charset="2"/>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ansSerif" panose="00000400000000000000" pitchFamily="2" charset="2"/>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ansSerif" panose="00000400000000000000" pitchFamily="2" charset="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64A7DE-EC20-4A3F-AEE1-3157CE624570}"/>
              </a:ext>
            </a:extLst>
          </p:cNvPr>
          <p:cNvSpPr>
            <a:spLocks noGrp="1"/>
          </p:cNvSpPr>
          <p:nvPr>
            <p:ph type="title"/>
          </p:nvPr>
        </p:nvSpPr>
        <p:spPr>
          <a:xfrm>
            <a:off x="527053" y="529168"/>
            <a:ext cx="11137898" cy="461665"/>
          </a:xfrm>
          <a:prstGeom prst="rect">
            <a:avLst/>
          </a:prstGeom>
        </p:spPr>
        <p:txBody>
          <a:bodyPr lIns="0" tIns="0" rIns="0" bIns="0" anchor="t">
            <a:noAutofit/>
          </a:bodyPr>
          <a:lstStyle/>
          <a:p>
            <a:pPr marL="0" lvl="0"/>
            <a:r>
              <a:rPr lang="en-US" dirty="0"/>
              <a:t>Title style – 1 line only</a:t>
            </a:r>
            <a:endParaRPr lang="en-GB" dirty="0"/>
          </a:p>
        </p:txBody>
      </p:sp>
      <p:sp>
        <p:nvSpPr>
          <p:cNvPr id="3" name="Text Placeholder 2">
            <a:extLst>
              <a:ext uri="{FF2B5EF4-FFF2-40B4-BE49-F238E27FC236}">
                <a16:creationId xmlns:a16="http://schemas.microsoft.com/office/drawing/2014/main" id="{40A01183-74E1-4692-9DAB-EB4B6A6CC7C1}"/>
              </a:ext>
            </a:extLst>
          </p:cNvPr>
          <p:cNvSpPr>
            <a:spLocks noGrp="1"/>
          </p:cNvSpPr>
          <p:nvPr>
            <p:ph type="body" idx="1"/>
          </p:nvPr>
        </p:nvSpPr>
        <p:spPr>
          <a:xfrm>
            <a:off x="527053" y="1709532"/>
            <a:ext cx="11137898" cy="4617187"/>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 Infographics</a:t>
            </a:r>
          </a:p>
          <a:p>
            <a:pPr lvl="6"/>
            <a:r>
              <a:rPr lang="en-US" dirty="0"/>
              <a:t>7 Header</a:t>
            </a:r>
          </a:p>
          <a:p>
            <a:pPr lvl="7"/>
            <a:r>
              <a:rPr lang="en-US" dirty="0"/>
              <a:t>8</a:t>
            </a:r>
          </a:p>
          <a:p>
            <a:pPr lvl="8"/>
            <a:r>
              <a:rPr lang="en-US" dirty="0"/>
              <a:t>9</a:t>
            </a:r>
          </a:p>
        </p:txBody>
      </p:sp>
      <p:sp>
        <p:nvSpPr>
          <p:cNvPr id="8" name="CLASS" descr="{&quot;templafy&quot;:{&quot;id&quot;:&quot;93535912-ef24-4706-9807-5bc131513adc&quot;}}" hidden="1">
            <a:extLst>
              <a:ext uri="{FF2B5EF4-FFF2-40B4-BE49-F238E27FC236}">
                <a16:creationId xmlns:a16="http://schemas.microsoft.com/office/drawing/2014/main" id="{373DD903-8E3F-4CC6-B96F-4B41958A845D}"/>
              </a:ext>
            </a:extLst>
          </p:cNvPr>
          <p:cNvSpPr/>
          <p:nvPr userDrawn="1"/>
        </p:nvSpPr>
        <p:spPr>
          <a:xfrm>
            <a:off x="527055" y="178648"/>
            <a:ext cx="2651742"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dirty="0">
              <a:solidFill>
                <a:schemeClr val="tx1"/>
              </a:solidFill>
            </a:endParaRPr>
          </a:p>
        </p:txBody>
      </p:sp>
    </p:spTree>
    <p:extLst>
      <p:ext uri="{BB962C8B-B14F-4D97-AF65-F5344CB8AC3E}">
        <p14:creationId xmlns:p14="http://schemas.microsoft.com/office/powerpoint/2010/main" val="360846514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 id="2147483704" r:id="rId20"/>
    <p:sldLayoutId id="2147483705" r:id="rId21"/>
    <p:sldLayoutId id="2147483706" r:id="rId22"/>
    <p:sldLayoutId id="2147483707" r:id="rId23"/>
    <p:sldLayoutId id="2147483708" r:id="rId24"/>
    <p:sldLayoutId id="2147483709" r:id="rId25"/>
    <p:sldLayoutId id="2147483710" r:id="rId26"/>
    <p:sldLayoutId id="2147483711" r:id="rId27"/>
    <p:sldLayoutId id="2147483712" r:id="rId28"/>
    <p:sldLayoutId id="2147483713" r:id="rId29"/>
    <p:sldLayoutId id="2147483714" r:id="rId30"/>
    <p:sldLayoutId id="2147483715" r:id="rId31"/>
    <p:sldLayoutId id="2147483716" r:id="rId32"/>
    <p:sldLayoutId id="2147483717" r:id="rId33"/>
    <p:sldLayoutId id="2147483718" r:id="rId34"/>
    <p:sldLayoutId id="2147483720" r:id="rId35"/>
    <p:sldLayoutId id="2147483721" r:id="rId36"/>
  </p:sldLayoutIdLst>
  <p:transition>
    <p:fade/>
  </p:transition>
  <p:hf sldNum="0" hdr="0" ftr="0" dt="0"/>
  <p:txStyles>
    <p:titleStyle>
      <a:lvl1pPr algn="l" defTabSz="914171" rtl="0" eaLnBrk="1" latinLnBrk="0" hangingPunct="1">
        <a:lnSpc>
          <a:spcPct val="100000"/>
        </a:lnSpc>
        <a:spcBef>
          <a:spcPct val="0"/>
        </a:spcBef>
        <a:buNone/>
        <a:defRPr lang="en-GB" sz="2800" b="1" kern="1200" dirty="0" smtClean="0">
          <a:solidFill>
            <a:schemeClr val="tx1"/>
          </a:solidFill>
          <a:latin typeface="+mj-lt"/>
          <a:ea typeface="+mj-ea"/>
          <a:cs typeface="+mj-cs"/>
        </a:defRPr>
      </a:lvl1pPr>
    </p:titleStyle>
    <p:bodyStyle>
      <a:lvl1pPr marL="0" indent="0" algn="l" defTabSz="914171" rtl="0" eaLnBrk="1" latinLnBrk="0" hangingPunct="1">
        <a:lnSpc>
          <a:spcPct val="100000"/>
        </a:lnSpc>
        <a:spcBef>
          <a:spcPts val="0"/>
        </a:spcBef>
        <a:spcAft>
          <a:spcPts val="0"/>
        </a:spcAft>
        <a:buClr>
          <a:schemeClr val="accent1"/>
        </a:buClr>
        <a:buFont typeface="Arial" panose="020B0604020202020204" pitchFamily="34" charset="0"/>
        <a:buChar char="​"/>
        <a:defRPr sz="1600" b="1" kern="1200">
          <a:solidFill>
            <a:schemeClr val="accent1"/>
          </a:solidFill>
          <a:latin typeface="+mn-lt"/>
          <a:ea typeface="+mn-ea"/>
          <a:cs typeface="+mn-cs"/>
        </a:defRPr>
      </a:lvl1pPr>
      <a:lvl2pPr marL="0" indent="0" algn="l" defTabSz="914171" rtl="0" eaLnBrk="1" latinLnBrk="0" hangingPunct="1">
        <a:lnSpc>
          <a:spcPct val="100000"/>
        </a:lnSpc>
        <a:spcBef>
          <a:spcPts val="0"/>
        </a:spcBef>
        <a:spcAft>
          <a:spcPts val="0"/>
        </a:spcAft>
        <a:buClr>
          <a:schemeClr val="accent1"/>
        </a:buClr>
        <a:buFont typeface="Arial" panose="020B0604020202020204" pitchFamily="34" charset="0"/>
        <a:buChar char="​"/>
        <a:defRPr sz="1600" kern="1200">
          <a:solidFill>
            <a:schemeClr val="tx1"/>
          </a:solidFill>
          <a:latin typeface="+mn-lt"/>
          <a:ea typeface="+mn-ea"/>
          <a:cs typeface="+mn-cs"/>
        </a:defRPr>
      </a:lvl2pPr>
      <a:lvl3pPr marL="137160" indent="-137160" algn="l" defTabSz="914171" rtl="0" eaLnBrk="1" latinLnBrk="0" hangingPunct="1">
        <a:lnSpc>
          <a:spcPct val="100000"/>
        </a:lnSpc>
        <a:spcBef>
          <a:spcPts val="0"/>
        </a:spcBef>
        <a:spcAft>
          <a:spcPts val="0"/>
        </a:spcAft>
        <a:buClr>
          <a:schemeClr val="accent1"/>
        </a:buClr>
        <a:buFont typeface="Arial" panose="020B0604020202020204" pitchFamily="34" charset="0"/>
        <a:buChar char="•"/>
        <a:defRPr sz="1600" kern="1200">
          <a:solidFill>
            <a:schemeClr val="tx1"/>
          </a:solidFill>
          <a:latin typeface="+mn-lt"/>
          <a:ea typeface="+mn-ea"/>
          <a:cs typeface="+mn-cs"/>
        </a:defRPr>
      </a:lvl3pPr>
      <a:lvl4pPr marL="320040" indent="-182880" algn="l" defTabSz="914171" rtl="0" eaLnBrk="1" latinLnBrk="0" hangingPunct="1">
        <a:lnSpc>
          <a:spcPct val="100000"/>
        </a:lnSpc>
        <a:spcBef>
          <a:spcPts val="0"/>
        </a:spcBef>
        <a:spcAft>
          <a:spcPts val="0"/>
        </a:spcAft>
        <a:buClr>
          <a:schemeClr val="accent1"/>
        </a:buClr>
        <a:buFont typeface="Arial" panose="020B0604020202020204" pitchFamily="34" charset="0"/>
        <a:buChar char="−"/>
        <a:defRPr sz="1600" kern="1200">
          <a:solidFill>
            <a:schemeClr val="tx1"/>
          </a:solidFill>
          <a:latin typeface="+mn-lt"/>
          <a:ea typeface="+mn-ea"/>
          <a:cs typeface="+mn-cs"/>
        </a:defRPr>
      </a:lvl4pPr>
      <a:lvl5pPr marL="502920" indent="-182880" algn="l" defTabSz="914171" rtl="0" eaLnBrk="1" latinLnBrk="0" hangingPunct="1">
        <a:lnSpc>
          <a:spcPct val="100000"/>
        </a:lnSpc>
        <a:spcBef>
          <a:spcPts val="0"/>
        </a:spcBef>
        <a:spcAft>
          <a:spcPts val="0"/>
        </a:spcAft>
        <a:buClr>
          <a:schemeClr val="accent1"/>
        </a:buClr>
        <a:buFont typeface="Arial" panose="020B0604020202020204" pitchFamily="34" charset="0"/>
        <a:buChar char="−"/>
        <a:defRPr sz="1600" kern="1200">
          <a:solidFill>
            <a:schemeClr val="tx1"/>
          </a:solidFill>
          <a:latin typeface="+mn-lt"/>
          <a:ea typeface="+mn-ea"/>
          <a:cs typeface="+mn-cs"/>
        </a:defRPr>
      </a:lvl5pPr>
      <a:lvl6pPr marL="0" indent="0" algn="l" defTabSz="914171" rtl="0" eaLnBrk="1" latinLnBrk="0" hangingPunct="1">
        <a:lnSpc>
          <a:spcPct val="100000"/>
        </a:lnSpc>
        <a:spcBef>
          <a:spcPts val="0"/>
        </a:spcBef>
        <a:spcAft>
          <a:spcPts val="0"/>
        </a:spcAft>
        <a:buClr>
          <a:schemeClr val="accent1"/>
        </a:buClr>
        <a:buFont typeface="Arial" panose="020B0604020202020204" pitchFamily="34" charset="0"/>
        <a:buChar char="​"/>
        <a:defRPr sz="5300" kern="1200" cap="all" baseline="0">
          <a:solidFill>
            <a:schemeClr val="tx1"/>
          </a:solidFill>
          <a:latin typeface="+mn-lt"/>
          <a:ea typeface="+mn-ea"/>
          <a:cs typeface="+mn-cs"/>
        </a:defRPr>
      </a:lvl6pPr>
      <a:lvl7pPr marL="0" indent="0" algn="l" defTabSz="914171" rtl="0" eaLnBrk="1" latinLnBrk="0" hangingPunct="1">
        <a:lnSpc>
          <a:spcPct val="100000"/>
        </a:lnSpc>
        <a:spcBef>
          <a:spcPts val="0"/>
        </a:spcBef>
        <a:spcAft>
          <a:spcPts val="0"/>
        </a:spcAft>
        <a:buClr>
          <a:schemeClr val="accent1"/>
        </a:buClr>
        <a:buFont typeface="Arial" panose="020B0604020202020204" pitchFamily="34" charset="0"/>
        <a:buChar char="​"/>
        <a:defRPr sz="3000" kern="1200">
          <a:solidFill>
            <a:schemeClr val="tx1"/>
          </a:solidFill>
          <a:latin typeface="+mn-lt"/>
          <a:ea typeface="+mn-ea"/>
          <a:cs typeface="+mn-cs"/>
        </a:defRPr>
      </a:lvl7pPr>
      <a:lvl8pPr marL="137160" indent="-201168" algn="l" defTabSz="914171" rtl="0" eaLnBrk="1" latinLnBrk="0" hangingPunct="1">
        <a:lnSpc>
          <a:spcPct val="100000"/>
        </a:lnSpc>
        <a:spcBef>
          <a:spcPts val="0"/>
        </a:spcBef>
        <a:spcAft>
          <a:spcPts val="0"/>
        </a:spcAft>
        <a:buClr>
          <a:schemeClr val="tx1"/>
        </a:buClr>
        <a:buFont typeface="+mj-lt"/>
        <a:buAutoNum type="arabicParenR"/>
        <a:defRPr sz="1100" kern="1200">
          <a:solidFill>
            <a:schemeClr val="tx1"/>
          </a:solidFill>
          <a:latin typeface="+mn-lt"/>
          <a:ea typeface="+mn-ea"/>
          <a:cs typeface="+mn-cs"/>
        </a:defRPr>
      </a:lvl8pPr>
      <a:lvl9pPr marL="137160" indent="-201168" algn="l" defTabSz="914171" rtl="0" eaLnBrk="1" latinLnBrk="0" hangingPunct="1">
        <a:lnSpc>
          <a:spcPct val="100000"/>
        </a:lnSpc>
        <a:spcBef>
          <a:spcPts val="0"/>
        </a:spcBef>
        <a:spcAft>
          <a:spcPts val="0"/>
        </a:spcAft>
        <a:buClr>
          <a:schemeClr val="tx1"/>
        </a:buClr>
        <a:buFont typeface="+mj-lt"/>
        <a:buAutoNum type="alphaUcPeriod"/>
        <a:defRPr sz="1100" kern="1200">
          <a:solidFill>
            <a:schemeClr val="tx1"/>
          </a:solidFill>
          <a:latin typeface="+mn-lt"/>
          <a:ea typeface="+mn-ea"/>
          <a:cs typeface="+mn-cs"/>
        </a:defRPr>
      </a:lvl9pPr>
    </p:bodyStyle>
    <p:otherStyle>
      <a:defPPr>
        <a:defRPr lang="en-US"/>
      </a:defPPr>
      <a:lvl1pPr marL="0" algn="l" defTabSz="914171" rtl="0" eaLnBrk="1" latinLnBrk="0" hangingPunct="1">
        <a:defRPr sz="1800" kern="1200">
          <a:solidFill>
            <a:schemeClr val="tx1"/>
          </a:solidFill>
          <a:latin typeface="+mn-lt"/>
          <a:ea typeface="+mn-ea"/>
          <a:cs typeface="+mn-cs"/>
        </a:defRPr>
      </a:lvl1pPr>
      <a:lvl2pPr marL="457086" algn="l" defTabSz="914171" rtl="0" eaLnBrk="1" latinLnBrk="0" hangingPunct="1">
        <a:defRPr sz="1800" kern="1200">
          <a:solidFill>
            <a:schemeClr val="tx1"/>
          </a:solidFill>
          <a:latin typeface="+mn-lt"/>
          <a:ea typeface="+mn-ea"/>
          <a:cs typeface="+mn-cs"/>
        </a:defRPr>
      </a:lvl2pPr>
      <a:lvl3pPr marL="914171" algn="l" defTabSz="914171" rtl="0" eaLnBrk="1" latinLnBrk="0" hangingPunct="1">
        <a:defRPr sz="1800" kern="1200">
          <a:solidFill>
            <a:schemeClr val="tx1"/>
          </a:solidFill>
          <a:latin typeface="+mn-lt"/>
          <a:ea typeface="+mn-ea"/>
          <a:cs typeface="+mn-cs"/>
        </a:defRPr>
      </a:lvl3pPr>
      <a:lvl4pPr marL="1371257" algn="l" defTabSz="914171" rtl="0" eaLnBrk="1" latinLnBrk="0" hangingPunct="1">
        <a:defRPr sz="1800" kern="1200">
          <a:solidFill>
            <a:schemeClr val="tx1"/>
          </a:solidFill>
          <a:latin typeface="+mn-lt"/>
          <a:ea typeface="+mn-ea"/>
          <a:cs typeface="+mn-cs"/>
        </a:defRPr>
      </a:lvl4pPr>
      <a:lvl5pPr marL="1828343" algn="l" defTabSz="914171" rtl="0" eaLnBrk="1" latinLnBrk="0" hangingPunct="1">
        <a:defRPr sz="1800" kern="1200">
          <a:solidFill>
            <a:schemeClr val="tx1"/>
          </a:solidFill>
          <a:latin typeface="+mn-lt"/>
          <a:ea typeface="+mn-ea"/>
          <a:cs typeface="+mn-cs"/>
        </a:defRPr>
      </a:lvl5pPr>
      <a:lvl6pPr marL="2285429" algn="l" defTabSz="914171" rtl="0" eaLnBrk="1" latinLnBrk="0" hangingPunct="1">
        <a:defRPr sz="1800" kern="1200">
          <a:solidFill>
            <a:schemeClr val="tx1"/>
          </a:solidFill>
          <a:latin typeface="+mn-lt"/>
          <a:ea typeface="+mn-ea"/>
          <a:cs typeface="+mn-cs"/>
        </a:defRPr>
      </a:lvl6pPr>
      <a:lvl7pPr marL="2742514" algn="l" defTabSz="914171" rtl="0" eaLnBrk="1" latinLnBrk="0" hangingPunct="1">
        <a:defRPr sz="1800" kern="1200">
          <a:solidFill>
            <a:schemeClr val="tx1"/>
          </a:solidFill>
          <a:latin typeface="+mn-lt"/>
          <a:ea typeface="+mn-ea"/>
          <a:cs typeface="+mn-cs"/>
        </a:defRPr>
      </a:lvl7pPr>
      <a:lvl8pPr marL="3199600" algn="l" defTabSz="914171" rtl="0" eaLnBrk="1" latinLnBrk="0" hangingPunct="1">
        <a:defRPr sz="1800" kern="1200">
          <a:solidFill>
            <a:schemeClr val="tx1"/>
          </a:solidFill>
          <a:latin typeface="+mn-lt"/>
          <a:ea typeface="+mn-ea"/>
          <a:cs typeface="+mn-cs"/>
        </a:defRPr>
      </a:lvl8pPr>
      <a:lvl9pPr marL="3656686" algn="l" defTabSz="914171"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72">
          <p15:clr>
            <a:srgbClr val="F26B43"/>
          </p15:clr>
        </p15:guide>
        <p15:guide id="3" pos="332">
          <p15:clr>
            <a:srgbClr val="F26B43"/>
          </p15:clr>
        </p15:guide>
        <p15:guide id="4" pos="7346">
          <p15:clr>
            <a:srgbClr val="F26B43"/>
          </p15:clr>
        </p15:guide>
        <p15:guide id="5" pos="3784">
          <p15:clr>
            <a:srgbClr val="F26B43"/>
          </p15:clr>
        </p15:guide>
        <p15:guide id="6" pos="3839">
          <p15:clr>
            <a:srgbClr val="F26B43"/>
          </p15:clr>
        </p15:guide>
        <p15:guide id="7" orient="horz" pos="3997">
          <p15:clr>
            <a:srgbClr val="F26B43"/>
          </p15:clr>
        </p15:guide>
        <p15:guide id="9" orient="horz" pos="333">
          <p15:clr>
            <a:srgbClr val="F26B43"/>
          </p15:clr>
        </p15:guide>
        <p15:guide id="10" pos="3896">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64A7DE-EC20-4A3F-AEE1-3157CE624570}"/>
              </a:ext>
            </a:extLst>
          </p:cNvPr>
          <p:cNvSpPr>
            <a:spLocks noGrp="1"/>
          </p:cNvSpPr>
          <p:nvPr>
            <p:ph type="title"/>
          </p:nvPr>
        </p:nvSpPr>
        <p:spPr>
          <a:xfrm>
            <a:off x="527053" y="529168"/>
            <a:ext cx="11137898" cy="461665"/>
          </a:xfrm>
          <a:prstGeom prst="rect">
            <a:avLst/>
          </a:prstGeom>
        </p:spPr>
        <p:txBody>
          <a:bodyPr lIns="0" tIns="0" rIns="0" bIns="0" anchor="t">
            <a:noAutofit/>
          </a:bodyPr>
          <a:lstStyle/>
          <a:p>
            <a:pPr marL="0" lvl="0"/>
            <a:r>
              <a:rPr lang="en-US"/>
              <a:t>Title style – 1 line only</a:t>
            </a:r>
            <a:endParaRPr lang="en-GB"/>
          </a:p>
        </p:txBody>
      </p:sp>
      <p:sp>
        <p:nvSpPr>
          <p:cNvPr id="3" name="Text Placeholder 2">
            <a:extLst>
              <a:ext uri="{FF2B5EF4-FFF2-40B4-BE49-F238E27FC236}">
                <a16:creationId xmlns:a16="http://schemas.microsoft.com/office/drawing/2014/main" id="{40A01183-74E1-4692-9DAB-EB4B6A6CC7C1}"/>
              </a:ext>
            </a:extLst>
          </p:cNvPr>
          <p:cNvSpPr>
            <a:spLocks noGrp="1"/>
          </p:cNvSpPr>
          <p:nvPr>
            <p:ph type="body" idx="1"/>
          </p:nvPr>
        </p:nvSpPr>
        <p:spPr>
          <a:xfrm>
            <a:off x="527053" y="1709532"/>
            <a:ext cx="11137898" cy="4617187"/>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6 Infographics</a:t>
            </a:r>
          </a:p>
          <a:p>
            <a:pPr lvl="6"/>
            <a:r>
              <a:rPr lang="en-US"/>
              <a:t>7 Header</a:t>
            </a:r>
          </a:p>
          <a:p>
            <a:pPr lvl="7"/>
            <a:r>
              <a:rPr lang="en-US"/>
              <a:t>8</a:t>
            </a:r>
          </a:p>
          <a:p>
            <a:pPr lvl="8"/>
            <a:r>
              <a:rPr lang="en-US"/>
              <a:t>9</a:t>
            </a:r>
          </a:p>
        </p:txBody>
      </p:sp>
      <p:sp>
        <p:nvSpPr>
          <p:cNvPr id="8" name="CLASS" descr="{&quot;templafy&quot;:{&quot;id&quot;:&quot;e1b7bceb-b75f-4907-829f-8c3cce19cbe9&quot;}}" hidden="1">
            <a:extLst>
              <a:ext uri="{FF2B5EF4-FFF2-40B4-BE49-F238E27FC236}">
                <a16:creationId xmlns:a16="http://schemas.microsoft.com/office/drawing/2014/main" id="{373DD903-8E3F-4CC6-B96F-4B41958A845D}"/>
              </a:ext>
            </a:extLst>
          </p:cNvPr>
          <p:cNvSpPr/>
          <p:nvPr userDrawn="1"/>
        </p:nvSpPr>
        <p:spPr>
          <a:xfrm>
            <a:off x="527055" y="178648"/>
            <a:ext cx="2651742"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a:solidFill>
                <a:schemeClr val="tx1"/>
              </a:solidFill>
            </a:endParaRPr>
          </a:p>
        </p:txBody>
      </p:sp>
    </p:spTree>
    <p:extLst>
      <p:ext uri="{BB962C8B-B14F-4D97-AF65-F5344CB8AC3E}">
        <p14:creationId xmlns:p14="http://schemas.microsoft.com/office/powerpoint/2010/main" val="89883222"/>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 id="2147483738" r:id="rId16"/>
    <p:sldLayoutId id="2147483739" r:id="rId17"/>
    <p:sldLayoutId id="2147483740" r:id="rId18"/>
    <p:sldLayoutId id="2147483741" r:id="rId19"/>
    <p:sldLayoutId id="2147483742" r:id="rId20"/>
    <p:sldLayoutId id="2147483743" r:id="rId21"/>
    <p:sldLayoutId id="2147483744" r:id="rId22"/>
    <p:sldLayoutId id="2147483745" r:id="rId23"/>
    <p:sldLayoutId id="2147483746" r:id="rId24"/>
    <p:sldLayoutId id="2147483747" r:id="rId25"/>
    <p:sldLayoutId id="2147483748" r:id="rId26"/>
    <p:sldLayoutId id="2147483749" r:id="rId27"/>
    <p:sldLayoutId id="2147483750" r:id="rId28"/>
    <p:sldLayoutId id="2147483751" r:id="rId29"/>
    <p:sldLayoutId id="2147483752" r:id="rId30"/>
    <p:sldLayoutId id="2147483753" r:id="rId31"/>
    <p:sldLayoutId id="2147483754" r:id="rId32"/>
    <p:sldLayoutId id="2147483755" r:id="rId33"/>
    <p:sldLayoutId id="2147483756" r:id="rId34"/>
  </p:sldLayoutIdLst>
  <p:transition>
    <p:fade/>
  </p:transition>
  <p:hf sldNum="0" hdr="0" ftr="0" dt="0"/>
  <p:txStyles>
    <p:titleStyle>
      <a:lvl1pPr algn="l" defTabSz="914171" rtl="0" eaLnBrk="1" latinLnBrk="0" hangingPunct="1">
        <a:lnSpc>
          <a:spcPct val="100000"/>
        </a:lnSpc>
        <a:spcBef>
          <a:spcPct val="0"/>
        </a:spcBef>
        <a:buNone/>
        <a:defRPr lang="en-GB" sz="2800" b="1" kern="1200" dirty="0" smtClean="0">
          <a:solidFill>
            <a:schemeClr val="tx1"/>
          </a:solidFill>
          <a:latin typeface="+mj-lt"/>
          <a:ea typeface="+mj-ea"/>
          <a:cs typeface="+mj-cs"/>
        </a:defRPr>
      </a:lvl1pPr>
    </p:titleStyle>
    <p:bodyStyle>
      <a:lvl1pPr marL="0" indent="0" algn="l" defTabSz="914171" rtl="0" eaLnBrk="1" latinLnBrk="0" hangingPunct="1">
        <a:lnSpc>
          <a:spcPct val="100000"/>
        </a:lnSpc>
        <a:spcBef>
          <a:spcPts val="0"/>
        </a:spcBef>
        <a:spcAft>
          <a:spcPts val="0"/>
        </a:spcAft>
        <a:buClr>
          <a:schemeClr val="accent1"/>
        </a:buClr>
        <a:buFont typeface="Arial" panose="020B0604020202020204" pitchFamily="34" charset="0"/>
        <a:buChar char="​"/>
        <a:defRPr sz="1600" b="1" kern="1200">
          <a:solidFill>
            <a:schemeClr val="accent1"/>
          </a:solidFill>
          <a:latin typeface="+mn-lt"/>
          <a:ea typeface="+mn-ea"/>
          <a:cs typeface="+mn-cs"/>
        </a:defRPr>
      </a:lvl1pPr>
      <a:lvl2pPr marL="0" indent="0" algn="l" defTabSz="914171" rtl="0" eaLnBrk="1" latinLnBrk="0" hangingPunct="1">
        <a:lnSpc>
          <a:spcPct val="100000"/>
        </a:lnSpc>
        <a:spcBef>
          <a:spcPts val="0"/>
        </a:spcBef>
        <a:spcAft>
          <a:spcPts val="0"/>
        </a:spcAft>
        <a:buClr>
          <a:schemeClr val="accent1"/>
        </a:buClr>
        <a:buFont typeface="Arial" panose="020B0604020202020204" pitchFamily="34" charset="0"/>
        <a:buChar char="​"/>
        <a:defRPr sz="1600" kern="1200">
          <a:solidFill>
            <a:schemeClr val="tx1"/>
          </a:solidFill>
          <a:latin typeface="+mn-lt"/>
          <a:ea typeface="+mn-ea"/>
          <a:cs typeface="+mn-cs"/>
        </a:defRPr>
      </a:lvl2pPr>
      <a:lvl3pPr marL="137160" indent="-137160" algn="l" defTabSz="914171" rtl="0" eaLnBrk="1" latinLnBrk="0" hangingPunct="1">
        <a:lnSpc>
          <a:spcPct val="100000"/>
        </a:lnSpc>
        <a:spcBef>
          <a:spcPts val="0"/>
        </a:spcBef>
        <a:spcAft>
          <a:spcPts val="0"/>
        </a:spcAft>
        <a:buClr>
          <a:schemeClr val="accent1"/>
        </a:buClr>
        <a:buFont typeface="Arial" panose="020B0604020202020204" pitchFamily="34" charset="0"/>
        <a:buChar char="•"/>
        <a:defRPr sz="1600" kern="1200">
          <a:solidFill>
            <a:schemeClr val="tx1"/>
          </a:solidFill>
          <a:latin typeface="+mn-lt"/>
          <a:ea typeface="+mn-ea"/>
          <a:cs typeface="+mn-cs"/>
        </a:defRPr>
      </a:lvl3pPr>
      <a:lvl4pPr marL="320040" indent="-182880" algn="l" defTabSz="914171" rtl="0" eaLnBrk="1" latinLnBrk="0" hangingPunct="1">
        <a:lnSpc>
          <a:spcPct val="100000"/>
        </a:lnSpc>
        <a:spcBef>
          <a:spcPts val="0"/>
        </a:spcBef>
        <a:spcAft>
          <a:spcPts val="0"/>
        </a:spcAft>
        <a:buClr>
          <a:schemeClr val="accent1"/>
        </a:buClr>
        <a:buFont typeface="Arial" panose="020B0604020202020204" pitchFamily="34" charset="0"/>
        <a:buChar char="−"/>
        <a:defRPr sz="1600" kern="1200">
          <a:solidFill>
            <a:schemeClr val="tx1"/>
          </a:solidFill>
          <a:latin typeface="+mn-lt"/>
          <a:ea typeface="+mn-ea"/>
          <a:cs typeface="+mn-cs"/>
        </a:defRPr>
      </a:lvl4pPr>
      <a:lvl5pPr marL="502920" indent="-182880" algn="l" defTabSz="914171" rtl="0" eaLnBrk="1" latinLnBrk="0" hangingPunct="1">
        <a:lnSpc>
          <a:spcPct val="100000"/>
        </a:lnSpc>
        <a:spcBef>
          <a:spcPts val="0"/>
        </a:spcBef>
        <a:spcAft>
          <a:spcPts val="0"/>
        </a:spcAft>
        <a:buClr>
          <a:schemeClr val="accent1"/>
        </a:buClr>
        <a:buFont typeface="Arial" panose="020B0604020202020204" pitchFamily="34" charset="0"/>
        <a:buChar char="−"/>
        <a:defRPr sz="1600" kern="1200">
          <a:solidFill>
            <a:schemeClr val="tx1"/>
          </a:solidFill>
          <a:latin typeface="+mn-lt"/>
          <a:ea typeface="+mn-ea"/>
          <a:cs typeface="+mn-cs"/>
        </a:defRPr>
      </a:lvl5pPr>
      <a:lvl6pPr marL="0" indent="0" algn="l" defTabSz="914171" rtl="0" eaLnBrk="1" latinLnBrk="0" hangingPunct="1">
        <a:lnSpc>
          <a:spcPct val="100000"/>
        </a:lnSpc>
        <a:spcBef>
          <a:spcPts val="0"/>
        </a:spcBef>
        <a:spcAft>
          <a:spcPts val="0"/>
        </a:spcAft>
        <a:buClr>
          <a:schemeClr val="accent1"/>
        </a:buClr>
        <a:buFont typeface="Arial" panose="020B0604020202020204" pitchFamily="34" charset="0"/>
        <a:buChar char="​"/>
        <a:defRPr sz="5300" kern="1200" cap="all" baseline="0">
          <a:solidFill>
            <a:schemeClr val="tx1"/>
          </a:solidFill>
          <a:latin typeface="+mn-lt"/>
          <a:ea typeface="+mn-ea"/>
          <a:cs typeface="+mn-cs"/>
        </a:defRPr>
      </a:lvl6pPr>
      <a:lvl7pPr marL="0" indent="0" algn="l" defTabSz="914171" rtl="0" eaLnBrk="1" latinLnBrk="0" hangingPunct="1">
        <a:lnSpc>
          <a:spcPct val="100000"/>
        </a:lnSpc>
        <a:spcBef>
          <a:spcPts val="0"/>
        </a:spcBef>
        <a:spcAft>
          <a:spcPts val="0"/>
        </a:spcAft>
        <a:buClr>
          <a:schemeClr val="accent1"/>
        </a:buClr>
        <a:buFont typeface="Arial" panose="020B0604020202020204" pitchFamily="34" charset="0"/>
        <a:buChar char="​"/>
        <a:defRPr sz="3000" kern="1200">
          <a:solidFill>
            <a:schemeClr val="tx1"/>
          </a:solidFill>
          <a:latin typeface="+mn-lt"/>
          <a:ea typeface="+mn-ea"/>
          <a:cs typeface="+mn-cs"/>
        </a:defRPr>
      </a:lvl7pPr>
      <a:lvl8pPr marL="137160" indent="-201168" algn="l" defTabSz="914171" rtl="0" eaLnBrk="1" latinLnBrk="0" hangingPunct="1">
        <a:lnSpc>
          <a:spcPct val="100000"/>
        </a:lnSpc>
        <a:spcBef>
          <a:spcPts val="0"/>
        </a:spcBef>
        <a:spcAft>
          <a:spcPts val="0"/>
        </a:spcAft>
        <a:buClr>
          <a:schemeClr val="tx1"/>
        </a:buClr>
        <a:buFont typeface="+mj-lt"/>
        <a:buAutoNum type="arabicParenR"/>
        <a:defRPr sz="1100" kern="1200">
          <a:solidFill>
            <a:schemeClr val="tx1"/>
          </a:solidFill>
          <a:latin typeface="+mn-lt"/>
          <a:ea typeface="+mn-ea"/>
          <a:cs typeface="+mn-cs"/>
        </a:defRPr>
      </a:lvl8pPr>
      <a:lvl9pPr marL="137160" indent="-201168" algn="l" defTabSz="914171" rtl="0" eaLnBrk="1" latinLnBrk="0" hangingPunct="1">
        <a:lnSpc>
          <a:spcPct val="100000"/>
        </a:lnSpc>
        <a:spcBef>
          <a:spcPts val="0"/>
        </a:spcBef>
        <a:spcAft>
          <a:spcPts val="0"/>
        </a:spcAft>
        <a:buClr>
          <a:schemeClr val="tx1"/>
        </a:buClr>
        <a:buFont typeface="+mj-lt"/>
        <a:buAutoNum type="alphaUcPeriod"/>
        <a:defRPr sz="1100" kern="1200">
          <a:solidFill>
            <a:schemeClr val="tx1"/>
          </a:solidFill>
          <a:latin typeface="+mn-lt"/>
          <a:ea typeface="+mn-ea"/>
          <a:cs typeface="+mn-cs"/>
        </a:defRPr>
      </a:lvl9pPr>
    </p:bodyStyle>
    <p:otherStyle>
      <a:defPPr>
        <a:defRPr lang="en-US"/>
      </a:defPPr>
      <a:lvl1pPr marL="0" algn="l" defTabSz="914171" rtl="0" eaLnBrk="1" latinLnBrk="0" hangingPunct="1">
        <a:defRPr sz="1800" kern="1200">
          <a:solidFill>
            <a:schemeClr val="tx1"/>
          </a:solidFill>
          <a:latin typeface="+mn-lt"/>
          <a:ea typeface="+mn-ea"/>
          <a:cs typeface="+mn-cs"/>
        </a:defRPr>
      </a:lvl1pPr>
      <a:lvl2pPr marL="457086" algn="l" defTabSz="914171" rtl="0" eaLnBrk="1" latinLnBrk="0" hangingPunct="1">
        <a:defRPr sz="1800" kern="1200">
          <a:solidFill>
            <a:schemeClr val="tx1"/>
          </a:solidFill>
          <a:latin typeface="+mn-lt"/>
          <a:ea typeface="+mn-ea"/>
          <a:cs typeface="+mn-cs"/>
        </a:defRPr>
      </a:lvl2pPr>
      <a:lvl3pPr marL="914171" algn="l" defTabSz="914171" rtl="0" eaLnBrk="1" latinLnBrk="0" hangingPunct="1">
        <a:defRPr sz="1800" kern="1200">
          <a:solidFill>
            <a:schemeClr val="tx1"/>
          </a:solidFill>
          <a:latin typeface="+mn-lt"/>
          <a:ea typeface="+mn-ea"/>
          <a:cs typeface="+mn-cs"/>
        </a:defRPr>
      </a:lvl3pPr>
      <a:lvl4pPr marL="1371257" algn="l" defTabSz="914171" rtl="0" eaLnBrk="1" latinLnBrk="0" hangingPunct="1">
        <a:defRPr sz="1800" kern="1200">
          <a:solidFill>
            <a:schemeClr val="tx1"/>
          </a:solidFill>
          <a:latin typeface="+mn-lt"/>
          <a:ea typeface="+mn-ea"/>
          <a:cs typeface="+mn-cs"/>
        </a:defRPr>
      </a:lvl4pPr>
      <a:lvl5pPr marL="1828343" algn="l" defTabSz="914171" rtl="0" eaLnBrk="1" latinLnBrk="0" hangingPunct="1">
        <a:defRPr sz="1800" kern="1200">
          <a:solidFill>
            <a:schemeClr val="tx1"/>
          </a:solidFill>
          <a:latin typeface="+mn-lt"/>
          <a:ea typeface="+mn-ea"/>
          <a:cs typeface="+mn-cs"/>
        </a:defRPr>
      </a:lvl5pPr>
      <a:lvl6pPr marL="2285429" algn="l" defTabSz="914171" rtl="0" eaLnBrk="1" latinLnBrk="0" hangingPunct="1">
        <a:defRPr sz="1800" kern="1200">
          <a:solidFill>
            <a:schemeClr val="tx1"/>
          </a:solidFill>
          <a:latin typeface="+mn-lt"/>
          <a:ea typeface="+mn-ea"/>
          <a:cs typeface="+mn-cs"/>
        </a:defRPr>
      </a:lvl6pPr>
      <a:lvl7pPr marL="2742514" algn="l" defTabSz="914171" rtl="0" eaLnBrk="1" latinLnBrk="0" hangingPunct="1">
        <a:defRPr sz="1800" kern="1200">
          <a:solidFill>
            <a:schemeClr val="tx1"/>
          </a:solidFill>
          <a:latin typeface="+mn-lt"/>
          <a:ea typeface="+mn-ea"/>
          <a:cs typeface="+mn-cs"/>
        </a:defRPr>
      </a:lvl7pPr>
      <a:lvl8pPr marL="3199600" algn="l" defTabSz="914171" rtl="0" eaLnBrk="1" latinLnBrk="0" hangingPunct="1">
        <a:defRPr sz="1800" kern="1200">
          <a:solidFill>
            <a:schemeClr val="tx1"/>
          </a:solidFill>
          <a:latin typeface="+mn-lt"/>
          <a:ea typeface="+mn-ea"/>
          <a:cs typeface="+mn-cs"/>
        </a:defRPr>
      </a:lvl8pPr>
      <a:lvl9pPr marL="3656686" algn="l" defTabSz="914171"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72">
          <p15:clr>
            <a:srgbClr val="F26B43"/>
          </p15:clr>
        </p15:guide>
        <p15:guide id="3" pos="332">
          <p15:clr>
            <a:srgbClr val="F26B43"/>
          </p15:clr>
        </p15:guide>
        <p15:guide id="4" pos="7346">
          <p15:clr>
            <a:srgbClr val="F26B43"/>
          </p15:clr>
        </p15:guide>
        <p15:guide id="5" pos="3784">
          <p15:clr>
            <a:srgbClr val="F26B43"/>
          </p15:clr>
        </p15:guide>
        <p15:guide id="6" pos="3839">
          <p15:clr>
            <a:srgbClr val="F26B43"/>
          </p15:clr>
        </p15:guide>
        <p15:guide id="7" orient="horz" pos="3997">
          <p15:clr>
            <a:srgbClr val="F26B43"/>
          </p15:clr>
        </p15:guide>
        <p15:guide id="9" orient="horz" pos="333">
          <p15:clr>
            <a:srgbClr val="F26B43"/>
          </p15:clr>
        </p15:guide>
        <p15:guide id="10" pos="3896">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64A7DE-EC20-4A3F-AEE1-3157CE624570}"/>
              </a:ext>
            </a:extLst>
          </p:cNvPr>
          <p:cNvSpPr>
            <a:spLocks noGrp="1"/>
          </p:cNvSpPr>
          <p:nvPr>
            <p:ph type="title"/>
          </p:nvPr>
        </p:nvSpPr>
        <p:spPr>
          <a:xfrm>
            <a:off x="527053" y="529170"/>
            <a:ext cx="11137898" cy="461665"/>
          </a:xfrm>
          <a:prstGeom prst="rect">
            <a:avLst/>
          </a:prstGeom>
        </p:spPr>
        <p:txBody>
          <a:bodyPr lIns="0" tIns="0" rIns="0" bIns="0" anchor="t">
            <a:noAutofit/>
          </a:bodyPr>
          <a:lstStyle/>
          <a:p>
            <a:pPr marL="0" lvl="0"/>
            <a:r>
              <a:rPr lang="en-US"/>
              <a:t>Title style – 1 line only</a:t>
            </a:r>
            <a:endParaRPr lang="en-GB"/>
          </a:p>
        </p:txBody>
      </p:sp>
      <p:sp>
        <p:nvSpPr>
          <p:cNvPr id="3" name="Text Placeholder 2">
            <a:extLst>
              <a:ext uri="{FF2B5EF4-FFF2-40B4-BE49-F238E27FC236}">
                <a16:creationId xmlns:a16="http://schemas.microsoft.com/office/drawing/2014/main" id="{40A01183-74E1-4692-9DAB-EB4B6A6CC7C1}"/>
              </a:ext>
            </a:extLst>
          </p:cNvPr>
          <p:cNvSpPr>
            <a:spLocks noGrp="1"/>
          </p:cNvSpPr>
          <p:nvPr>
            <p:ph type="body" idx="1"/>
          </p:nvPr>
        </p:nvSpPr>
        <p:spPr>
          <a:xfrm>
            <a:off x="527053" y="1709534"/>
            <a:ext cx="11137898" cy="4617187"/>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6 Infographics</a:t>
            </a:r>
          </a:p>
          <a:p>
            <a:pPr lvl="6"/>
            <a:r>
              <a:rPr lang="en-US"/>
              <a:t>7 Header</a:t>
            </a:r>
          </a:p>
          <a:p>
            <a:pPr lvl="7"/>
            <a:r>
              <a:rPr lang="en-US"/>
              <a:t>8</a:t>
            </a:r>
          </a:p>
          <a:p>
            <a:pPr lvl="8"/>
            <a:r>
              <a:rPr lang="en-US"/>
              <a:t>9</a:t>
            </a:r>
          </a:p>
        </p:txBody>
      </p:sp>
      <p:sp>
        <p:nvSpPr>
          <p:cNvPr id="8" name="CLASS" descr="{&quot;templafy&quot;:{&quot;id&quot;:&quot;33585255-5cfa-4548-9ba3-a7add87ce2a6&quot;}}" hidden="1">
            <a:extLst>
              <a:ext uri="{FF2B5EF4-FFF2-40B4-BE49-F238E27FC236}">
                <a16:creationId xmlns:a16="http://schemas.microsoft.com/office/drawing/2014/main" id="{373DD903-8E3F-4CC6-B96F-4B41958A845D}"/>
              </a:ext>
            </a:extLst>
          </p:cNvPr>
          <p:cNvSpPr/>
          <p:nvPr userDrawn="1"/>
        </p:nvSpPr>
        <p:spPr>
          <a:xfrm>
            <a:off x="527056" y="178649"/>
            <a:ext cx="2651742"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a:solidFill>
                <a:schemeClr val="tx1"/>
              </a:solidFill>
            </a:endParaRPr>
          </a:p>
        </p:txBody>
      </p:sp>
    </p:spTree>
    <p:extLst>
      <p:ext uri="{BB962C8B-B14F-4D97-AF65-F5344CB8AC3E}">
        <p14:creationId xmlns:p14="http://schemas.microsoft.com/office/powerpoint/2010/main" val="2144205600"/>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 id="2147483775" r:id="rId15"/>
    <p:sldLayoutId id="2147483776" r:id="rId16"/>
    <p:sldLayoutId id="2147483777" r:id="rId17"/>
    <p:sldLayoutId id="2147483778" r:id="rId18"/>
    <p:sldLayoutId id="2147483779" r:id="rId19"/>
    <p:sldLayoutId id="2147483780" r:id="rId20"/>
    <p:sldLayoutId id="2147483781" r:id="rId21"/>
    <p:sldLayoutId id="2147483782" r:id="rId22"/>
    <p:sldLayoutId id="2147483783" r:id="rId23"/>
    <p:sldLayoutId id="2147483784" r:id="rId24"/>
    <p:sldLayoutId id="2147483785" r:id="rId25"/>
    <p:sldLayoutId id="2147483786" r:id="rId26"/>
    <p:sldLayoutId id="2147483787" r:id="rId27"/>
    <p:sldLayoutId id="2147483788" r:id="rId28"/>
    <p:sldLayoutId id="2147483789" r:id="rId29"/>
    <p:sldLayoutId id="2147483790" r:id="rId30"/>
    <p:sldLayoutId id="2147483791" r:id="rId31"/>
    <p:sldLayoutId id="2147483792" r:id="rId32"/>
    <p:sldLayoutId id="2147483793" r:id="rId33"/>
    <p:sldLayoutId id="2147483794" r:id="rId34"/>
    <p:sldLayoutId id="2147483795" r:id="rId35"/>
    <p:sldLayoutId id="2147483796" r:id="rId36"/>
  </p:sldLayoutIdLst>
  <p:transition>
    <p:fade/>
  </p:transition>
  <p:hf sldNum="0" hdr="0" ftr="0" dt="0"/>
  <p:txStyles>
    <p:titleStyle>
      <a:lvl1pPr algn="l" defTabSz="913897" rtl="0" eaLnBrk="1" latinLnBrk="0" hangingPunct="1">
        <a:lnSpc>
          <a:spcPct val="100000"/>
        </a:lnSpc>
        <a:spcBef>
          <a:spcPct val="0"/>
        </a:spcBef>
        <a:buNone/>
        <a:defRPr lang="en-GB" sz="2799" b="1" kern="1200" dirty="0" smtClean="0">
          <a:solidFill>
            <a:schemeClr val="tx1"/>
          </a:solidFill>
          <a:latin typeface="+mj-lt"/>
          <a:ea typeface="+mj-ea"/>
          <a:cs typeface="+mj-cs"/>
        </a:defRPr>
      </a:lvl1pPr>
    </p:titleStyle>
    <p:bodyStyle>
      <a:lvl1pPr marL="0" indent="0" algn="l" defTabSz="913897" rtl="0" eaLnBrk="1" latinLnBrk="0" hangingPunct="1">
        <a:lnSpc>
          <a:spcPct val="100000"/>
        </a:lnSpc>
        <a:spcBef>
          <a:spcPts val="0"/>
        </a:spcBef>
        <a:spcAft>
          <a:spcPts val="0"/>
        </a:spcAft>
        <a:buClr>
          <a:schemeClr val="accent1"/>
        </a:buClr>
        <a:buFont typeface="Arial" panose="020B0604020202020204" pitchFamily="34" charset="0"/>
        <a:buChar char="​"/>
        <a:defRPr sz="1600" b="1" kern="1200">
          <a:solidFill>
            <a:schemeClr val="accent1"/>
          </a:solidFill>
          <a:latin typeface="+mn-lt"/>
          <a:ea typeface="+mn-ea"/>
          <a:cs typeface="+mn-cs"/>
        </a:defRPr>
      </a:lvl1pPr>
      <a:lvl2pPr marL="0" indent="0" algn="l" defTabSz="913897" rtl="0" eaLnBrk="1" latinLnBrk="0" hangingPunct="1">
        <a:lnSpc>
          <a:spcPct val="100000"/>
        </a:lnSpc>
        <a:spcBef>
          <a:spcPts val="0"/>
        </a:spcBef>
        <a:spcAft>
          <a:spcPts val="0"/>
        </a:spcAft>
        <a:buClr>
          <a:schemeClr val="accent1"/>
        </a:buClr>
        <a:buFont typeface="Arial" panose="020B0604020202020204" pitchFamily="34" charset="0"/>
        <a:buChar char="​"/>
        <a:defRPr sz="1600" kern="1200">
          <a:solidFill>
            <a:schemeClr val="tx1"/>
          </a:solidFill>
          <a:latin typeface="+mn-lt"/>
          <a:ea typeface="+mn-ea"/>
          <a:cs typeface="+mn-cs"/>
        </a:defRPr>
      </a:lvl2pPr>
      <a:lvl3pPr marL="137119" indent="-137119" algn="l" defTabSz="913897" rtl="0" eaLnBrk="1" latinLnBrk="0" hangingPunct="1">
        <a:lnSpc>
          <a:spcPct val="100000"/>
        </a:lnSpc>
        <a:spcBef>
          <a:spcPts val="0"/>
        </a:spcBef>
        <a:spcAft>
          <a:spcPts val="0"/>
        </a:spcAft>
        <a:buClr>
          <a:schemeClr val="accent1"/>
        </a:buClr>
        <a:buFont typeface="Arial" panose="020B0604020202020204" pitchFamily="34" charset="0"/>
        <a:buChar char="•"/>
        <a:defRPr sz="1600" kern="1200">
          <a:solidFill>
            <a:schemeClr val="tx1"/>
          </a:solidFill>
          <a:latin typeface="+mn-lt"/>
          <a:ea typeface="+mn-ea"/>
          <a:cs typeface="+mn-cs"/>
        </a:defRPr>
      </a:lvl3pPr>
      <a:lvl4pPr marL="319944" indent="-182825" algn="l" defTabSz="913897" rtl="0" eaLnBrk="1" latinLnBrk="0" hangingPunct="1">
        <a:lnSpc>
          <a:spcPct val="100000"/>
        </a:lnSpc>
        <a:spcBef>
          <a:spcPts val="0"/>
        </a:spcBef>
        <a:spcAft>
          <a:spcPts val="0"/>
        </a:spcAft>
        <a:buClr>
          <a:schemeClr val="accent1"/>
        </a:buClr>
        <a:buFont typeface="Arial" panose="020B0604020202020204" pitchFamily="34" charset="0"/>
        <a:buChar char="−"/>
        <a:defRPr sz="1600" kern="1200">
          <a:solidFill>
            <a:schemeClr val="tx1"/>
          </a:solidFill>
          <a:latin typeface="+mn-lt"/>
          <a:ea typeface="+mn-ea"/>
          <a:cs typeface="+mn-cs"/>
        </a:defRPr>
      </a:lvl4pPr>
      <a:lvl5pPr marL="502769" indent="-182825" algn="l" defTabSz="913897" rtl="0" eaLnBrk="1" latinLnBrk="0" hangingPunct="1">
        <a:lnSpc>
          <a:spcPct val="100000"/>
        </a:lnSpc>
        <a:spcBef>
          <a:spcPts val="0"/>
        </a:spcBef>
        <a:spcAft>
          <a:spcPts val="0"/>
        </a:spcAft>
        <a:buClr>
          <a:schemeClr val="accent1"/>
        </a:buClr>
        <a:buFont typeface="Arial" panose="020B0604020202020204" pitchFamily="34" charset="0"/>
        <a:buChar char="−"/>
        <a:defRPr sz="1600" kern="1200">
          <a:solidFill>
            <a:schemeClr val="tx1"/>
          </a:solidFill>
          <a:latin typeface="+mn-lt"/>
          <a:ea typeface="+mn-ea"/>
          <a:cs typeface="+mn-cs"/>
        </a:defRPr>
      </a:lvl5pPr>
      <a:lvl6pPr marL="0" indent="0" algn="l" defTabSz="913897" rtl="0" eaLnBrk="1" latinLnBrk="0" hangingPunct="1">
        <a:lnSpc>
          <a:spcPct val="100000"/>
        </a:lnSpc>
        <a:spcBef>
          <a:spcPts val="0"/>
        </a:spcBef>
        <a:spcAft>
          <a:spcPts val="0"/>
        </a:spcAft>
        <a:buClr>
          <a:schemeClr val="accent1"/>
        </a:buClr>
        <a:buFont typeface="Arial" panose="020B0604020202020204" pitchFamily="34" charset="0"/>
        <a:buChar char="​"/>
        <a:defRPr sz="5298" kern="1200" cap="all" baseline="0">
          <a:solidFill>
            <a:schemeClr val="tx1"/>
          </a:solidFill>
          <a:latin typeface="+mn-lt"/>
          <a:ea typeface="+mn-ea"/>
          <a:cs typeface="+mn-cs"/>
        </a:defRPr>
      </a:lvl6pPr>
      <a:lvl7pPr marL="0" indent="0" algn="l" defTabSz="913897" rtl="0" eaLnBrk="1" latinLnBrk="0" hangingPunct="1">
        <a:lnSpc>
          <a:spcPct val="100000"/>
        </a:lnSpc>
        <a:spcBef>
          <a:spcPts val="0"/>
        </a:spcBef>
        <a:spcAft>
          <a:spcPts val="0"/>
        </a:spcAft>
        <a:buClr>
          <a:schemeClr val="accent1"/>
        </a:buClr>
        <a:buFont typeface="Arial" panose="020B0604020202020204" pitchFamily="34" charset="0"/>
        <a:buChar char="​"/>
        <a:defRPr sz="2999" kern="1200">
          <a:solidFill>
            <a:schemeClr val="tx1"/>
          </a:solidFill>
          <a:latin typeface="+mn-lt"/>
          <a:ea typeface="+mn-ea"/>
          <a:cs typeface="+mn-cs"/>
        </a:defRPr>
      </a:lvl7pPr>
      <a:lvl8pPr marL="137119" indent="-201108" algn="l" defTabSz="913897" rtl="0" eaLnBrk="1" latinLnBrk="0" hangingPunct="1">
        <a:lnSpc>
          <a:spcPct val="100000"/>
        </a:lnSpc>
        <a:spcBef>
          <a:spcPts val="0"/>
        </a:spcBef>
        <a:spcAft>
          <a:spcPts val="0"/>
        </a:spcAft>
        <a:buClr>
          <a:schemeClr val="tx1"/>
        </a:buClr>
        <a:buFont typeface="+mj-lt"/>
        <a:buAutoNum type="arabicParenR"/>
        <a:defRPr sz="1100" kern="1200">
          <a:solidFill>
            <a:schemeClr val="tx1"/>
          </a:solidFill>
          <a:latin typeface="+mn-lt"/>
          <a:ea typeface="+mn-ea"/>
          <a:cs typeface="+mn-cs"/>
        </a:defRPr>
      </a:lvl8pPr>
      <a:lvl9pPr marL="137119" indent="-201108" algn="l" defTabSz="913897" rtl="0" eaLnBrk="1" latinLnBrk="0" hangingPunct="1">
        <a:lnSpc>
          <a:spcPct val="100000"/>
        </a:lnSpc>
        <a:spcBef>
          <a:spcPts val="0"/>
        </a:spcBef>
        <a:spcAft>
          <a:spcPts val="0"/>
        </a:spcAft>
        <a:buClr>
          <a:schemeClr val="tx1"/>
        </a:buClr>
        <a:buFont typeface="+mj-lt"/>
        <a:buAutoNum type="alphaUcPeriod"/>
        <a:defRPr sz="1100" kern="1200">
          <a:solidFill>
            <a:schemeClr val="tx1"/>
          </a:solidFill>
          <a:latin typeface="+mn-lt"/>
          <a:ea typeface="+mn-ea"/>
          <a:cs typeface="+mn-cs"/>
        </a:defRPr>
      </a:lvl9pPr>
    </p:bodyStyle>
    <p:otherStyle>
      <a:defPPr>
        <a:defRPr lang="en-US"/>
      </a:defPPr>
      <a:lvl1pPr marL="0" algn="l" defTabSz="913897" rtl="0" eaLnBrk="1" latinLnBrk="0" hangingPunct="1">
        <a:defRPr sz="1799" kern="1200">
          <a:solidFill>
            <a:schemeClr val="tx1"/>
          </a:solidFill>
          <a:latin typeface="+mn-lt"/>
          <a:ea typeface="+mn-ea"/>
          <a:cs typeface="+mn-cs"/>
        </a:defRPr>
      </a:lvl1pPr>
      <a:lvl2pPr marL="456949" algn="l" defTabSz="913897" rtl="0" eaLnBrk="1" latinLnBrk="0" hangingPunct="1">
        <a:defRPr sz="1799" kern="1200">
          <a:solidFill>
            <a:schemeClr val="tx1"/>
          </a:solidFill>
          <a:latin typeface="+mn-lt"/>
          <a:ea typeface="+mn-ea"/>
          <a:cs typeface="+mn-cs"/>
        </a:defRPr>
      </a:lvl2pPr>
      <a:lvl3pPr marL="913897" algn="l" defTabSz="913897" rtl="0" eaLnBrk="1" latinLnBrk="0" hangingPunct="1">
        <a:defRPr sz="1799" kern="1200">
          <a:solidFill>
            <a:schemeClr val="tx1"/>
          </a:solidFill>
          <a:latin typeface="+mn-lt"/>
          <a:ea typeface="+mn-ea"/>
          <a:cs typeface="+mn-cs"/>
        </a:defRPr>
      </a:lvl3pPr>
      <a:lvl4pPr marL="1370846" algn="l" defTabSz="913897" rtl="0" eaLnBrk="1" latinLnBrk="0" hangingPunct="1">
        <a:defRPr sz="1799" kern="1200">
          <a:solidFill>
            <a:schemeClr val="tx1"/>
          </a:solidFill>
          <a:latin typeface="+mn-lt"/>
          <a:ea typeface="+mn-ea"/>
          <a:cs typeface="+mn-cs"/>
        </a:defRPr>
      </a:lvl4pPr>
      <a:lvl5pPr marL="1827794" algn="l" defTabSz="913897" rtl="0" eaLnBrk="1" latinLnBrk="0" hangingPunct="1">
        <a:defRPr sz="1799" kern="1200">
          <a:solidFill>
            <a:schemeClr val="tx1"/>
          </a:solidFill>
          <a:latin typeface="+mn-lt"/>
          <a:ea typeface="+mn-ea"/>
          <a:cs typeface="+mn-cs"/>
        </a:defRPr>
      </a:lvl5pPr>
      <a:lvl6pPr marL="2284743" algn="l" defTabSz="913897" rtl="0" eaLnBrk="1" latinLnBrk="0" hangingPunct="1">
        <a:defRPr sz="1799" kern="1200">
          <a:solidFill>
            <a:schemeClr val="tx1"/>
          </a:solidFill>
          <a:latin typeface="+mn-lt"/>
          <a:ea typeface="+mn-ea"/>
          <a:cs typeface="+mn-cs"/>
        </a:defRPr>
      </a:lvl6pPr>
      <a:lvl7pPr marL="2741691" algn="l" defTabSz="913897" rtl="0" eaLnBrk="1" latinLnBrk="0" hangingPunct="1">
        <a:defRPr sz="1799" kern="1200">
          <a:solidFill>
            <a:schemeClr val="tx1"/>
          </a:solidFill>
          <a:latin typeface="+mn-lt"/>
          <a:ea typeface="+mn-ea"/>
          <a:cs typeface="+mn-cs"/>
        </a:defRPr>
      </a:lvl7pPr>
      <a:lvl8pPr marL="3198640" algn="l" defTabSz="913897" rtl="0" eaLnBrk="1" latinLnBrk="0" hangingPunct="1">
        <a:defRPr sz="1799" kern="1200">
          <a:solidFill>
            <a:schemeClr val="tx1"/>
          </a:solidFill>
          <a:latin typeface="+mn-lt"/>
          <a:ea typeface="+mn-ea"/>
          <a:cs typeface="+mn-cs"/>
        </a:defRPr>
      </a:lvl8pPr>
      <a:lvl9pPr marL="3655589" algn="l" defTabSz="913897"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72">
          <p15:clr>
            <a:srgbClr val="F26B43"/>
          </p15:clr>
        </p15:guide>
        <p15:guide id="3" pos="332">
          <p15:clr>
            <a:srgbClr val="F26B43"/>
          </p15:clr>
        </p15:guide>
        <p15:guide id="4" pos="7346">
          <p15:clr>
            <a:srgbClr val="F26B43"/>
          </p15:clr>
        </p15:guide>
        <p15:guide id="5" pos="3784">
          <p15:clr>
            <a:srgbClr val="F26B43"/>
          </p15:clr>
        </p15:guide>
        <p15:guide id="6" pos="3839">
          <p15:clr>
            <a:srgbClr val="F26B43"/>
          </p15:clr>
        </p15:guide>
        <p15:guide id="7" orient="horz" pos="3997">
          <p15:clr>
            <a:srgbClr val="F26B43"/>
          </p15:clr>
        </p15:guide>
        <p15:guide id="9" orient="horz" pos="333">
          <p15:clr>
            <a:srgbClr val="F26B43"/>
          </p15:clr>
        </p15:guide>
        <p15:guide id="10" pos="3896">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64A7DE-EC20-4A3F-AEE1-3157CE624570}"/>
              </a:ext>
            </a:extLst>
          </p:cNvPr>
          <p:cNvSpPr>
            <a:spLocks noGrp="1"/>
          </p:cNvSpPr>
          <p:nvPr>
            <p:ph type="title"/>
          </p:nvPr>
        </p:nvSpPr>
        <p:spPr>
          <a:xfrm>
            <a:off x="527052" y="529169"/>
            <a:ext cx="11137899" cy="461665"/>
          </a:xfrm>
          <a:prstGeom prst="rect">
            <a:avLst/>
          </a:prstGeom>
        </p:spPr>
        <p:txBody>
          <a:bodyPr lIns="0" tIns="0" rIns="0" bIns="0" anchor="t">
            <a:noAutofit/>
          </a:bodyPr>
          <a:lstStyle/>
          <a:p>
            <a:pPr marL="0" lvl="0"/>
            <a:r>
              <a:rPr lang="en-US" dirty="0"/>
              <a:t>Title style – 1 line only</a:t>
            </a:r>
            <a:endParaRPr lang="en-GB" dirty="0"/>
          </a:p>
        </p:txBody>
      </p:sp>
      <p:sp>
        <p:nvSpPr>
          <p:cNvPr id="3" name="Text Placeholder 2">
            <a:extLst>
              <a:ext uri="{FF2B5EF4-FFF2-40B4-BE49-F238E27FC236}">
                <a16:creationId xmlns:a16="http://schemas.microsoft.com/office/drawing/2014/main" id="{40A01183-74E1-4692-9DAB-EB4B6A6CC7C1}"/>
              </a:ext>
            </a:extLst>
          </p:cNvPr>
          <p:cNvSpPr>
            <a:spLocks noGrp="1"/>
          </p:cNvSpPr>
          <p:nvPr>
            <p:ph type="body" idx="1"/>
          </p:nvPr>
        </p:nvSpPr>
        <p:spPr>
          <a:xfrm>
            <a:off x="527052" y="1709532"/>
            <a:ext cx="11137899" cy="4617187"/>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 Infographics</a:t>
            </a:r>
          </a:p>
          <a:p>
            <a:pPr lvl="6"/>
            <a:r>
              <a:rPr lang="en-US" dirty="0"/>
              <a:t>7 Header</a:t>
            </a:r>
          </a:p>
          <a:p>
            <a:pPr lvl="7"/>
            <a:r>
              <a:rPr lang="en-US" dirty="0"/>
              <a:t>8</a:t>
            </a:r>
          </a:p>
          <a:p>
            <a:pPr lvl="8"/>
            <a:r>
              <a:rPr lang="en-US" dirty="0"/>
              <a:t>9</a:t>
            </a:r>
          </a:p>
        </p:txBody>
      </p:sp>
      <p:sp>
        <p:nvSpPr>
          <p:cNvPr id="8" name="CLASS" descr="{&quot;templafy&quot;:{&quot;id&quot;:&quot;93535912-ef24-4706-9807-5bc131513adc&quot;}}" hidden="1">
            <a:extLst>
              <a:ext uri="{FF2B5EF4-FFF2-40B4-BE49-F238E27FC236}">
                <a16:creationId xmlns:a16="http://schemas.microsoft.com/office/drawing/2014/main" id="{373DD903-8E3F-4CC6-B96F-4B41958A845D}"/>
              </a:ext>
            </a:extLst>
          </p:cNvPr>
          <p:cNvSpPr/>
          <p:nvPr userDrawn="1"/>
        </p:nvSpPr>
        <p:spPr>
          <a:xfrm>
            <a:off x="527055" y="178649"/>
            <a:ext cx="2651741"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dirty="0">
              <a:solidFill>
                <a:schemeClr val="tx1"/>
              </a:solidFill>
            </a:endParaRPr>
          </a:p>
        </p:txBody>
      </p:sp>
    </p:spTree>
    <p:extLst>
      <p:ext uri="{BB962C8B-B14F-4D97-AF65-F5344CB8AC3E}">
        <p14:creationId xmlns:p14="http://schemas.microsoft.com/office/powerpoint/2010/main" val="2850134524"/>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 id="2147483819" r:id="rId12"/>
    <p:sldLayoutId id="2147483820" r:id="rId13"/>
    <p:sldLayoutId id="2147483821" r:id="rId14"/>
    <p:sldLayoutId id="2147483822" r:id="rId15"/>
    <p:sldLayoutId id="2147483823" r:id="rId16"/>
    <p:sldLayoutId id="2147483824" r:id="rId17"/>
    <p:sldLayoutId id="2147483825" r:id="rId18"/>
    <p:sldLayoutId id="2147483826" r:id="rId19"/>
    <p:sldLayoutId id="2147483827" r:id="rId20"/>
    <p:sldLayoutId id="2147483828" r:id="rId21"/>
    <p:sldLayoutId id="2147483829" r:id="rId22"/>
    <p:sldLayoutId id="2147483830" r:id="rId23"/>
    <p:sldLayoutId id="2147483831" r:id="rId24"/>
    <p:sldLayoutId id="2147483832" r:id="rId25"/>
    <p:sldLayoutId id="2147483833" r:id="rId26"/>
    <p:sldLayoutId id="2147483834" r:id="rId27"/>
    <p:sldLayoutId id="2147483835" r:id="rId28"/>
    <p:sldLayoutId id="2147483836" r:id="rId29"/>
    <p:sldLayoutId id="2147483837" r:id="rId30"/>
    <p:sldLayoutId id="2147483838" r:id="rId31"/>
    <p:sldLayoutId id="2147483839" r:id="rId32"/>
    <p:sldLayoutId id="2147483840" r:id="rId33"/>
    <p:sldLayoutId id="2147483841" r:id="rId34"/>
    <p:sldLayoutId id="2147483842" r:id="rId35"/>
    <p:sldLayoutId id="2147483843" r:id="rId36"/>
  </p:sldLayoutIdLst>
  <p:transition>
    <p:fade/>
  </p:transition>
  <p:hf sldNum="0" hdr="0" ftr="0" dt="0"/>
  <p:txStyles>
    <p:titleStyle>
      <a:lvl1pPr algn="l" defTabSz="914148" rtl="0" eaLnBrk="1" latinLnBrk="0" hangingPunct="1">
        <a:lnSpc>
          <a:spcPct val="100000"/>
        </a:lnSpc>
        <a:spcBef>
          <a:spcPct val="0"/>
        </a:spcBef>
        <a:buNone/>
        <a:defRPr lang="en-GB" sz="2800" b="1" kern="1200" dirty="0" smtClean="0">
          <a:solidFill>
            <a:schemeClr val="tx1"/>
          </a:solidFill>
          <a:latin typeface="+mj-lt"/>
          <a:ea typeface="+mj-ea"/>
          <a:cs typeface="+mj-cs"/>
        </a:defRPr>
      </a:lvl1pPr>
    </p:titleStyle>
    <p:bodyStyle>
      <a:lvl1pPr marL="0" indent="0" algn="l" defTabSz="914148" rtl="0" eaLnBrk="1" latinLnBrk="0" hangingPunct="1">
        <a:lnSpc>
          <a:spcPct val="100000"/>
        </a:lnSpc>
        <a:spcBef>
          <a:spcPts val="0"/>
        </a:spcBef>
        <a:spcAft>
          <a:spcPts val="0"/>
        </a:spcAft>
        <a:buClr>
          <a:schemeClr val="accent1"/>
        </a:buClr>
        <a:buFont typeface="Arial" panose="020B0604020202020204" pitchFamily="34" charset="0"/>
        <a:buChar char="​"/>
        <a:defRPr sz="1600" b="1" kern="1200">
          <a:solidFill>
            <a:schemeClr val="accent1"/>
          </a:solidFill>
          <a:latin typeface="+mn-lt"/>
          <a:ea typeface="+mn-ea"/>
          <a:cs typeface="+mn-cs"/>
        </a:defRPr>
      </a:lvl1pPr>
      <a:lvl2pPr marL="0" indent="0" algn="l" defTabSz="914148" rtl="0" eaLnBrk="1" latinLnBrk="0" hangingPunct="1">
        <a:lnSpc>
          <a:spcPct val="100000"/>
        </a:lnSpc>
        <a:spcBef>
          <a:spcPts val="0"/>
        </a:spcBef>
        <a:spcAft>
          <a:spcPts val="0"/>
        </a:spcAft>
        <a:buClr>
          <a:schemeClr val="accent1"/>
        </a:buClr>
        <a:buFont typeface="Arial" panose="020B0604020202020204" pitchFamily="34" charset="0"/>
        <a:buChar char="​"/>
        <a:defRPr sz="1600" kern="1200">
          <a:solidFill>
            <a:schemeClr val="tx1"/>
          </a:solidFill>
          <a:latin typeface="+mn-lt"/>
          <a:ea typeface="+mn-ea"/>
          <a:cs typeface="+mn-cs"/>
        </a:defRPr>
      </a:lvl2pPr>
      <a:lvl3pPr marL="137157" indent="-137157" algn="l" defTabSz="914148" rtl="0" eaLnBrk="1" latinLnBrk="0" hangingPunct="1">
        <a:lnSpc>
          <a:spcPct val="100000"/>
        </a:lnSpc>
        <a:spcBef>
          <a:spcPts val="0"/>
        </a:spcBef>
        <a:spcAft>
          <a:spcPts val="0"/>
        </a:spcAft>
        <a:buClr>
          <a:schemeClr val="accent1"/>
        </a:buClr>
        <a:buFont typeface="Arial" panose="020B0604020202020204" pitchFamily="34" charset="0"/>
        <a:buChar char="•"/>
        <a:defRPr sz="1600" kern="1200">
          <a:solidFill>
            <a:schemeClr val="tx1"/>
          </a:solidFill>
          <a:latin typeface="+mn-lt"/>
          <a:ea typeface="+mn-ea"/>
          <a:cs typeface="+mn-cs"/>
        </a:defRPr>
      </a:lvl3pPr>
      <a:lvl4pPr marL="320032" indent="-182875" algn="l" defTabSz="914148" rtl="0" eaLnBrk="1" latinLnBrk="0" hangingPunct="1">
        <a:lnSpc>
          <a:spcPct val="100000"/>
        </a:lnSpc>
        <a:spcBef>
          <a:spcPts val="0"/>
        </a:spcBef>
        <a:spcAft>
          <a:spcPts val="0"/>
        </a:spcAft>
        <a:buClr>
          <a:schemeClr val="accent1"/>
        </a:buClr>
        <a:buFont typeface="Arial" panose="020B0604020202020204" pitchFamily="34" charset="0"/>
        <a:buChar char="−"/>
        <a:defRPr sz="1600" kern="1200">
          <a:solidFill>
            <a:schemeClr val="tx1"/>
          </a:solidFill>
          <a:latin typeface="+mn-lt"/>
          <a:ea typeface="+mn-ea"/>
          <a:cs typeface="+mn-cs"/>
        </a:defRPr>
      </a:lvl4pPr>
      <a:lvl5pPr marL="502907" indent="-182875" algn="l" defTabSz="914148" rtl="0" eaLnBrk="1" latinLnBrk="0" hangingPunct="1">
        <a:lnSpc>
          <a:spcPct val="100000"/>
        </a:lnSpc>
        <a:spcBef>
          <a:spcPts val="0"/>
        </a:spcBef>
        <a:spcAft>
          <a:spcPts val="0"/>
        </a:spcAft>
        <a:buClr>
          <a:schemeClr val="accent1"/>
        </a:buClr>
        <a:buFont typeface="Arial" panose="020B0604020202020204" pitchFamily="34" charset="0"/>
        <a:buChar char="−"/>
        <a:defRPr sz="1600" kern="1200">
          <a:solidFill>
            <a:schemeClr val="tx1"/>
          </a:solidFill>
          <a:latin typeface="+mn-lt"/>
          <a:ea typeface="+mn-ea"/>
          <a:cs typeface="+mn-cs"/>
        </a:defRPr>
      </a:lvl5pPr>
      <a:lvl6pPr marL="0" indent="0" algn="l" defTabSz="914148" rtl="0" eaLnBrk="1" latinLnBrk="0" hangingPunct="1">
        <a:lnSpc>
          <a:spcPct val="100000"/>
        </a:lnSpc>
        <a:spcBef>
          <a:spcPts val="0"/>
        </a:spcBef>
        <a:spcAft>
          <a:spcPts val="0"/>
        </a:spcAft>
        <a:buClr>
          <a:schemeClr val="accent1"/>
        </a:buClr>
        <a:buFont typeface="Arial" panose="020B0604020202020204" pitchFamily="34" charset="0"/>
        <a:buChar char="​"/>
        <a:defRPr sz="5300" kern="1200" cap="all" baseline="0">
          <a:solidFill>
            <a:schemeClr val="tx1"/>
          </a:solidFill>
          <a:latin typeface="+mn-lt"/>
          <a:ea typeface="+mn-ea"/>
          <a:cs typeface="+mn-cs"/>
        </a:defRPr>
      </a:lvl6pPr>
      <a:lvl7pPr marL="0" indent="0" algn="l" defTabSz="914148" rtl="0" eaLnBrk="1" latinLnBrk="0" hangingPunct="1">
        <a:lnSpc>
          <a:spcPct val="100000"/>
        </a:lnSpc>
        <a:spcBef>
          <a:spcPts val="0"/>
        </a:spcBef>
        <a:spcAft>
          <a:spcPts val="0"/>
        </a:spcAft>
        <a:buClr>
          <a:schemeClr val="accent1"/>
        </a:buClr>
        <a:buFont typeface="Arial" panose="020B0604020202020204" pitchFamily="34" charset="0"/>
        <a:buChar char="​"/>
        <a:defRPr sz="3000" kern="1200">
          <a:solidFill>
            <a:schemeClr val="tx1"/>
          </a:solidFill>
          <a:latin typeface="+mn-lt"/>
          <a:ea typeface="+mn-ea"/>
          <a:cs typeface="+mn-cs"/>
        </a:defRPr>
      </a:lvl7pPr>
      <a:lvl8pPr marL="137157" indent="-201163" algn="l" defTabSz="914148" rtl="0" eaLnBrk="1" latinLnBrk="0" hangingPunct="1">
        <a:lnSpc>
          <a:spcPct val="100000"/>
        </a:lnSpc>
        <a:spcBef>
          <a:spcPts val="0"/>
        </a:spcBef>
        <a:spcAft>
          <a:spcPts val="0"/>
        </a:spcAft>
        <a:buClr>
          <a:schemeClr val="tx1"/>
        </a:buClr>
        <a:buFont typeface="+mj-lt"/>
        <a:buAutoNum type="arabicParenR"/>
        <a:defRPr sz="1100" kern="1200">
          <a:solidFill>
            <a:schemeClr val="tx1"/>
          </a:solidFill>
          <a:latin typeface="+mn-lt"/>
          <a:ea typeface="+mn-ea"/>
          <a:cs typeface="+mn-cs"/>
        </a:defRPr>
      </a:lvl8pPr>
      <a:lvl9pPr marL="137157" indent="-201163" algn="l" defTabSz="914148" rtl="0" eaLnBrk="1" latinLnBrk="0" hangingPunct="1">
        <a:lnSpc>
          <a:spcPct val="100000"/>
        </a:lnSpc>
        <a:spcBef>
          <a:spcPts val="0"/>
        </a:spcBef>
        <a:spcAft>
          <a:spcPts val="0"/>
        </a:spcAft>
        <a:buClr>
          <a:schemeClr val="tx1"/>
        </a:buClr>
        <a:buFont typeface="+mj-lt"/>
        <a:buAutoNum type="alphaUcPeriod"/>
        <a:defRPr sz="1100" kern="1200">
          <a:solidFill>
            <a:schemeClr val="tx1"/>
          </a:solidFill>
          <a:latin typeface="+mn-lt"/>
          <a:ea typeface="+mn-ea"/>
          <a:cs typeface="+mn-cs"/>
        </a:defRPr>
      </a:lvl9pPr>
    </p:bodyStyle>
    <p:otherStyle>
      <a:defPPr>
        <a:defRPr lang="en-US"/>
      </a:defPPr>
      <a:lvl1pPr marL="0" algn="l" defTabSz="914148" rtl="0" eaLnBrk="1" latinLnBrk="0" hangingPunct="1">
        <a:defRPr sz="1800" kern="1200">
          <a:solidFill>
            <a:schemeClr val="tx1"/>
          </a:solidFill>
          <a:latin typeface="+mn-lt"/>
          <a:ea typeface="+mn-ea"/>
          <a:cs typeface="+mn-cs"/>
        </a:defRPr>
      </a:lvl1pPr>
      <a:lvl2pPr marL="457075" algn="l" defTabSz="914148" rtl="0" eaLnBrk="1" latinLnBrk="0" hangingPunct="1">
        <a:defRPr sz="1800" kern="1200">
          <a:solidFill>
            <a:schemeClr val="tx1"/>
          </a:solidFill>
          <a:latin typeface="+mn-lt"/>
          <a:ea typeface="+mn-ea"/>
          <a:cs typeface="+mn-cs"/>
        </a:defRPr>
      </a:lvl2pPr>
      <a:lvl3pPr marL="914148" algn="l" defTabSz="914148" rtl="0" eaLnBrk="1" latinLnBrk="0" hangingPunct="1">
        <a:defRPr sz="1800" kern="1200">
          <a:solidFill>
            <a:schemeClr val="tx1"/>
          </a:solidFill>
          <a:latin typeface="+mn-lt"/>
          <a:ea typeface="+mn-ea"/>
          <a:cs typeface="+mn-cs"/>
        </a:defRPr>
      </a:lvl3pPr>
      <a:lvl4pPr marL="1371223" algn="l" defTabSz="914148" rtl="0" eaLnBrk="1" latinLnBrk="0" hangingPunct="1">
        <a:defRPr sz="1800" kern="1200">
          <a:solidFill>
            <a:schemeClr val="tx1"/>
          </a:solidFill>
          <a:latin typeface="+mn-lt"/>
          <a:ea typeface="+mn-ea"/>
          <a:cs typeface="+mn-cs"/>
        </a:defRPr>
      </a:lvl4pPr>
      <a:lvl5pPr marL="1828297" algn="l" defTabSz="914148" rtl="0" eaLnBrk="1" latinLnBrk="0" hangingPunct="1">
        <a:defRPr sz="1800" kern="1200">
          <a:solidFill>
            <a:schemeClr val="tx1"/>
          </a:solidFill>
          <a:latin typeface="+mn-lt"/>
          <a:ea typeface="+mn-ea"/>
          <a:cs typeface="+mn-cs"/>
        </a:defRPr>
      </a:lvl5pPr>
      <a:lvl6pPr marL="2285372" algn="l" defTabSz="914148" rtl="0" eaLnBrk="1" latinLnBrk="0" hangingPunct="1">
        <a:defRPr sz="1800" kern="1200">
          <a:solidFill>
            <a:schemeClr val="tx1"/>
          </a:solidFill>
          <a:latin typeface="+mn-lt"/>
          <a:ea typeface="+mn-ea"/>
          <a:cs typeface="+mn-cs"/>
        </a:defRPr>
      </a:lvl6pPr>
      <a:lvl7pPr marL="2742446" algn="l" defTabSz="914148" rtl="0" eaLnBrk="1" latinLnBrk="0" hangingPunct="1">
        <a:defRPr sz="1800" kern="1200">
          <a:solidFill>
            <a:schemeClr val="tx1"/>
          </a:solidFill>
          <a:latin typeface="+mn-lt"/>
          <a:ea typeface="+mn-ea"/>
          <a:cs typeface="+mn-cs"/>
        </a:defRPr>
      </a:lvl7pPr>
      <a:lvl8pPr marL="3199520" algn="l" defTabSz="914148" rtl="0" eaLnBrk="1" latinLnBrk="0" hangingPunct="1">
        <a:defRPr sz="1800" kern="1200">
          <a:solidFill>
            <a:schemeClr val="tx1"/>
          </a:solidFill>
          <a:latin typeface="+mn-lt"/>
          <a:ea typeface="+mn-ea"/>
          <a:cs typeface="+mn-cs"/>
        </a:defRPr>
      </a:lvl8pPr>
      <a:lvl9pPr marL="3656595" algn="l" defTabSz="91414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72">
          <p15:clr>
            <a:srgbClr val="F26B43"/>
          </p15:clr>
        </p15:guide>
        <p15:guide id="3" pos="332">
          <p15:clr>
            <a:srgbClr val="F26B43"/>
          </p15:clr>
        </p15:guide>
        <p15:guide id="4" pos="7346">
          <p15:clr>
            <a:srgbClr val="F26B43"/>
          </p15:clr>
        </p15:guide>
        <p15:guide id="5" pos="3784">
          <p15:clr>
            <a:srgbClr val="F26B43"/>
          </p15:clr>
        </p15:guide>
        <p15:guide id="6" pos="3839">
          <p15:clr>
            <a:srgbClr val="F26B43"/>
          </p15:clr>
        </p15:guide>
        <p15:guide id="7" orient="horz" pos="3997">
          <p15:clr>
            <a:srgbClr val="F26B43"/>
          </p15:clr>
        </p15:guide>
        <p15:guide id="9" orient="horz" pos="333">
          <p15:clr>
            <a:srgbClr val="F26B43"/>
          </p15:clr>
        </p15:guide>
        <p15:guide id="10" pos="3896">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3938E2E-8C9F-4F09-9079-71FF3E9BD80E}"/>
              </a:ext>
            </a:extLst>
          </p:cNvPr>
          <p:cNvSpPr>
            <a:spLocks noGrp="1"/>
          </p:cNvSpPr>
          <p:nvPr>
            <p:ph type="ftr" sz="quarter" idx="3"/>
          </p:nvPr>
        </p:nvSpPr>
        <p:spPr>
          <a:xfrm>
            <a:off x="658814" y="6498000"/>
            <a:ext cx="5322887" cy="180000"/>
          </a:xfrm>
          <a:prstGeom prst="rect">
            <a:avLst/>
          </a:prstGeom>
        </p:spPr>
        <p:txBody>
          <a:bodyPr vert="horz" lIns="0" tIns="0" rIns="0" bIns="0" rtlCol="0" anchor="ctr"/>
          <a:lstStyle>
            <a:lvl1pPr algn="l">
              <a:defRPr sz="1000">
                <a:solidFill>
                  <a:schemeClr val="tx1"/>
                </a:solidFill>
              </a:defRPr>
            </a:lvl1pPr>
          </a:lstStyle>
          <a:p>
            <a:endParaRPr lang="en-GB" dirty="0"/>
          </a:p>
        </p:txBody>
      </p:sp>
      <p:sp>
        <p:nvSpPr>
          <p:cNvPr id="5" name="Slide Number Placeholder 4">
            <a:extLst>
              <a:ext uri="{FF2B5EF4-FFF2-40B4-BE49-F238E27FC236}">
                <a16:creationId xmlns:a16="http://schemas.microsoft.com/office/drawing/2014/main" id="{39A6AA5B-F5BE-4B46-AFAB-A6B720BD0A84}"/>
              </a:ext>
            </a:extLst>
          </p:cNvPr>
          <p:cNvSpPr>
            <a:spLocks noGrp="1"/>
          </p:cNvSpPr>
          <p:nvPr>
            <p:ph type="sldNum" sz="quarter" idx="4"/>
          </p:nvPr>
        </p:nvSpPr>
        <p:spPr>
          <a:xfrm>
            <a:off x="11070697" y="6498000"/>
            <a:ext cx="462491" cy="180000"/>
          </a:xfrm>
          <a:prstGeom prst="rect">
            <a:avLst/>
          </a:prstGeom>
        </p:spPr>
        <p:txBody>
          <a:bodyPr vert="horz" lIns="0" tIns="0" rIns="0" bIns="0" rtlCol="0" anchor="ctr"/>
          <a:lstStyle>
            <a:lvl1pPr algn="r">
              <a:defRPr sz="1000">
                <a:solidFill>
                  <a:schemeClr val="tx1"/>
                </a:solidFill>
              </a:defRPr>
            </a:lvl1pPr>
          </a:lstStyle>
          <a:p>
            <a:fld id="{1BE232AB-0B06-425F-9ADD-32A9A3D01189}" type="slidenum">
              <a:rPr lang="en-GB" smtClean="0"/>
              <a:pPr/>
              <a:t>‹#›</a:t>
            </a:fld>
            <a:endParaRPr lang="en-GB" dirty="0"/>
          </a:p>
        </p:txBody>
      </p:sp>
      <p:sp>
        <p:nvSpPr>
          <p:cNvPr id="7" name="Title Placeholder 6">
            <a:extLst>
              <a:ext uri="{FF2B5EF4-FFF2-40B4-BE49-F238E27FC236}">
                <a16:creationId xmlns:a16="http://schemas.microsoft.com/office/drawing/2014/main" id="{33D9DB0A-A808-4CCE-8146-B93E74E01D9C}"/>
              </a:ext>
            </a:extLst>
          </p:cNvPr>
          <p:cNvSpPr>
            <a:spLocks noGrp="1"/>
          </p:cNvSpPr>
          <p:nvPr>
            <p:ph type="title"/>
          </p:nvPr>
        </p:nvSpPr>
        <p:spPr>
          <a:xfrm>
            <a:off x="658811" y="657225"/>
            <a:ext cx="9021764" cy="532800"/>
          </a:xfrm>
          <a:prstGeom prst="rect">
            <a:avLst/>
          </a:prstGeom>
        </p:spPr>
        <p:txBody>
          <a:bodyPr vert="horz" lIns="0" tIns="0" rIns="0" bIns="0" rtlCol="0" anchor="t">
            <a:noAutofit/>
          </a:bodyPr>
          <a:lstStyle/>
          <a:p>
            <a:r>
              <a:rPr lang="en-GB" dirty="0"/>
              <a:t>Click to edit Master title style</a:t>
            </a:r>
          </a:p>
        </p:txBody>
      </p:sp>
      <p:sp>
        <p:nvSpPr>
          <p:cNvPr id="8" name="Text Placeholder 7">
            <a:extLst>
              <a:ext uri="{FF2B5EF4-FFF2-40B4-BE49-F238E27FC236}">
                <a16:creationId xmlns:a16="http://schemas.microsoft.com/office/drawing/2014/main" id="{65B9491A-5371-4C44-BBE4-EB722D183385}"/>
              </a:ext>
            </a:extLst>
          </p:cNvPr>
          <p:cNvSpPr>
            <a:spLocks noGrp="1"/>
          </p:cNvSpPr>
          <p:nvPr>
            <p:ph type="body" idx="1"/>
          </p:nvPr>
        </p:nvSpPr>
        <p:spPr>
          <a:xfrm>
            <a:off x="658814" y="1810800"/>
            <a:ext cx="10874375" cy="4355051"/>
          </a:xfrm>
          <a:prstGeom prst="rect">
            <a:avLst/>
          </a:prstGeom>
        </p:spPr>
        <p:txBody>
          <a:bodyPr vert="horz" lIns="0" tIns="0" rIns="0" bIns="0" rtlCol="0">
            <a:noAutofit/>
          </a:body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pic>
        <p:nvPicPr>
          <p:cNvPr id="6" name="Graphic 5">
            <a:extLst>
              <a:ext uri="{FF2B5EF4-FFF2-40B4-BE49-F238E27FC236}">
                <a16:creationId xmlns:a16="http://schemas.microsoft.com/office/drawing/2014/main" id="{2ECF81F8-0FF8-428B-8FBC-B2925CACD956}"/>
              </a:ext>
            </a:extLst>
          </p:cNvPr>
          <p:cNvPicPr>
            <a:picLocks noChangeAspect="1"/>
          </p:cNvPicPr>
          <p:nvPr userDrawn="1"/>
        </p:nvPicPr>
        <p:blipFill>
          <a:blip r:embed="rId52">
            <a:extLst>
              <a:ext uri="{96DAC541-7B7A-43D3-8B79-37D633B846F1}">
                <asvg:svgBlip xmlns:asvg="http://schemas.microsoft.com/office/drawing/2016/SVG/main" r:embed="rId53"/>
              </a:ext>
            </a:extLst>
          </a:blip>
          <a:stretch>
            <a:fillRect/>
          </a:stretch>
        </p:blipFill>
        <p:spPr>
          <a:xfrm>
            <a:off x="10378068" y="357164"/>
            <a:ext cx="1156709" cy="306413"/>
          </a:xfrm>
          <a:prstGeom prst="rect">
            <a:avLst/>
          </a:prstGeom>
        </p:spPr>
      </p:pic>
    </p:spTree>
    <p:extLst>
      <p:ext uri="{BB962C8B-B14F-4D97-AF65-F5344CB8AC3E}">
        <p14:creationId xmlns:p14="http://schemas.microsoft.com/office/powerpoint/2010/main" val="1138958852"/>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 id="2147483857" r:id="rId12"/>
    <p:sldLayoutId id="2147483858" r:id="rId13"/>
    <p:sldLayoutId id="2147483859" r:id="rId14"/>
    <p:sldLayoutId id="2147483860" r:id="rId15"/>
    <p:sldLayoutId id="2147483861" r:id="rId16"/>
    <p:sldLayoutId id="2147483862" r:id="rId17"/>
    <p:sldLayoutId id="2147483863" r:id="rId18"/>
    <p:sldLayoutId id="2147483864" r:id="rId19"/>
    <p:sldLayoutId id="2147483865" r:id="rId20"/>
    <p:sldLayoutId id="2147483866" r:id="rId21"/>
    <p:sldLayoutId id="2147483867" r:id="rId22"/>
    <p:sldLayoutId id="2147483868" r:id="rId23"/>
    <p:sldLayoutId id="2147483869" r:id="rId24"/>
    <p:sldLayoutId id="2147483870" r:id="rId25"/>
    <p:sldLayoutId id="2147483871" r:id="rId26"/>
    <p:sldLayoutId id="2147483872" r:id="rId27"/>
    <p:sldLayoutId id="2147483873" r:id="rId28"/>
    <p:sldLayoutId id="2147483874" r:id="rId29"/>
    <p:sldLayoutId id="2147483875" r:id="rId30"/>
    <p:sldLayoutId id="2147483876" r:id="rId31"/>
    <p:sldLayoutId id="2147483877" r:id="rId32"/>
    <p:sldLayoutId id="2147483878" r:id="rId33"/>
    <p:sldLayoutId id="2147483879" r:id="rId34"/>
    <p:sldLayoutId id="2147483880" r:id="rId35"/>
    <p:sldLayoutId id="2147483881" r:id="rId36"/>
    <p:sldLayoutId id="2147483882" r:id="rId37"/>
    <p:sldLayoutId id="2147483883" r:id="rId38"/>
    <p:sldLayoutId id="2147483884" r:id="rId39"/>
    <p:sldLayoutId id="2147483885" r:id="rId40"/>
    <p:sldLayoutId id="2147483886" r:id="rId41"/>
    <p:sldLayoutId id="2147483887" r:id="rId42"/>
    <p:sldLayoutId id="2147483888" r:id="rId43"/>
    <p:sldLayoutId id="2147483889" r:id="rId44"/>
    <p:sldLayoutId id="2147483890" r:id="rId45"/>
    <p:sldLayoutId id="2147483891" r:id="rId46"/>
    <p:sldLayoutId id="2147483892" r:id="rId47"/>
    <p:sldLayoutId id="2147483893" r:id="rId48"/>
    <p:sldLayoutId id="2147483894" r:id="rId49"/>
    <p:sldLayoutId id="2147483895" r:id="rId50"/>
  </p:sldLayoutIdLst>
  <p:hf sldNum="0" hdr="0" ftr="0" dt="0"/>
  <p:txStyles>
    <p:titleStyle>
      <a:lvl1pPr algn="l" defTabSz="914377" rtl="0" eaLnBrk="1" latinLnBrk="0" hangingPunct="1">
        <a:lnSpc>
          <a:spcPts val="4400"/>
        </a:lnSpc>
        <a:spcBef>
          <a:spcPct val="0"/>
        </a:spcBef>
        <a:buNone/>
        <a:defRPr lang="en-AU" sz="4000" kern="1200" dirty="0" smtClean="0">
          <a:solidFill>
            <a:schemeClr val="tx1"/>
          </a:solidFill>
          <a:latin typeface="+mj-lt"/>
          <a:ea typeface="+mj-ea"/>
          <a:cs typeface="Times New Roman" panose="02020603050405020304" pitchFamily="18" charset="0"/>
        </a:defRPr>
      </a:lvl1pPr>
    </p:titleStyle>
    <p:bodyStyle>
      <a:lvl1pPr marL="359991" indent="-359991" algn="l" defTabSz="914377" rtl="0" eaLnBrk="1" latinLnBrk="0" hangingPunct="1">
        <a:lnSpc>
          <a:spcPct val="100000"/>
        </a:lnSpc>
        <a:spcBef>
          <a:spcPts val="0"/>
        </a:spcBef>
        <a:spcAft>
          <a:spcPts val="900"/>
        </a:spcAft>
        <a:buFont typeface="Arial" panose="020B0604020202020204" pitchFamily="34" charset="0"/>
        <a:buChar char="•"/>
        <a:defRPr sz="2800" kern="1200">
          <a:solidFill>
            <a:schemeClr val="tx1"/>
          </a:solidFill>
          <a:latin typeface="+mn-lt"/>
          <a:ea typeface="+mn-ea"/>
          <a:cs typeface="+mn-cs"/>
        </a:defRPr>
      </a:lvl1pPr>
      <a:lvl2pPr marL="719982" indent="-359991" algn="l" defTabSz="914377" rtl="0" eaLnBrk="1" latinLnBrk="0" hangingPunct="1">
        <a:lnSpc>
          <a:spcPct val="100000"/>
        </a:lnSpc>
        <a:spcBef>
          <a:spcPts val="0"/>
        </a:spcBef>
        <a:spcAft>
          <a:spcPts val="900"/>
        </a:spcAft>
        <a:buFont typeface="Times New Roman" panose="02020603050405020304" pitchFamily="18" charset="0"/>
        <a:buChar char="–"/>
        <a:defRPr sz="280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900"/>
        </a:spcAft>
        <a:buFont typeface="Arial" panose="020B0604020202020204" pitchFamily="34" charset="0"/>
        <a:buChar char="​"/>
        <a:defRPr sz="2800" kern="1200">
          <a:solidFill>
            <a:schemeClr val="tx1"/>
          </a:solidFill>
          <a:latin typeface="+mn-lt"/>
          <a:ea typeface="+mn-ea"/>
          <a:cs typeface="+mn-cs"/>
        </a:defRPr>
      </a:lvl3pPr>
      <a:lvl4pPr marL="0" indent="0" algn="l" defTabSz="914377" rtl="0" eaLnBrk="1" latinLnBrk="0" hangingPunct="1">
        <a:lnSpc>
          <a:spcPct val="100000"/>
        </a:lnSpc>
        <a:spcBef>
          <a:spcPts val="0"/>
        </a:spcBef>
        <a:spcAft>
          <a:spcPts val="900"/>
        </a:spcAft>
        <a:buFont typeface="Arial" panose="020B0604020202020204" pitchFamily="34" charset="0"/>
        <a:buChar char="​"/>
        <a:defRPr sz="2800" b="0" kern="1200">
          <a:solidFill>
            <a:schemeClr val="accent1"/>
          </a:solidFill>
          <a:latin typeface="+mj-lt"/>
          <a:ea typeface="+mn-ea"/>
          <a:cs typeface="Arial" panose="020B0604020202020204" pitchFamily="34" charset="0"/>
        </a:defRPr>
      </a:lvl4pPr>
      <a:lvl5pPr marL="0" indent="0" algn="l" defTabSz="914377" rtl="0" eaLnBrk="1" latinLnBrk="0" hangingPunct="1">
        <a:lnSpc>
          <a:spcPct val="100000"/>
        </a:lnSpc>
        <a:spcBef>
          <a:spcPts val="0"/>
        </a:spcBef>
        <a:spcAft>
          <a:spcPts val="900"/>
        </a:spcAft>
        <a:buFont typeface="Arial" panose="020B0604020202020204" pitchFamily="34" charset="0"/>
        <a:buChar char="​"/>
        <a:defRPr sz="2000" kern="1200">
          <a:solidFill>
            <a:schemeClr val="tx1"/>
          </a:solidFill>
          <a:latin typeface="+mn-lt"/>
          <a:ea typeface="+mn-ea"/>
          <a:cs typeface="+mn-cs"/>
        </a:defRPr>
      </a:lvl5pPr>
      <a:lvl6pPr marL="0" indent="0" algn="l" defTabSz="914377" rtl="0" eaLnBrk="1" latinLnBrk="0" hangingPunct="1">
        <a:lnSpc>
          <a:spcPct val="100000"/>
        </a:lnSpc>
        <a:spcBef>
          <a:spcPts val="0"/>
        </a:spcBef>
        <a:spcAft>
          <a:spcPts val="900"/>
        </a:spcAft>
        <a:buFont typeface="Arial" panose="020B0604020202020204" pitchFamily="34" charset="0"/>
        <a:buChar char="​"/>
        <a:defRPr sz="1600" b="0" kern="1200">
          <a:solidFill>
            <a:schemeClr val="accent1"/>
          </a:solidFill>
          <a:latin typeface="+mn-lt"/>
          <a:ea typeface="+mn-ea"/>
          <a:cs typeface="Arial" panose="020B0604020202020204" pitchFamily="34" charset="0"/>
        </a:defRPr>
      </a:lvl6pPr>
      <a:lvl7pPr marL="0" indent="0" algn="l" defTabSz="914377" rtl="0" eaLnBrk="1" latinLnBrk="0" hangingPunct="1">
        <a:lnSpc>
          <a:spcPct val="100000"/>
        </a:lnSpc>
        <a:spcBef>
          <a:spcPts val="0"/>
        </a:spcBef>
        <a:spcAft>
          <a:spcPts val="900"/>
        </a:spcAft>
        <a:buFont typeface="Arial" panose="020B0604020202020204" pitchFamily="34" charset="0"/>
        <a:buChar char="​"/>
        <a:defRPr sz="1600" b="1" kern="1200">
          <a:solidFill>
            <a:schemeClr val="accent1"/>
          </a:solidFill>
          <a:latin typeface="Arial" panose="020B0604020202020204" pitchFamily="34" charset="0"/>
          <a:ea typeface="+mn-ea"/>
          <a:cs typeface="Arial" panose="020B0604020202020204" pitchFamily="34" charset="0"/>
        </a:defRPr>
      </a:lvl7pPr>
      <a:lvl8pPr marL="0" indent="0" algn="l" defTabSz="914377" rtl="0" eaLnBrk="1" latinLnBrk="0" hangingPunct="1">
        <a:lnSpc>
          <a:spcPct val="100000"/>
        </a:lnSpc>
        <a:spcBef>
          <a:spcPts val="0"/>
        </a:spcBef>
        <a:spcAft>
          <a:spcPts val="900"/>
        </a:spcAft>
        <a:buFont typeface="Arial" panose="020B0604020202020204" pitchFamily="34" charset="0"/>
        <a:buChar char="​"/>
        <a:defRPr sz="1600" b="0" kern="1200">
          <a:solidFill>
            <a:schemeClr val="tx1"/>
          </a:solidFill>
          <a:latin typeface="+mn-lt"/>
          <a:ea typeface="+mn-ea"/>
          <a:cs typeface="Arial" panose="020B0604020202020204" pitchFamily="34" charset="0"/>
        </a:defRPr>
      </a:lvl8pPr>
      <a:lvl9pPr marL="0" indent="0" algn="l" defTabSz="914377" rtl="0" eaLnBrk="1" latinLnBrk="0" hangingPunct="1">
        <a:lnSpc>
          <a:spcPts val="1400"/>
        </a:lnSpc>
        <a:spcBef>
          <a:spcPts val="0"/>
        </a:spcBef>
        <a:spcAft>
          <a:spcPts val="900"/>
        </a:spcAft>
        <a:buFont typeface="Arial" panose="020B0604020202020204" pitchFamily="34" charset="0"/>
        <a:buChar char="​"/>
        <a:defRPr sz="12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415">
          <p15:clr>
            <a:srgbClr val="F26B43"/>
          </p15:clr>
        </p15:guide>
        <p15:guide id="4" orient="horz" pos="414">
          <p15:clr>
            <a:srgbClr val="F26B43"/>
          </p15:clr>
        </p15:guide>
        <p15:guide id="5" pos="1435">
          <p15:clr>
            <a:srgbClr val="F26B43"/>
          </p15:clr>
        </p15:guide>
        <p15:guide id="6" pos="1580">
          <p15:clr>
            <a:srgbClr val="F26B43"/>
          </p15:clr>
        </p15:guide>
        <p15:guide id="7" pos="2601">
          <p15:clr>
            <a:srgbClr val="F26B43"/>
          </p15:clr>
        </p15:guide>
        <p15:guide id="8" pos="2746">
          <p15:clr>
            <a:srgbClr val="F26B43"/>
          </p15:clr>
        </p15:guide>
        <p15:guide id="9" pos="3766">
          <p15:clr>
            <a:srgbClr val="F26B43"/>
          </p15:clr>
        </p15:guide>
        <p15:guide id="10" pos="3911">
          <p15:clr>
            <a:srgbClr val="F26B43"/>
          </p15:clr>
        </p15:guide>
        <p15:guide id="11" pos="4932">
          <p15:clr>
            <a:srgbClr val="F26B43"/>
          </p15:clr>
        </p15:guide>
        <p15:guide id="12" pos="5077">
          <p15:clr>
            <a:srgbClr val="F26B43"/>
          </p15:clr>
        </p15:guide>
        <p15:guide id="13" pos="6098">
          <p15:clr>
            <a:srgbClr val="F26B43"/>
          </p15:clr>
        </p15:guide>
        <p15:guide id="14" pos="6243">
          <p15:clr>
            <a:srgbClr val="F26B43"/>
          </p15:clr>
        </p15:guide>
        <p15:guide id="15" pos="7263">
          <p15:clr>
            <a:srgbClr val="F26B43"/>
          </p15:clr>
        </p15:guide>
        <p15:guide id="17" orient="horz" pos="1141">
          <p15:clr>
            <a:srgbClr val="F26B43"/>
          </p15:clr>
        </p15:guide>
        <p15:guide id="18" orient="horz" pos="2160">
          <p15:clr>
            <a:srgbClr val="F26B43"/>
          </p15:clr>
        </p15:guide>
        <p15:guide id="19" orient="horz" pos="388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hyperlink" Target="https://www.icitg2026.co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emf"/><Relationship Id="rId1" Type="http://schemas.openxmlformats.org/officeDocument/2006/relationships/slideLayout" Target="../slideLayouts/slideLayout16.xml"/><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32.jpeg"/><Relationship Id="rId3" Type="http://schemas.openxmlformats.org/officeDocument/2006/relationships/image" Target="../media/image35.jpeg"/><Relationship Id="rId7" Type="http://schemas.openxmlformats.org/officeDocument/2006/relationships/image" Target="../media/image39.png"/><Relationship Id="rId12" Type="http://schemas.openxmlformats.org/officeDocument/2006/relationships/image" Target="../media/image31.emf"/><Relationship Id="rId2" Type="http://schemas.openxmlformats.org/officeDocument/2006/relationships/image" Target="../media/image34.png"/><Relationship Id="rId1" Type="http://schemas.openxmlformats.org/officeDocument/2006/relationships/slideLayout" Target="../slideLayouts/slideLayout15.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5" Type="http://schemas.openxmlformats.org/officeDocument/2006/relationships/image" Target="../media/image33.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 Id="rId14" Type="http://schemas.openxmlformats.org/officeDocument/2006/relationships/image" Target="../media/image44.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33.png"/><Relationship Id="rId2" Type="http://schemas.openxmlformats.org/officeDocument/2006/relationships/customXml" Target="../../customXml/item24.xml"/><Relationship Id="rId1" Type="http://schemas.openxmlformats.org/officeDocument/2006/relationships/customXml" Target="../../customXml/item23.xml"/><Relationship Id="rId6" Type="http://schemas.openxmlformats.org/officeDocument/2006/relationships/image" Target="../media/image32.jpeg"/><Relationship Id="rId5" Type="http://schemas.openxmlformats.org/officeDocument/2006/relationships/image" Target="../media/image31.emf"/><Relationship Id="rId4" Type="http://schemas.openxmlformats.org/officeDocument/2006/relationships/notesSlide" Target="../notesSlides/notesSlid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hyperlink" Target="https://teams.microsoft.com/l/meetup-join/19%3ameeting_Yzc5Njc3NjgtODlhMi00ZDkzLWI5ZjMtZDlhNjMxMjRiMWEy%40thread.v2/0?context=%7b%22Tid%22%3a%224ae48b41-0137-4599-8661-fc641fe77bea%22%2c%22Oid%22%3a%220f47b4f8-9962-4c38-a843-ac0b7070d53d%22%7d" TargetMode="Externa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hyperlink" Target="mailto:Duncan.Nicholson@arup.com" TargetMode="External"/><Relationship Id="rId2" Type="http://schemas.openxmlformats.org/officeDocument/2006/relationships/hyperlink" Target="mailto:franz.tschuchnigg@TUGraz.at" TargetMode="External"/><Relationship Id="rId1" Type="http://schemas.openxmlformats.org/officeDocument/2006/relationships/slideLayout" Target="../slideLayouts/slideLayout13.xml"/><Relationship Id="rId4" Type="http://schemas.openxmlformats.org/officeDocument/2006/relationships/hyperlink" Target="mailto:truong.le@imperial.ac.uk"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mailto:DHatem@mgmlaw.com"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8580" y="1529155"/>
            <a:ext cx="11138274" cy="1732971"/>
          </a:xfrm>
        </p:spPr>
        <p:txBody>
          <a:bodyPr>
            <a:normAutofit/>
          </a:bodyPr>
          <a:lstStyle/>
          <a:p>
            <a:r>
              <a:rPr lang="en-GB" sz="4800" b="1" dirty="0">
                <a:solidFill>
                  <a:schemeClr val="accent2"/>
                </a:solidFill>
              </a:rPr>
              <a:t>ISSMGE - TC206</a:t>
            </a:r>
            <a:br>
              <a:rPr lang="en-GB" sz="4000" b="1" dirty="0">
                <a:solidFill>
                  <a:schemeClr val="accent2"/>
                </a:solidFill>
              </a:rPr>
            </a:br>
            <a:r>
              <a:rPr lang="en-GB" sz="4000" b="1" dirty="0">
                <a:solidFill>
                  <a:schemeClr val="accent2"/>
                </a:solidFill>
              </a:rPr>
              <a:t>Management Meeting </a:t>
            </a:r>
            <a:br>
              <a:rPr lang="en-GB" sz="4000" b="1" dirty="0">
                <a:solidFill>
                  <a:schemeClr val="accent2"/>
                </a:solidFill>
              </a:rPr>
            </a:br>
            <a:r>
              <a:rPr lang="en-GB" sz="2800" b="1" dirty="0">
                <a:solidFill>
                  <a:schemeClr val="accent2"/>
                </a:solidFill>
              </a:rPr>
              <a:t>3-12-2025 at 09:00 – 09.30hrs - UK time</a:t>
            </a:r>
            <a:endParaRPr lang="en-GB" sz="4000" b="1" dirty="0">
              <a:solidFill>
                <a:srgbClr val="28AAE1"/>
              </a:solidFill>
            </a:endParaRPr>
          </a:p>
        </p:txBody>
      </p:sp>
      <p:sp>
        <p:nvSpPr>
          <p:cNvPr id="3" name="Subtitle 2"/>
          <p:cNvSpPr>
            <a:spLocks noGrp="1"/>
          </p:cNvSpPr>
          <p:nvPr>
            <p:ph type="subTitle" idx="1"/>
          </p:nvPr>
        </p:nvSpPr>
        <p:spPr>
          <a:xfrm>
            <a:off x="1379346" y="4552238"/>
            <a:ext cx="8948056" cy="1365703"/>
          </a:xfrm>
        </p:spPr>
        <p:txBody>
          <a:bodyPr>
            <a:normAutofit fontScale="85000" lnSpcReduction="20000"/>
          </a:bodyPr>
          <a:lstStyle/>
          <a:p>
            <a:r>
              <a:rPr lang="en-GB" b="1" dirty="0">
                <a:latin typeface="Arial" panose="020B0604020202020204" pitchFamily="34" charset="0"/>
                <a:cs typeface="Arial" panose="020B0604020202020204" pitchFamily="34" charset="0"/>
              </a:rPr>
              <a:t>Duncan Nicholson - Chairperson TC206</a:t>
            </a:r>
          </a:p>
          <a:p>
            <a:r>
              <a:rPr lang="en-GB" b="1" dirty="0">
                <a:latin typeface="Arial" panose="020B0604020202020204" pitchFamily="34" charset="0"/>
                <a:cs typeface="Arial" panose="020B0604020202020204" pitchFamily="34" charset="0"/>
              </a:rPr>
              <a:t> Ying Chen – Vice Chair </a:t>
            </a:r>
          </a:p>
          <a:p>
            <a:r>
              <a:rPr lang="en-GB" b="1" dirty="0">
                <a:latin typeface="Arial" panose="020B0604020202020204" pitchFamily="34" charset="0"/>
                <a:cs typeface="Arial" panose="020B0604020202020204" pitchFamily="34" charset="0"/>
              </a:rPr>
              <a:t> </a:t>
            </a:r>
            <a:r>
              <a:rPr lang="it-IT" b="1" dirty="0">
                <a:latin typeface="Arial" panose="020B0604020202020204" pitchFamily="34" charset="0"/>
                <a:cs typeface="Arial" panose="020B0604020202020204" pitchFamily="34" charset="0"/>
              </a:rPr>
              <a:t>Alessandro Martucci - </a:t>
            </a:r>
            <a:r>
              <a:rPr lang="en-GB" b="1" dirty="0">
                <a:latin typeface="Arial" panose="020B0604020202020204" pitchFamily="34" charset="0"/>
                <a:cs typeface="Arial" panose="020B0604020202020204" pitchFamily="34" charset="0"/>
              </a:rPr>
              <a:t>Secretary</a:t>
            </a:r>
            <a:endParaRPr lang="it-IT" b="1" dirty="0">
              <a:latin typeface="Arial" panose="020B0604020202020204" pitchFamily="34" charset="0"/>
              <a:cs typeface="Arial" panose="020B0604020202020204" pitchFamily="34" charset="0"/>
            </a:endParaRPr>
          </a:p>
          <a:p>
            <a:r>
              <a:rPr lang="it-IT" b="1" dirty="0">
                <a:latin typeface="Arial" panose="020B0604020202020204" pitchFamily="34" charset="0"/>
                <a:cs typeface="Arial" panose="020B0604020202020204" pitchFamily="34" charset="0"/>
              </a:rPr>
              <a:t>alessandro.martucci@tonygee.com</a:t>
            </a:r>
            <a:r>
              <a:rPr lang="en-GB" b="1" dirty="0">
                <a:latin typeface="Arial" panose="020B0604020202020204" pitchFamily="34" charset="0"/>
                <a:cs typeface="Arial" panose="020B0604020202020204" pitchFamily="34" charset="0"/>
              </a:rPr>
              <a:t> </a:t>
            </a:r>
          </a:p>
        </p:txBody>
      </p:sp>
      <p:pic>
        <p:nvPicPr>
          <p:cNvPr id="4" name="Picture 3">
            <a:extLst>
              <a:ext uri="{FF2B5EF4-FFF2-40B4-BE49-F238E27FC236}">
                <a16:creationId xmlns:a16="http://schemas.microsoft.com/office/drawing/2014/main" id="{49DAA079-9414-422F-BC0F-E5F20CE20BF8}"/>
              </a:ext>
            </a:extLst>
          </p:cNvPr>
          <p:cNvPicPr>
            <a:picLocks noChangeAspect="1"/>
          </p:cNvPicPr>
          <p:nvPr/>
        </p:nvPicPr>
        <p:blipFill>
          <a:blip r:embed="rId2"/>
          <a:stretch>
            <a:fillRect/>
          </a:stretch>
        </p:blipFill>
        <p:spPr>
          <a:xfrm>
            <a:off x="0" y="0"/>
            <a:ext cx="12187729" cy="1379538"/>
          </a:xfrm>
          <a:prstGeom prst="rect">
            <a:avLst/>
          </a:prstGeom>
        </p:spPr>
      </p:pic>
      <p:sp>
        <p:nvSpPr>
          <p:cNvPr id="5" name="TextBox 4">
            <a:extLst>
              <a:ext uri="{FF2B5EF4-FFF2-40B4-BE49-F238E27FC236}">
                <a16:creationId xmlns:a16="http://schemas.microsoft.com/office/drawing/2014/main" id="{88396737-613A-4A24-AAB2-3BFD1EBD1CC3}"/>
              </a:ext>
            </a:extLst>
          </p:cNvPr>
          <p:cNvSpPr txBox="1"/>
          <p:nvPr/>
        </p:nvSpPr>
        <p:spPr>
          <a:xfrm>
            <a:off x="2760424" y="3429000"/>
            <a:ext cx="6294737" cy="769441"/>
          </a:xfrm>
          <a:prstGeom prst="rect">
            <a:avLst/>
          </a:prstGeom>
          <a:noFill/>
        </p:spPr>
        <p:txBody>
          <a:bodyPr wrap="none" rtlCol="0">
            <a:spAutoFit/>
          </a:bodyPr>
          <a:lstStyle/>
          <a:p>
            <a:r>
              <a:rPr lang="en-GB" sz="4400" dirty="0">
                <a:latin typeface="Arial" panose="020B0604020202020204" pitchFamily="34" charset="0"/>
                <a:cs typeface="Arial" panose="020B0604020202020204" pitchFamily="34" charset="0"/>
              </a:rPr>
              <a:t>Update on TC206 work  </a:t>
            </a:r>
          </a:p>
        </p:txBody>
      </p:sp>
    </p:spTree>
    <p:extLst>
      <p:ext uri="{BB962C8B-B14F-4D97-AF65-F5344CB8AC3E}">
        <p14:creationId xmlns:p14="http://schemas.microsoft.com/office/powerpoint/2010/main" val="22690879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82ACE23-09DE-B51B-F7E7-0BDC192BA571}"/>
              </a:ext>
            </a:extLst>
          </p:cNvPr>
          <p:cNvSpPr txBox="1">
            <a:spLocks/>
          </p:cNvSpPr>
          <p:nvPr/>
        </p:nvSpPr>
        <p:spPr>
          <a:xfrm>
            <a:off x="604519" y="308018"/>
            <a:ext cx="10515600" cy="698501"/>
          </a:xfrm>
          <a:prstGeom prst="rect">
            <a:avLst/>
          </a:prstGeom>
        </p:spPr>
        <p:txBody>
          <a:bodyP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latin typeface="Arial" panose="020B0604020202020204" pitchFamily="34" charset="0"/>
                <a:ea typeface="MS PGothic" panose="020B0600070205080204" pitchFamily="34" charset="-128"/>
                <a:cs typeface="Arial" panose="020B0604020202020204" pitchFamily="34" charset="0"/>
              </a:rPr>
              <a:t>OM Oral Presentations Session: 90 minutes. </a:t>
            </a:r>
          </a:p>
          <a:p>
            <a:endParaRPr lang="en-GB" dirty="0">
              <a:latin typeface="Johnston100" panose="020B0503030304020204" pitchFamily="34" charset="0"/>
              <a:cs typeface="Arial" panose="020B0604020202020204" pitchFamily="34" charset="0"/>
            </a:endParaRPr>
          </a:p>
          <a:p>
            <a:endParaRPr lang="en-GB" dirty="0">
              <a:latin typeface="Johnston100" panose="020B0503030304020204" pitchFamily="34" charset="0"/>
              <a:cs typeface="Arial" panose="020B0604020202020204" pitchFamily="34" charset="0"/>
            </a:endParaRPr>
          </a:p>
          <a:p>
            <a:endParaRPr lang="en-GB" dirty="0">
              <a:latin typeface="Johnston100" panose="020B0503030304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0CB7E65D-1D97-32AD-5F1D-9C7DC916331E}"/>
              </a:ext>
            </a:extLst>
          </p:cNvPr>
          <p:cNvSpPr txBox="1">
            <a:spLocks/>
          </p:cNvSpPr>
          <p:nvPr/>
        </p:nvSpPr>
        <p:spPr>
          <a:xfrm>
            <a:off x="604519" y="1304375"/>
            <a:ext cx="11004007" cy="3983242"/>
          </a:xfrm>
          <a:prstGeom prst="rect">
            <a:avLst/>
          </a:prstGeom>
          <a:solidFill>
            <a:schemeClr val="bg1"/>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10000"/>
              </a:lnSpc>
              <a:spcAft>
                <a:spcPts val="600"/>
              </a:spcAft>
              <a:buFont typeface="Symbol" panose="05050102010706020507" pitchFamily="18" charset="2"/>
              <a:buChar char=""/>
            </a:pPr>
            <a:r>
              <a:rPr lang="en-GB" sz="2000" dirty="0">
                <a:latin typeface="Arial" panose="020B0604020202020204" pitchFamily="34" charset="0"/>
                <a:ea typeface="MS PGothic" panose="020B0600070205080204" pitchFamily="34" charset="-128"/>
                <a:cs typeface="Arial" panose="020B0604020202020204" pitchFamily="34" charset="0"/>
              </a:rPr>
              <a:t>ICSMGE in Vienna, Austria – </a:t>
            </a:r>
            <a:r>
              <a:rPr lang="en-GB" sz="2000" dirty="0"/>
              <a:t>14-19 June 2026. </a:t>
            </a:r>
            <a:r>
              <a:rPr lang="en-GB" sz="2000" dirty="0">
                <a:latin typeface="Arial" panose="020B0604020202020204" pitchFamily="34" charset="0"/>
                <a:ea typeface="MS PGothic" panose="020B0600070205080204" pitchFamily="34" charset="-128"/>
                <a:cs typeface="Arial" panose="020B0604020202020204" pitchFamily="34" charset="0"/>
              </a:rPr>
              <a:t> </a:t>
            </a:r>
          </a:p>
          <a:p>
            <a:pPr marL="342900" indent="-342900">
              <a:lnSpc>
                <a:spcPct val="110000"/>
              </a:lnSpc>
              <a:spcAft>
                <a:spcPts val="600"/>
              </a:spcAft>
              <a:buFont typeface="Symbol" panose="05050102010706020507" pitchFamily="18" charset="2"/>
              <a:buChar char=""/>
            </a:pPr>
            <a:r>
              <a:rPr lang="en-GB" sz="2000" dirty="0">
                <a:latin typeface="Arial" panose="020B0604020202020204" pitchFamily="34" charset="0"/>
                <a:ea typeface="MS PGothic" panose="020B0600070205080204" pitchFamily="34" charset="-128"/>
                <a:cs typeface="Arial" panose="020B0604020202020204" pitchFamily="34" charset="0"/>
              </a:rPr>
              <a:t>TC206 to review submitted 25 OM papers.</a:t>
            </a:r>
          </a:p>
          <a:p>
            <a:pPr marL="342900" indent="-342900">
              <a:lnSpc>
                <a:spcPct val="110000"/>
              </a:lnSpc>
              <a:spcAft>
                <a:spcPts val="600"/>
              </a:spcAft>
              <a:buFont typeface="Symbol" panose="05050102010706020507" pitchFamily="18" charset="2"/>
              <a:buChar char=""/>
            </a:pPr>
            <a:r>
              <a:rPr lang="en-GB" sz="2000" dirty="0">
                <a:latin typeface="Arial" panose="020B0604020202020204" pitchFamily="34" charset="0"/>
                <a:ea typeface="MS PGothic" panose="020B0600070205080204" pitchFamily="34" charset="-128"/>
                <a:cs typeface="Arial" panose="020B0604020202020204" pitchFamily="34" charset="0"/>
              </a:rPr>
              <a:t>TC206 to Organise Presentations.  </a:t>
            </a:r>
          </a:p>
          <a:p>
            <a:pPr marL="800100" lvl="1" indent="-342900">
              <a:lnSpc>
                <a:spcPct val="110000"/>
              </a:lnSpc>
              <a:spcAft>
                <a:spcPts val="600"/>
              </a:spcAft>
              <a:buFont typeface="Symbol" panose="05050102010706020507" pitchFamily="18" charset="2"/>
              <a:buChar char=""/>
            </a:pPr>
            <a:r>
              <a:rPr lang="en-GB" sz="1600" dirty="0">
                <a:latin typeface="Arial" panose="020B0604020202020204" pitchFamily="34" charset="0"/>
                <a:ea typeface="MS PGothic" panose="020B0600070205080204" pitchFamily="34" charset="-128"/>
                <a:cs typeface="Arial" panose="020B0604020202020204" pitchFamily="34" charset="0"/>
              </a:rPr>
              <a:t>Option 1 Select best 7 papers to present within 90 minutes’ session (12 minutes each presentation).</a:t>
            </a:r>
          </a:p>
          <a:p>
            <a:pPr marL="800100" lvl="1" indent="-342900">
              <a:lnSpc>
                <a:spcPct val="110000"/>
              </a:lnSpc>
              <a:spcAft>
                <a:spcPts val="600"/>
              </a:spcAft>
              <a:buFont typeface="Symbol" panose="05050102010706020507" pitchFamily="18" charset="2"/>
              <a:buChar char=""/>
            </a:pPr>
            <a:r>
              <a:rPr lang="en-GB" sz="1600" dirty="0">
                <a:latin typeface="Arial" panose="020B0604020202020204" pitchFamily="34" charset="0"/>
                <a:ea typeface="MS PGothic" panose="020B0600070205080204" pitchFamily="34" charset="-128"/>
                <a:cs typeface="Arial" panose="020B0604020202020204" pitchFamily="34" charset="0"/>
              </a:rPr>
              <a:t>Option 2 Maximum numbers of papers to be present (7 minutes each, up to 12 papers to be presented) </a:t>
            </a:r>
          </a:p>
          <a:p>
            <a:pPr marL="800100" lvl="1" indent="-342900">
              <a:lnSpc>
                <a:spcPct val="110000"/>
              </a:lnSpc>
              <a:spcAft>
                <a:spcPts val="600"/>
              </a:spcAft>
              <a:buFont typeface="Symbol" panose="05050102010706020507" pitchFamily="18" charset="2"/>
              <a:buChar char=""/>
            </a:pPr>
            <a:r>
              <a:rPr lang="en-GB" sz="1600" dirty="0">
                <a:latin typeface="Arial" panose="020B0604020202020204" pitchFamily="34" charset="0"/>
                <a:ea typeface="MS PGothic" panose="020B0600070205080204" pitchFamily="34" charset="-128"/>
                <a:cs typeface="Arial" panose="020B0604020202020204" pitchFamily="34" charset="0"/>
              </a:rPr>
              <a:t>Do we want a paper discussion?</a:t>
            </a:r>
          </a:p>
          <a:p>
            <a:pPr marL="800100" lvl="1" indent="-342900">
              <a:lnSpc>
                <a:spcPct val="110000"/>
              </a:lnSpc>
              <a:spcAft>
                <a:spcPts val="600"/>
              </a:spcAft>
              <a:buFont typeface="Symbol" panose="05050102010706020507" pitchFamily="18" charset="2"/>
              <a:buChar char=""/>
            </a:pPr>
            <a:r>
              <a:rPr lang="en-GB" sz="1600" dirty="0">
                <a:latin typeface="Arial" panose="020B0604020202020204" pitchFamily="34" charset="0"/>
                <a:ea typeface="MS PGothic" panose="020B0600070205080204" pitchFamily="34" charset="-128"/>
                <a:cs typeface="Arial" panose="020B0604020202020204" pitchFamily="34" charset="0"/>
              </a:rPr>
              <a:t>We want these papers to inform the workshop discussions.</a:t>
            </a:r>
          </a:p>
          <a:p>
            <a:pPr marL="342900" indent="-342900">
              <a:lnSpc>
                <a:spcPct val="110000"/>
              </a:lnSpc>
              <a:buFont typeface="Symbol" panose="05050102010706020507" pitchFamily="18" charset="2"/>
              <a:buChar char=""/>
            </a:pPr>
            <a:endParaRPr lang="en-GB" sz="2000" dirty="0">
              <a:solidFill>
                <a:schemeClr val="tx1">
                  <a:lumMod val="50000"/>
                  <a:lumOff val="50000"/>
                </a:schemeClr>
              </a:solidFill>
              <a:latin typeface="Arial" panose="020B0604020202020204" pitchFamily="34" charset="0"/>
              <a:ea typeface="MS PGothic" panose="020B0600070205080204" pitchFamily="34" charset="-128"/>
              <a:cs typeface="Arial" panose="020B0604020202020204" pitchFamily="34" charset="0"/>
            </a:endParaRPr>
          </a:p>
          <a:p>
            <a:pPr marL="342900" indent="-342900">
              <a:lnSpc>
                <a:spcPct val="110000"/>
              </a:lnSpc>
              <a:buFont typeface="Symbol" panose="05050102010706020507" pitchFamily="18" charset="2"/>
              <a:buChar char=""/>
            </a:pPr>
            <a:endParaRPr lang="en-GB" sz="2000" dirty="0">
              <a:latin typeface="Arial" panose="020B0604020202020204" pitchFamily="34" charset="0"/>
              <a:ea typeface="MS PGothic" panose="020B0600070205080204" pitchFamily="34" charset="-128"/>
              <a:cs typeface="Arial" panose="020B0604020202020204" pitchFamily="34" charset="0"/>
            </a:endParaRPr>
          </a:p>
          <a:p>
            <a:pPr marL="800100" lvl="1" indent="-342900">
              <a:lnSpc>
                <a:spcPct val="110000"/>
              </a:lnSpc>
              <a:buFont typeface="Symbol" panose="05050102010706020507" pitchFamily="18" charset="2"/>
              <a:buChar char=""/>
            </a:pPr>
            <a:endParaRPr lang="en-GB" sz="1600" dirty="0">
              <a:latin typeface="Arial" panose="020B060402020202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18657859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5ED3F-7DC5-A552-016C-B73D8279004C}"/>
              </a:ext>
            </a:extLst>
          </p:cNvPr>
          <p:cNvSpPr>
            <a:spLocks noGrp="1"/>
          </p:cNvSpPr>
          <p:nvPr>
            <p:ph type="title"/>
          </p:nvPr>
        </p:nvSpPr>
        <p:spPr>
          <a:xfrm>
            <a:off x="838200" y="365125"/>
            <a:ext cx="10515600" cy="568325"/>
          </a:xfrm>
        </p:spPr>
        <p:txBody>
          <a:bodyPr>
            <a:normAutofit fontScale="90000"/>
          </a:bodyPr>
          <a:lstStyle/>
          <a:p>
            <a:r>
              <a:rPr lang="en-GB" dirty="0"/>
              <a:t>Other Conf / Publications:</a:t>
            </a:r>
          </a:p>
        </p:txBody>
      </p:sp>
      <p:sp>
        <p:nvSpPr>
          <p:cNvPr id="3" name="Content Placeholder 2">
            <a:extLst>
              <a:ext uri="{FF2B5EF4-FFF2-40B4-BE49-F238E27FC236}">
                <a16:creationId xmlns:a16="http://schemas.microsoft.com/office/drawing/2014/main" id="{2F66063D-4181-8087-F972-B94A4DEDFF68}"/>
              </a:ext>
            </a:extLst>
          </p:cNvPr>
          <p:cNvSpPr>
            <a:spLocks noGrp="1"/>
          </p:cNvSpPr>
          <p:nvPr>
            <p:ph idx="1"/>
          </p:nvPr>
        </p:nvSpPr>
        <p:spPr>
          <a:xfrm>
            <a:off x="639096" y="1179228"/>
            <a:ext cx="10515600" cy="4499543"/>
          </a:xfrm>
        </p:spPr>
        <p:txBody>
          <a:bodyPr>
            <a:normAutofit/>
          </a:bodyPr>
          <a:lstStyle/>
          <a:p>
            <a:r>
              <a:rPr lang="en-GB" dirty="0"/>
              <a:t>6th Int. Conf. on Information Technology in Geo-Engineering (6th ICITG) in Graz, Austria, - 13 to 16 October 2026. </a:t>
            </a:r>
            <a:r>
              <a:rPr lang="en-GB" sz="3200" dirty="0"/>
              <a:t>- </a:t>
            </a:r>
            <a:r>
              <a:rPr lang="en-GB" sz="2000" u="sng" dirty="0">
                <a:solidFill>
                  <a:srgbClr val="0000FF"/>
                </a:solidFill>
                <a:effectLst/>
                <a:latin typeface="Times New Roman" panose="02020603050405020304" pitchFamily="18" charset="0"/>
                <a:ea typeface="Times New Roman" panose="02020603050405020304" pitchFamily="18" charset="0"/>
                <a:hlinkClick r:id="rId2"/>
              </a:rPr>
              <a:t>https://www.icitg2026.com</a:t>
            </a:r>
            <a:endParaRPr lang="en-GB" sz="2000" u="sng" dirty="0">
              <a:solidFill>
                <a:srgbClr val="0000FF"/>
              </a:solidFill>
              <a:effectLst/>
              <a:latin typeface="Times New Roman" panose="02020603050405020304" pitchFamily="18" charset="0"/>
              <a:ea typeface="Times New Roman" panose="02020603050405020304" pitchFamily="18" charset="0"/>
            </a:endParaRPr>
          </a:p>
          <a:p>
            <a:pPr lvl="1"/>
            <a:r>
              <a:rPr lang="en-GB" sz="1800" b="1" i="1" dirty="0">
                <a:effectLst/>
                <a:latin typeface="Times New Roman" panose="02020603050405020304" pitchFamily="18" charset="0"/>
                <a:ea typeface="Times New Roman" panose="02020603050405020304" pitchFamily="18" charset="0"/>
                <a:cs typeface="Aptos" panose="020B0004020202020204" pitchFamily="34" charset="0"/>
              </a:rPr>
              <a:t>The conference will provide a platform to discuss current developments in digital transformation within geo-engineering. Topics include case studies on information technology in practice, integration of digital systems such as Scan2BIM and BIM2FEM, the use of open benchmark datasets, uncertainty quantification and mitigation, applications of machine learning including reinforcement learning and large language models, </a:t>
            </a:r>
            <a:r>
              <a:rPr lang="en-GB" sz="1800" b="1" i="1" dirty="0">
                <a:solidFill>
                  <a:srgbClr val="FF0000"/>
                </a:solidFill>
                <a:effectLst/>
                <a:latin typeface="Times New Roman" panose="02020603050405020304" pitchFamily="18" charset="0"/>
                <a:ea typeface="Times New Roman" panose="02020603050405020304" pitchFamily="18" charset="0"/>
                <a:cs typeface="Aptos" panose="020B0004020202020204" pitchFamily="34" charset="0"/>
              </a:rPr>
              <a:t>as well as Real-Time Back-Analysis (RTBA).</a:t>
            </a:r>
            <a:endParaRPr lang="en-GB" sz="2400" dirty="0">
              <a:latin typeface="Arial" panose="020B0604020202020204" pitchFamily="34" charset="0"/>
              <a:cs typeface="Arial" panose="020B0604020202020204" pitchFamily="34" charset="0"/>
            </a:endParaRPr>
          </a:p>
          <a:p>
            <a:pPr marL="0" indent="0">
              <a:buNone/>
            </a:pPr>
            <a:endParaRPr lang="en-GB" sz="2400" dirty="0">
              <a:latin typeface="Arial" panose="020B0604020202020204" pitchFamily="34" charset="0"/>
              <a:cs typeface="Arial" panose="020B0604020202020204" pitchFamily="34" charset="0"/>
            </a:endParaRPr>
          </a:p>
          <a:p>
            <a:pPr marL="0" indent="0">
              <a:buNone/>
            </a:pPr>
            <a:endParaRPr lang="en-GB" sz="2400"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BA4B58CC-8A56-9F51-4725-313F9E3117F1}"/>
              </a:ext>
            </a:extLst>
          </p:cNvPr>
          <p:cNvSpPr>
            <a:spLocks noGrp="1"/>
          </p:cNvSpPr>
          <p:nvPr>
            <p:ph type="body" sz="quarter" idx="10"/>
          </p:nvPr>
        </p:nvSpPr>
        <p:spPr/>
        <p:txBody>
          <a:bodyPr/>
          <a:lstStyle/>
          <a:p>
            <a:endParaRPr lang="en-GB" dirty="0"/>
          </a:p>
        </p:txBody>
      </p:sp>
      <p:sp>
        <p:nvSpPr>
          <p:cNvPr id="5" name="Text Placeholder 4">
            <a:extLst>
              <a:ext uri="{FF2B5EF4-FFF2-40B4-BE49-F238E27FC236}">
                <a16:creationId xmlns:a16="http://schemas.microsoft.com/office/drawing/2014/main" id="{E29799C5-0DB3-36D9-4040-8FD00C20BCAE}"/>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30914359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E377D-BBC4-A37A-7B6D-0E8344F99B4F}"/>
              </a:ext>
            </a:extLst>
          </p:cNvPr>
          <p:cNvSpPr>
            <a:spLocks noGrp="1"/>
          </p:cNvSpPr>
          <p:nvPr>
            <p:ph type="title"/>
          </p:nvPr>
        </p:nvSpPr>
        <p:spPr>
          <a:xfrm>
            <a:off x="838199" y="365125"/>
            <a:ext cx="11009671" cy="1325563"/>
          </a:xfrm>
        </p:spPr>
        <p:txBody>
          <a:bodyPr/>
          <a:lstStyle/>
          <a:p>
            <a:r>
              <a:rPr lang="en-GB" dirty="0"/>
              <a:t>CIRIA Revised R185 on OM </a:t>
            </a:r>
            <a:r>
              <a:rPr lang="en-GB" sz="3600" dirty="0"/>
              <a:t>(Hock /Tony)</a:t>
            </a:r>
            <a:endParaRPr lang="en-GB" dirty="0"/>
          </a:p>
        </p:txBody>
      </p:sp>
      <p:sp>
        <p:nvSpPr>
          <p:cNvPr id="3" name="Content Placeholder 2">
            <a:extLst>
              <a:ext uri="{FF2B5EF4-FFF2-40B4-BE49-F238E27FC236}">
                <a16:creationId xmlns:a16="http://schemas.microsoft.com/office/drawing/2014/main" id="{8088F2FE-5C6C-1393-692E-D6F163862B59}"/>
              </a:ext>
            </a:extLst>
          </p:cNvPr>
          <p:cNvSpPr>
            <a:spLocks noGrp="1"/>
          </p:cNvSpPr>
          <p:nvPr>
            <p:ph idx="1"/>
          </p:nvPr>
        </p:nvSpPr>
        <p:spPr/>
        <p:txBody>
          <a:bodyPr/>
          <a:lstStyle/>
          <a:p>
            <a:r>
              <a:rPr lang="en-GB" dirty="0"/>
              <a:t>Contract awarded to Arup / Mott MacDonald </a:t>
            </a:r>
          </a:p>
          <a:p>
            <a:r>
              <a:rPr lang="en-GB" dirty="0"/>
              <a:t>Kick off Meeting with Collaborators on 10 November 2023.</a:t>
            </a:r>
          </a:p>
          <a:p>
            <a:r>
              <a:rPr lang="en-GB" dirty="0"/>
              <a:t>CIRIA Steering Group Meeting on 3/12/25.</a:t>
            </a:r>
          </a:p>
          <a:p>
            <a:r>
              <a:rPr lang="en-GB" dirty="0"/>
              <a:t>Using OM Conference 17/3/25 to gather industry feedback.</a:t>
            </a:r>
          </a:p>
          <a:p>
            <a:r>
              <a:rPr lang="en-GB" dirty="0"/>
              <a:t>Johan Spross is TC206 rep on steering group.</a:t>
            </a:r>
          </a:p>
        </p:txBody>
      </p:sp>
      <p:sp>
        <p:nvSpPr>
          <p:cNvPr id="4" name="Text Placeholder 3">
            <a:extLst>
              <a:ext uri="{FF2B5EF4-FFF2-40B4-BE49-F238E27FC236}">
                <a16:creationId xmlns:a16="http://schemas.microsoft.com/office/drawing/2014/main" id="{E4EF9EE6-8E6E-1836-EC38-95070E097A18}"/>
              </a:ext>
            </a:extLst>
          </p:cNvPr>
          <p:cNvSpPr>
            <a:spLocks noGrp="1"/>
          </p:cNvSpPr>
          <p:nvPr>
            <p:ph type="body" sz="quarter" idx="10"/>
          </p:nvPr>
        </p:nvSpPr>
        <p:spPr/>
        <p:txBody>
          <a:bodyPr/>
          <a:lstStyle/>
          <a:p>
            <a:endParaRPr lang="en-GB"/>
          </a:p>
        </p:txBody>
      </p:sp>
      <p:sp>
        <p:nvSpPr>
          <p:cNvPr id="5" name="Text Placeholder 4">
            <a:extLst>
              <a:ext uri="{FF2B5EF4-FFF2-40B4-BE49-F238E27FC236}">
                <a16:creationId xmlns:a16="http://schemas.microsoft.com/office/drawing/2014/main" id="{12DA7DAC-FA88-73A7-B885-B9D8EFBDDFCB}"/>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17009911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7728C-3B4D-C793-4F35-00F60C093815}"/>
              </a:ext>
            </a:extLst>
          </p:cNvPr>
          <p:cNvSpPr>
            <a:spLocks noGrp="1"/>
          </p:cNvSpPr>
          <p:nvPr>
            <p:ph type="title"/>
          </p:nvPr>
        </p:nvSpPr>
        <p:spPr>
          <a:xfrm>
            <a:off x="450376" y="657225"/>
            <a:ext cx="7379175" cy="532800"/>
          </a:xfrm>
        </p:spPr>
        <p:txBody>
          <a:bodyPr/>
          <a:lstStyle/>
          <a:p>
            <a:r>
              <a:rPr lang="en-GB" sz="3200"/>
              <a:t>Proposed Chapter Headings</a:t>
            </a:r>
          </a:p>
        </p:txBody>
      </p:sp>
      <p:sp>
        <p:nvSpPr>
          <p:cNvPr id="6" name="Text Placeholder 5">
            <a:extLst>
              <a:ext uri="{FF2B5EF4-FFF2-40B4-BE49-F238E27FC236}">
                <a16:creationId xmlns:a16="http://schemas.microsoft.com/office/drawing/2014/main" id="{C7365F44-F6C8-6330-83F8-B85C5D9CDEB3}"/>
              </a:ext>
            </a:extLst>
          </p:cNvPr>
          <p:cNvSpPr>
            <a:spLocks noGrp="1"/>
          </p:cNvSpPr>
          <p:nvPr>
            <p:ph type="body" sz="quarter" idx="59"/>
          </p:nvPr>
        </p:nvSpPr>
        <p:spPr>
          <a:xfrm>
            <a:off x="354842" y="1873931"/>
            <a:ext cx="3772658" cy="532800"/>
          </a:xfrm>
        </p:spPr>
        <p:txBody>
          <a:bodyPr>
            <a:normAutofit/>
          </a:bodyPr>
          <a:lstStyle/>
          <a:p>
            <a:r>
              <a:rPr lang="en-GB" dirty="0"/>
              <a:t>The Basic Issues – high level summaries</a:t>
            </a:r>
          </a:p>
        </p:txBody>
      </p:sp>
      <p:sp>
        <p:nvSpPr>
          <p:cNvPr id="7" name="Text Placeholder 6">
            <a:extLst>
              <a:ext uri="{FF2B5EF4-FFF2-40B4-BE49-F238E27FC236}">
                <a16:creationId xmlns:a16="http://schemas.microsoft.com/office/drawing/2014/main" id="{5CF892F9-4F8F-9470-97BB-1E481C447F44}"/>
              </a:ext>
            </a:extLst>
          </p:cNvPr>
          <p:cNvSpPr>
            <a:spLocks noGrp="1"/>
          </p:cNvSpPr>
          <p:nvPr>
            <p:ph type="body" sz="quarter" idx="60"/>
          </p:nvPr>
        </p:nvSpPr>
        <p:spPr>
          <a:xfrm>
            <a:off x="3889612" y="1873554"/>
            <a:ext cx="4101429" cy="532799"/>
          </a:xfrm>
        </p:spPr>
        <p:txBody>
          <a:bodyPr>
            <a:normAutofit/>
          </a:bodyPr>
          <a:lstStyle/>
          <a:p>
            <a:r>
              <a:rPr lang="en-GB"/>
              <a:t>Core issues for Client, Contractor and Designer and </a:t>
            </a:r>
            <a:r>
              <a:rPr lang="en-GB" u="sng"/>
              <a:t>Case Histories</a:t>
            </a:r>
          </a:p>
        </p:txBody>
      </p:sp>
      <p:sp>
        <p:nvSpPr>
          <p:cNvPr id="8" name="Text Placeholder 7">
            <a:extLst>
              <a:ext uri="{FF2B5EF4-FFF2-40B4-BE49-F238E27FC236}">
                <a16:creationId xmlns:a16="http://schemas.microsoft.com/office/drawing/2014/main" id="{C88B27C9-14BC-0CDF-98BD-FEEF92450F88}"/>
              </a:ext>
            </a:extLst>
          </p:cNvPr>
          <p:cNvSpPr>
            <a:spLocks noGrp="1"/>
          </p:cNvSpPr>
          <p:nvPr>
            <p:ph type="body" sz="quarter" idx="61"/>
          </p:nvPr>
        </p:nvSpPr>
        <p:spPr>
          <a:xfrm>
            <a:off x="8132481" y="1873554"/>
            <a:ext cx="3399120" cy="407530"/>
          </a:xfrm>
        </p:spPr>
        <p:txBody>
          <a:bodyPr>
            <a:normAutofit/>
          </a:bodyPr>
          <a:lstStyle/>
          <a:p>
            <a:r>
              <a:rPr lang="en-GB" dirty="0"/>
              <a:t>Further Detail on Specific Topics</a:t>
            </a:r>
          </a:p>
        </p:txBody>
      </p:sp>
      <p:sp>
        <p:nvSpPr>
          <p:cNvPr id="9" name="Subtitle 8">
            <a:extLst>
              <a:ext uri="{FF2B5EF4-FFF2-40B4-BE49-F238E27FC236}">
                <a16:creationId xmlns:a16="http://schemas.microsoft.com/office/drawing/2014/main" id="{D9053921-95EA-1B77-BC28-837ADEDE7CC1}"/>
              </a:ext>
            </a:extLst>
          </p:cNvPr>
          <p:cNvSpPr>
            <a:spLocks noGrp="1"/>
          </p:cNvSpPr>
          <p:nvPr>
            <p:ph type="subTitle" idx="1"/>
          </p:nvPr>
        </p:nvSpPr>
        <p:spPr>
          <a:xfrm>
            <a:off x="450376" y="1305868"/>
            <a:ext cx="5528149" cy="363928"/>
          </a:xfrm>
        </p:spPr>
        <p:txBody>
          <a:bodyPr/>
          <a:lstStyle/>
          <a:p>
            <a:r>
              <a:rPr lang="en-GB"/>
              <a:t>‘The O.M. Can Be Simple’</a:t>
            </a:r>
          </a:p>
        </p:txBody>
      </p:sp>
      <p:sp>
        <p:nvSpPr>
          <p:cNvPr id="10" name="Text Placeholder 9">
            <a:extLst>
              <a:ext uri="{FF2B5EF4-FFF2-40B4-BE49-F238E27FC236}">
                <a16:creationId xmlns:a16="http://schemas.microsoft.com/office/drawing/2014/main" id="{252CA727-93C7-2BDE-51BA-8DDE722F122A}"/>
              </a:ext>
            </a:extLst>
          </p:cNvPr>
          <p:cNvSpPr>
            <a:spLocks noGrp="1"/>
          </p:cNvSpPr>
          <p:nvPr>
            <p:ph type="body" sz="quarter" idx="62"/>
          </p:nvPr>
        </p:nvSpPr>
        <p:spPr>
          <a:xfrm>
            <a:off x="354842" y="2804616"/>
            <a:ext cx="3691719" cy="2026692"/>
          </a:xfrm>
        </p:spPr>
        <p:txBody>
          <a:bodyPr/>
          <a:lstStyle/>
          <a:p>
            <a:r>
              <a:rPr lang="en-GB"/>
              <a:t>Chapters 2, 3 and 4</a:t>
            </a:r>
          </a:p>
          <a:p>
            <a:endParaRPr lang="en-GB"/>
          </a:p>
          <a:p>
            <a:r>
              <a:rPr lang="en-GB"/>
              <a:t>Key Requirements for the O.M.</a:t>
            </a:r>
          </a:p>
          <a:p>
            <a:r>
              <a:rPr lang="en-GB"/>
              <a:t>Achieving Agreement to use the O.M.</a:t>
            </a:r>
          </a:p>
          <a:p>
            <a:r>
              <a:rPr lang="en-GB"/>
              <a:t>Contract Conditions</a:t>
            </a:r>
          </a:p>
        </p:txBody>
      </p:sp>
      <p:sp>
        <p:nvSpPr>
          <p:cNvPr id="11" name="Text Placeholder 10">
            <a:extLst>
              <a:ext uri="{FF2B5EF4-FFF2-40B4-BE49-F238E27FC236}">
                <a16:creationId xmlns:a16="http://schemas.microsoft.com/office/drawing/2014/main" id="{D0A178D3-565C-2B71-F7E2-0287170FFD92}"/>
              </a:ext>
            </a:extLst>
          </p:cNvPr>
          <p:cNvSpPr>
            <a:spLocks noGrp="1"/>
          </p:cNvSpPr>
          <p:nvPr>
            <p:ph type="body" sz="quarter" idx="63"/>
          </p:nvPr>
        </p:nvSpPr>
        <p:spPr>
          <a:xfrm>
            <a:off x="4244455" y="2804615"/>
            <a:ext cx="3343700" cy="2210937"/>
          </a:xfrm>
        </p:spPr>
        <p:txBody>
          <a:bodyPr/>
          <a:lstStyle/>
          <a:p>
            <a:r>
              <a:rPr lang="en-GB" dirty="0"/>
              <a:t>Chapters 5, 6, 7 and 8</a:t>
            </a:r>
          </a:p>
          <a:p>
            <a:endParaRPr lang="en-GB" dirty="0"/>
          </a:p>
          <a:p>
            <a:r>
              <a:rPr lang="en-GB" dirty="0"/>
              <a:t>Client Considerations</a:t>
            </a:r>
          </a:p>
          <a:p>
            <a:r>
              <a:rPr lang="en-GB" dirty="0"/>
              <a:t>Technical Considerations</a:t>
            </a:r>
          </a:p>
          <a:p>
            <a:r>
              <a:rPr lang="en-GB" dirty="0"/>
              <a:t>Construction Considerations</a:t>
            </a:r>
          </a:p>
          <a:p>
            <a:r>
              <a:rPr lang="en-GB" dirty="0"/>
              <a:t>Case Histories</a:t>
            </a:r>
          </a:p>
        </p:txBody>
      </p:sp>
      <p:sp>
        <p:nvSpPr>
          <p:cNvPr id="12" name="Text Placeholder 11">
            <a:extLst>
              <a:ext uri="{FF2B5EF4-FFF2-40B4-BE49-F238E27FC236}">
                <a16:creationId xmlns:a16="http://schemas.microsoft.com/office/drawing/2014/main" id="{44E78189-ABC2-3B8B-1A0C-1FE61B38C1B2}"/>
              </a:ext>
            </a:extLst>
          </p:cNvPr>
          <p:cNvSpPr>
            <a:spLocks noGrp="1"/>
          </p:cNvSpPr>
          <p:nvPr>
            <p:ph type="body" sz="quarter" idx="64"/>
          </p:nvPr>
        </p:nvSpPr>
        <p:spPr>
          <a:xfrm>
            <a:off x="8132481" y="2756848"/>
            <a:ext cx="3454468" cy="3009331"/>
          </a:xfrm>
        </p:spPr>
        <p:txBody>
          <a:bodyPr>
            <a:normAutofit lnSpcReduction="10000"/>
          </a:bodyPr>
          <a:lstStyle/>
          <a:p>
            <a:r>
              <a:rPr lang="en-GB"/>
              <a:t>6 Appendices </a:t>
            </a:r>
          </a:p>
          <a:p>
            <a:endParaRPr lang="en-GB"/>
          </a:p>
          <a:p>
            <a:r>
              <a:rPr lang="en-GB"/>
              <a:t>History</a:t>
            </a:r>
          </a:p>
          <a:p>
            <a:r>
              <a:rPr lang="en-GB"/>
              <a:t>O.M. for Asset Management</a:t>
            </a:r>
          </a:p>
          <a:p>
            <a:r>
              <a:rPr lang="en-GB"/>
              <a:t>Risk + Opportunity Management</a:t>
            </a:r>
          </a:p>
          <a:p>
            <a:r>
              <a:rPr lang="en-GB"/>
              <a:t>Contractual Issues + Procurement</a:t>
            </a:r>
          </a:p>
          <a:p>
            <a:r>
              <a:rPr lang="en-GB">
                <a:highlight>
                  <a:srgbClr val="FFFF00"/>
                </a:highlight>
              </a:rPr>
              <a:t>Observations</a:t>
            </a:r>
            <a:r>
              <a:rPr lang="en-GB"/>
              <a:t> (Instrumentation + Monitoring + Data Base Systems)</a:t>
            </a:r>
          </a:p>
          <a:p>
            <a:r>
              <a:rPr lang="en-GB"/>
              <a:t>Real Time Back Analysis</a:t>
            </a:r>
          </a:p>
        </p:txBody>
      </p:sp>
      <p:pic>
        <p:nvPicPr>
          <p:cNvPr id="16" name="X_MMLogo">
            <a:extLst>
              <a:ext uri="{FF2B5EF4-FFF2-40B4-BE49-F238E27FC236}">
                <a16:creationId xmlns:a16="http://schemas.microsoft.com/office/drawing/2014/main" id="{F5F0B72C-34F4-B44F-2F9B-F2C120A2B1B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14466" y="218645"/>
            <a:ext cx="791845" cy="673100"/>
          </a:xfrm>
          <a:prstGeom prst="rect">
            <a:avLst/>
          </a:prstGeom>
        </p:spPr>
      </p:pic>
      <p:pic>
        <p:nvPicPr>
          <p:cNvPr id="17" name="Picture 2" descr="CIRIA | LinkedIn">
            <a:extLst>
              <a:ext uri="{FF2B5EF4-FFF2-40B4-BE49-F238E27FC236}">
                <a16:creationId xmlns:a16="http://schemas.microsoft.com/office/drawing/2014/main" id="{E24D128C-86A2-EBB7-D6B9-9B61ADB9D58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7607"/>
          <a:stretch>
            <a:fillRect/>
          </a:stretch>
        </p:blipFill>
        <p:spPr bwMode="auto">
          <a:xfrm>
            <a:off x="7991042" y="201665"/>
            <a:ext cx="1133235" cy="707061"/>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C1B51556-C0E7-0EAC-EF86-107DD457F356}"/>
              </a:ext>
            </a:extLst>
          </p:cNvPr>
          <p:cNvSpPr txBox="1"/>
          <p:nvPr/>
        </p:nvSpPr>
        <p:spPr>
          <a:xfrm>
            <a:off x="450376" y="4954137"/>
            <a:ext cx="4244453" cy="1231106"/>
          </a:xfrm>
          <a:prstGeom prst="rect">
            <a:avLst/>
          </a:prstGeom>
          <a:noFill/>
        </p:spPr>
        <p:txBody>
          <a:bodyPr wrap="square" lIns="0" tIns="0" rIns="0" bIns="0" rtlCol="0">
            <a:spAutoFit/>
          </a:bodyPr>
          <a:lstStyle/>
          <a:p>
            <a:pPr algn="l"/>
            <a:r>
              <a:rPr lang="en-GB" sz="2000" b="1" u="sng">
                <a:solidFill>
                  <a:srgbClr val="005AAA"/>
                </a:solidFill>
              </a:rPr>
              <a:t>Questions</a:t>
            </a:r>
          </a:p>
          <a:p>
            <a:pPr algn="l"/>
            <a:r>
              <a:rPr lang="en-GB" sz="2000">
                <a:solidFill>
                  <a:srgbClr val="005AAA"/>
                </a:solidFill>
              </a:rPr>
              <a:t>Proposed Chapters – OK?</a:t>
            </a:r>
          </a:p>
          <a:p>
            <a:pPr algn="l"/>
            <a:r>
              <a:rPr lang="en-GB" sz="2000">
                <a:solidFill>
                  <a:srgbClr val="005AAA"/>
                </a:solidFill>
              </a:rPr>
              <a:t>Anything Missing?</a:t>
            </a:r>
          </a:p>
          <a:p>
            <a:pPr algn="l"/>
            <a:r>
              <a:rPr lang="en-GB" sz="2000">
                <a:solidFill>
                  <a:srgbClr val="005AAA"/>
                </a:solidFill>
              </a:rPr>
              <a:t>Suggestions?</a:t>
            </a:r>
          </a:p>
        </p:txBody>
      </p:sp>
      <p:pic>
        <p:nvPicPr>
          <p:cNvPr id="4" name="Picture 3">
            <a:extLst>
              <a:ext uri="{FF2B5EF4-FFF2-40B4-BE49-F238E27FC236}">
                <a16:creationId xmlns:a16="http://schemas.microsoft.com/office/drawing/2014/main" id="{68DA6FC2-E87F-EF91-D46A-6412D3A848A8}"/>
              </a:ext>
            </a:extLst>
          </p:cNvPr>
          <p:cNvPicPr>
            <a:picLocks noChangeAspect="1"/>
          </p:cNvPicPr>
          <p:nvPr/>
        </p:nvPicPr>
        <p:blipFill>
          <a:blip r:embed="rId4"/>
          <a:stretch>
            <a:fillRect/>
          </a:stretch>
        </p:blipFill>
        <p:spPr>
          <a:xfrm>
            <a:off x="10548579" y="355142"/>
            <a:ext cx="1038370" cy="400106"/>
          </a:xfrm>
          <a:prstGeom prst="rect">
            <a:avLst/>
          </a:prstGeom>
        </p:spPr>
      </p:pic>
    </p:spTree>
    <p:extLst>
      <p:ext uri="{BB962C8B-B14F-4D97-AF65-F5344CB8AC3E}">
        <p14:creationId xmlns:p14="http://schemas.microsoft.com/office/powerpoint/2010/main" val="25663136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F5ED236-BE45-0CEB-A59F-61E6877B8D62}"/>
              </a:ext>
            </a:extLst>
          </p:cNvPr>
          <p:cNvPicPr>
            <a:picLocks noChangeAspect="1"/>
          </p:cNvPicPr>
          <p:nvPr/>
        </p:nvPicPr>
        <p:blipFill>
          <a:blip r:embed="rId2"/>
          <a:srcRect r="11966"/>
          <a:stretch>
            <a:fillRect/>
          </a:stretch>
        </p:blipFill>
        <p:spPr>
          <a:xfrm>
            <a:off x="256529" y="3184756"/>
            <a:ext cx="1188452" cy="1350000"/>
          </a:xfrm>
          <a:prstGeom prst="rect">
            <a:avLst/>
          </a:prstGeom>
        </p:spPr>
      </p:pic>
      <p:pic>
        <p:nvPicPr>
          <p:cNvPr id="1026" name="Picture 2" descr="A diagram of a company project&#10;&#10;AI-generated content may be incorrect.">
            <a:extLst>
              <a:ext uri="{FF2B5EF4-FFF2-40B4-BE49-F238E27FC236}">
                <a16:creationId xmlns:a16="http://schemas.microsoft.com/office/drawing/2014/main" id="{F7F0EDB4-C888-F361-8C74-C64E07B257C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644"/>
          <a:stretch>
            <a:fillRect/>
          </a:stretch>
        </p:blipFill>
        <p:spPr bwMode="auto">
          <a:xfrm>
            <a:off x="3821398" y="1440779"/>
            <a:ext cx="4760099" cy="472805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0E3630B-1B19-04CD-43EF-49094922C591}"/>
              </a:ext>
            </a:extLst>
          </p:cNvPr>
          <p:cNvSpPr>
            <a:spLocks noGrp="1"/>
          </p:cNvSpPr>
          <p:nvPr>
            <p:ph type="title"/>
          </p:nvPr>
        </p:nvSpPr>
        <p:spPr>
          <a:xfrm>
            <a:off x="367009" y="77102"/>
            <a:ext cx="6667604" cy="988870"/>
          </a:xfrm>
        </p:spPr>
        <p:txBody>
          <a:bodyPr>
            <a:normAutofit/>
          </a:bodyPr>
          <a:lstStyle/>
          <a:p>
            <a:r>
              <a:rPr lang="en-GB" sz="3200" dirty="0">
                <a:latin typeface="Arial" panose="020B0604020202020204" pitchFamily="34" charset="0"/>
                <a:cs typeface="Arial" panose="020B0604020202020204" pitchFamily="34" charset="0"/>
              </a:rPr>
              <a:t>Our Team – Author’s Specialisms</a:t>
            </a:r>
          </a:p>
        </p:txBody>
      </p:sp>
      <p:pic>
        <p:nvPicPr>
          <p:cNvPr id="6" name="Picture 5">
            <a:extLst>
              <a:ext uri="{FF2B5EF4-FFF2-40B4-BE49-F238E27FC236}">
                <a16:creationId xmlns:a16="http://schemas.microsoft.com/office/drawing/2014/main" id="{197A195D-B745-D392-ABBC-4E88116D0296}"/>
              </a:ext>
            </a:extLst>
          </p:cNvPr>
          <p:cNvPicPr>
            <a:picLocks noChangeAspect="1"/>
          </p:cNvPicPr>
          <p:nvPr/>
        </p:nvPicPr>
        <p:blipFill>
          <a:blip r:embed="rId4"/>
          <a:srcRect l="9069" t="24623" r="51490" b="5352"/>
          <a:stretch>
            <a:fillRect/>
          </a:stretch>
        </p:blipFill>
        <p:spPr>
          <a:xfrm>
            <a:off x="9199069" y="3536010"/>
            <a:ext cx="1124130" cy="1350000"/>
          </a:xfrm>
          <a:prstGeom prst="rect">
            <a:avLst/>
          </a:prstGeom>
        </p:spPr>
      </p:pic>
      <p:pic>
        <p:nvPicPr>
          <p:cNvPr id="8" name="Picture 7">
            <a:extLst>
              <a:ext uri="{FF2B5EF4-FFF2-40B4-BE49-F238E27FC236}">
                <a16:creationId xmlns:a16="http://schemas.microsoft.com/office/drawing/2014/main" id="{0D7A82C5-C5C3-0AE2-5964-6B815C54EFBE}"/>
              </a:ext>
            </a:extLst>
          </p:cNvPr>
          <p:cNvPicPr>
            <a:picLocks noChangeAspect="1"/>
          </p:cNvPicPr>
          <p:nvPr/>
        </p:nvPicPr>
        <p:blipFill>
          <a:blip r:embed="rId5"/>
          <a:srcRect l="58045" t="20733" r="5336"/>
          <a:stretch>
            <a:fillRect/>
          </a:stretch>
        </p:blipFill>
        <p:spPr>
          <a:xfrm>
            <a:off x="7034612" y="5332829"/>
            <a:ext cx="947529" cy="1350000"/>
          </a:xfrm>
          <a:prstGeom prst="rect">
            <a:avLst/>
          </a:prstGeom>
        </p:spPr>
      </p:pic>
      <p:pic>
        <p:nvPicPr>
          <p:cNvPr id="10" name="Picture 9">
            <a:extLst>
              <a:ext uri="{FF2B5EF4-FFF2-40B4-BE49-F238E27FC236}">
                <a16:creationId xmlns:a16="http://schemas.microsoft.com/office/drawing/2014/main" id="{9322A45B-A5E4-F91E-412F-1990C06CC03A}"/>
              </a:ext>
            </a:extLst>
          </p:cNvPr>
          <p:cNvPicPr>
            <a:picLocks noChangeAspect="1"/>
          </p:cNvPicPr>
          <p:nvPr/>
        </p:nvPicPr>
        <p:blipFill>
          <a:blip r:embed="rId6"/>
          <a:srcRect l="20460" t="22114" r="4387"/>
          <a:stretch>
            <a:fillRect/>
          </a:stretch>
        </p:blipFill>
        <p:spPr>
          <a:xfrm>
            <a:off x="9350971" y="1579821"/>
            <a:ext cx="1038649" cy="1350000"/>
          </a:xfrm>
          <a:prstGeom prst="rect">
            <a:avLst/>
          </a:prstGeom>
        </p:spPr>
      </p:pic>
      <p:pic>
        <p:nvPicPr>
          <p:cNvPr id="12" name="Picture 11">
            <a:extLst>
              <a:ext uri="{FF2B5EF4-FFF2-40B4-BE49-F238E27FC236}">
                <a16:creationId xmlns:a16="http://schemas.microsoft.com/office/drawing/2014/main" id="{6C970C5D-6EE0-9C2B-FAD6-EBA0E17F4672}"/>
              </a:ext>
            </a:extLst>
          </p:cNvPr>
          <p:cNvPicPr>
            <a:picLocks noChangeAspect="1"/>
          </p:cNvPicPr>
          <p:nvPr/>
        </p:nvPicPr>
        <p:blipFill>
          <a:blip r:embed="rId7"/>
          <a:srcRect l="15487" t="15622" r="10038" b="4385"/>
          <a:stretch>
            <a:fillRect/>
          </a:stretch>
        </p:blipFill>
        <p:spPr>
          <a:xfrm>
            <a:off x="10676850" y="1579821"/>
            <a:ext cx="899267" cy="1350000"/>
          </a:xfrm>
          <a:prstGeom prst="rect">
            <a:avLst/>
          </a:prstGeom>
        </p:spPr>
      </p:pic>
      <p:pic>
        <p:nvPicPr>
          <p:cNvPr id="16" name="Picture 15">
            <a:extLst>
              <a:ext uri="{FF2B5EF4-FFF2-40B4-BE49-F238E27FC236}">
                <a16:creationId xmlns:a16="http://schemas.microsoft.com/office/drawing/2014/main" id="{63563F08-D454-4EB3-92A6-C6877D5B7E92}"/>
              </a:ext>
            </a:extLst>
          </p:cNvPr>
          <p:cNvPicPr>
            <a:picLocks noChangeAspect="1"/>
          </p:cNvPicPr>
          <p:nvPr/>
        </p:nvPicPr>
        <p:blipFill>
          <a:blip r:embed="rId8"/>
          <a:srcRect l="53068" t="19679" r="3045" b="2130"/>
          <a:stretch>
            <a:fillRect/>
          </a:stretch>
        </p:blipFill>
        <p:spPr>
          <a:xfrm>
            <a:off x="316000" y="5294553"/>
            <a:ext cx="1063527" cy="1350000"/>
          </a:xfrm>
          <a:prstGeom prst="rect">
            <a:avLst/>
          </a:prstGeom>
        </p:spPr>
      </p:pic>
      <p:sp>
        <p:nvSpPr>
          <p:cNvPr id="20" name="Arrow: Left 19">
            <a:extLst>
              <a:ext uri="{FF2B5EF4-FFF2-40B4-BE49-F238E27FC236}">
                <a16:creationId xmlns:a16="http://schemas.microsoft.com/office/drawing/2014/main" id="{1E9678F6-022E-512A-E3F9-0C258C0DEAC6}"/>
              </a:ext>
            </a:extLst>
          </p:cNvPr>
          <p:cNvSpPr/>
          <p:nvPr/>
        </p:nvSpPr>
        <p:spPr>
          <a:xfrm rot="21144649">
            <a:off x="6460452" y="1876319"/>
            <a:ext cx="2777374" cy="348183"/>
          </a:xfrm>
          <a:prstGeom prst="leftArrow">
            <a:avLst/>
          </a:prstGeom>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Arrow: Left 20">
            <a:extLst>
              <a:ext uri="{FF2B5EF4-FFF2-40B4-BE49-F238E27FC236}">
                <a16:creationId xmlns:a16="http://schemas.microsoft.com/office/drawing/2014/main" id="{9C9F6DA9-EB6A-A382-C7FA-DFA61B0CCC58}"/>
              </a:ext>
            </a:extLst>
          </p:cNvPr>
          <p:cNvSpPr/>
          <p:nvPr/>
        </p:nvSpPr>
        <p:spPr>
          <a:xfrm rot="2299446">
            <a:off x="7119703" y="4350675"/>
            <a:ext cx="544109" cy="348183"/>
          </a:xfrm>
          <a:prstGeom prst="leftArrow">
            <a:avLst/>
          </a:prstGeom>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Arrow: Left 21">
            <a:extLst>
              <a:ext uri="{FF2B5EF4-FFF2-40B4-BE49-F238E27FC236}">
                <a16:creationId xmlns:a16="http://schemas.microsoft.com/office/drawing/2014/main" id="{DB5023CA-59A4-3FBF-0B76-DE2A51A4DCCD}"/>
              </a:ext>
            </a:extLst>
          </p:cNvPr>
          <p:cNvSpPr/>
          <p:nvPr/>
        </p:nvSpPr>
        <p:spPr>
          <a:xfrm>
            <a:off x="8574905" y="3543333"/>
            <a:ext cx="485742" cy="348183"/>
          </a:xfrm>
          <a:prstGeom prst="leftArrow">
            <a:avLst/>
          </a:prstGeom>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Arrow: Left 22">
            <a:extLst>
              <a:ext uri="{FF2B5EF4-FFF2-40B4-BE49-F238E27FC236}">
                <a16:creationId xmlns:a16="http://schemas.microsoft.com/office/drawing/2014/main" id="{7D83FAF1-5DA8-2F1C-9487-1269C7EC2A01}"/>
              </a:ext>
            </a:extLst>
          </p:cNvPr>
          <p:cNvSpPr/>
          <p:nvPr/>
        </p:nvSpPr>
        <p:spPr>
          <a:xfrm rot="9236061">
            <a:off x="3888444" y="4265126"/>
            <a:ext cx="1332023" cy="348183"/>
          </a:xfrm>
          <a:prstGeom prst="leftArrow">
            <a:avLst/>
          </a:prstGeom>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24">
            <a:extLst>
              <a:ext uri="{FF2B5EF4-FFF2-40B4-BE49-F238E27FC236}">
                <a16:creationId xmlns:a16="http://schemas.microsoft.com/office/drawing/2014/main" id="{61792715-4B90-FF28-8B03-FEBDE575D4C9}"/>
              </a:ext>
            </a:extLst>
          </p:cNvPr>
          <p:cNvPicPr>
            <a:picLocks noChangeAspect="1"/>
          </p:cNvPicPr>
          <p:nvPr/>
        </p:nvPicPr>
        <p:blipFill>
          <a:blip r:embed="rId9"/>
          <a:srcRect l="20458" t="22216" r="7642"/>
          <a:stretch>
            <a:fillRect/>
          </a:stretch>
        </p:blipFill>
        <p:spPr>
          <a:xfrm>
            <a:off x="1507784" y="3191220"/>
            <a:ext cx="1029239" cy="1350000"/>
          </a:xfrm>
          <a:prstGeom prst="rect">
            <a:avLst/>
          </a:prstGeom>
        </p:spPr>
      </p:pic>
      <p:sp>
        <p:nvSpPr>
          <p:cNvPr id="26" name="Arrow: Left 25">
            <a:extLst>
              <a:ext uri="{FF2B5EF4-FFF2-40B4-BE49-F238E27FC236}">
                <a16:creationId xmlns:a16="http://schemas.microsoft.com/office/drawing/2014/main" id="{F945FC3B-57AD-16B3-BCB2-4E1FCBAF0713}"/>
              </a:ext>
            </a:extLst>
          </p:cNvPr>
          <p:cNvSpPr/>
          <p:nvPr/>
        </p:nvSpPr>
        <p:spPr>
          <a:xfrm rot="10211621">
            <a:off x="3781522" y="3593362"/>
            <a:ext cx="1368518" cy="348183"/>
          </a:xfrm>
          <a:prstGeom prst="leftArrow">
            <a:avLst/>
          </a:prstGeom>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a:extLst>
              <a:ext uri="{FF2B5EF4-FFF2-40B4-BE49-F238E27FC236}">
                <a16:creationId xmlns:a16="http://schemas.microsoft.com/office/drawing/2014/main" id="{1E27A359-414E-426E-FA35-8EBD07A7C282}"/>
              </a:ext>
            </a:extLst>
          </p:cNvPr>
          <p:cNvPicPr>
            <a:picLocks noChangeAspect="1"/>
          </p:cNvPicPr>
          <p:nvPr/>
        </p:nvPicPr>
        <p:blipFill>
          <a:blip r:embed="rId10"/>
          <a:stretch>
            <a:fillRect/>
          </a:stretch>
        </p:blipFill>
        <p:spPr>
          <a:xfrm>
            <a:off x="276308" y="1458400"/>
            <a:ext cx="3379871" cy="997993"/>
          </a:xfrm>
          <a:prstGeom prst="rect">
            <a:avLst/>
          </a:prstGeom>
        </p:spPr>
      </p:pic>
      <p:sp>
        <p:nvSpPr>
          <p:cNvPr id="29" name="Arrow: Left 28">
            <a:extLst>
              <a:ext uri="{FF2B5EF4-FFF2-40B4-BE49-F238E27FC236}">
                <a16:creationId xmlns:a16="http://schemas.microsoft.com/office/drawing/2014/main" id="{CCCBE104-EC64-23D7-DB61-9902F4F329FC}"/>
              </a:ext>
            </a:extLst>
          </p:cNvPr>
          <p:cNvSpPr/>
          <p:nvPr/>
        </p:nvSpPr>
        <p:spPr>
          <a:xfrm rot="12032067">
            <a:off x="3674356" y="2583993"/>
            <a:ext cx="1726701" cy="348183"/>
          </a:xfrm>
          <a:prstGeom prst="leftArrow">
            <a:avLst/>
          </a:prstGeom>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Subtitle 2">
            <a:extLst>
              <a:ext uri="{FF2B5EF4-FFF2-40B4-BE49-F238E27FC236}">
                <a16:creationId xmlns:a16="http://schemas.microsoft.com/office/drawing/2014/main" id="{377B9CC7-A4D8-7DA6-C419-E4E01718998B}"/>
              </a:ext>
            </a:extLst>
          </p:cNvPr>
          <p:cNvSpPr txBox="1">
            <a:spLocks/>
          </p:cNvSpPr>
          <p:nvPr/>
        </p:nvSpPr>
        <p:spPr>
          <a:xfrm>
            <a:off x="1182120" y="2551332"/>
            <a:ext cx="1728001" cy="246221"/>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0"/>
              </a:spcBef>
              <a:spcAft>
                <a:spcPts val="900"/>
              </a:spcAft>
              <a:buFont typeface="Times New Roman" panose="02020603050405020304" pitchFamily="18"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j-lt"/>
                <a:ea typeface="+mn-ea"/>
                <a:cs typeface="Arial" panose="020B0604020202020204" pitchFamily="34" charset="0"/>
              </a:defRPr>
            </a:lvl4pPr>
            <a:lvl5pPr marL="1828800" indent="0" algn="ctr" defTabSz="914400" rtl="0" eaLnBrk="1" latinLnBrk="0" hangingPunct="1">
              <a:lnSpc>
                <a:spcPct val="1000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n-lt"/>
                <a:ea typeface="+mn-ea"/>
                <a:cs typeface="Arial" panose="020B0604020202020204" pitchFamily="34" charset="0"/>
              </a:defRPr>
            </a:lvl6pPr>
            <a:lvl7pPr marL="2743200" indent="0" algn="ctr" defTabSz="914400" rtl="0" eaLnBrk="1" latinLnBrk="0" hangingPunct="1">
              <a:lnSpc>
                <a:spcPct val="100000"/>
              </a:lnSpc>
              <a:spcBef>
                <a:spcPts val="0"/>
              </a:spcBef>
              <a:spcAft>
                <a:spcPts val="900"/>
              </a:spcAft>
              <a:buFont typeface="Arial" panose="020B0604020202020204" pitchFamily="34" charset="0"/>
              <a:buNone/>
              <a:defRPr sz="1600" b="1" kern="1200">
                <a:solidFill>
                  <a:schemeClr val="accent1"/>
                </a:solidFill>
                <a:latin typeface="Arial" panose="020B0604020202020204" pitchFamily="34" charset="0"/>
                <a:ea typeface="+mn-ea"/>
                <a:cs typeface="Arial" panose="020B0604020202020204" pitchFamily="34" charset="0"/>
              </a:defRPr>
            </a:lvl7pPr>
            <a:lvl8pPr marL="32004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1"/>
                </a:solidFill>
                <a:latin typeface="+mn-lt"/>
                <a:ea typeface="+mn-ea"/>
                <a:cs typeface="Arial" panose="020B0604020202020204" pitchFamily="34" charset="0"/>
              </a:defRPr>
            </a:lvl8pPr>
            <a:lvl9pPr marL="3657600" indent="0" algn="ctr" defTabSz="914400" rtl="0" eaLnBrk="1" latinLnBrk="0" hangingPunct="1">
              <a:lnSpc>
                <a:spcPts val="14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9pPr>
          </a:lstStyle>
          <a:p>
            <a:pPr algn="ctr"/>
            <a:r>
              <a:rPr lang="en-GB"/>
              <a:t>Contractors</a:t>
            </a:r>
          </a:p>
        </p:txBody>
      </p:sp>
      <p:sp>
        <p:nvSpPr>
          <p:cNvPr id="9" name="Subtitle 2">
            <a:extLst>
              <a:ext uri="{FF2B5EF4-FFF2-40B4-BE49-F238E27FC236}">
                <a16:creationId xmlns:a16="http://schemas.microsoft.com/office/drawing/2014/main" id="{21D1F5AB-B8E4-B64C-7C4B-EE2462B143CD}"/>
              </a:ext>
            </a:extLst>
          </p:cNvPr>
          <p:cNvSpPr txBox="1">
            <a:spLocks/>
          </p:cNvSpPr>
          <p:nvPr/>
        </p:nvSpPr>
        <p:spPr>
          <a:xfrm>
            <a:off x="265392" y="2824468"/>
            <a:ext cx="1044000" cy="216000"/>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0"/>
              </a:spcBef>
              <a:spcAft>
                <a:spcPts val="900"/>
              </a:spcAft>
              <a:buFont typeface="Times New Roman" panose="02020603050405020304" pitchFamily="18"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j-lt"/>
                <a:ea typeface="+mn-ea"/>
                <a:cs typeface="Arial" panose="020B0604020202020204" pitchFamily="34" charset="0"/>
              </a:defRPr>
            </a:lvl4pPr>
            <a:lvl5pPr marL="1828800" indent="0" algn="ctr" defTabSz="914400" rtl="0" eaLnBrk="1" latinLnBrk="0" hangingPunct="1">
              <a:lnSpc>
                <a:spcPct val="1000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n-lt"/>
                <a:ea typeface="+mn-ea"/>
                <a:cs typeface="Arial" panose="020B0604020202020204" pitchFamily="34" charset="0"/>
              </a:defRPr>
            </a:lvl6pPr>
            <a:lvl7pPr marL="2743200" indent="0" algn="ctr" defTabSz="914400" rtl="0" eaLnBrk="1" latinLnBrk="0" hangingPunct="1">
              <a:lnSpc>
                <a:spcPct val="100000"/>
              </a:lnSpc>
              <a:spcBef>
                <a:spcPts val="0"/>
              </a:spcBef>
              <a:spcAft>
                <a:spcPts val="900"/>
              </a:spcAft>
              <a:buFont typeface="Arial" panose="020B0604020202020204" pitchFamily="34" charset="0"/>
              <a:buNone/>
              <a:defRPr sz="1600" b="1" kern="1200">
                <a:solidFill>
                  <a:schemeClr val="accent1"/>
                </a:solidFill>
                <a:latin typeface="Arial" panose="020B0604020202020204" pitchFamily="34" charset="0"/>
                <a:ea typeface="+mn-ea"/>
                <a:cs typeface="Arial" panose="020B0604020202020204" pitchFamily="34" charset="0"/>
              </a:defRPr>
            </a:lvl7pPr>
            <a:lvl8pPr marL="32004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1"/>
                </a:solidFill>
                <a:latin typeface="+mn-lt"/>
                <a:ea typeface="+mn-ea"/>
                <a:cs typeface="Arial" panose="020B0604020202020204" pitchFamily="34" charset="0"/>
              </a:defRPr>
            </a:lvl8pPr>
            <a:lvl9pPr marL="3657600" indent="0" algn="ctr" defTabSz="914400" rtl="0" eaLnBrk="1" latinLnBrk="0" hangingPunct="1">
              <a:lnSpc>
                <a:spcPts val="14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9pPr>
          </a:lstStyle>
          <a:p>
            <a:pPr algn="ctr"/>
            <a:r>
              <a:rPr lang="en-GB" sz="1000"/>
              <a:t>Mark Pennington Balfour Beatty</a:t>
            </a:r>
          </a:p>
        </p:txBody>
      </p:sp>
      <p:pic>
        <p:nvPicPr>
          <p:cNvPr id="11" name="Picture 10">
            <a:extLst>
              <a:ext uri="{FF2B5EF4-FFF2-40B4-BE49-F238E27FC236}">
                <a16:creationId xmlns:a16="http://schemas.microsoft.com/office/drawing/2014/main" id="{522C5BEA-4A44-47AC-F1DC-31FE4101F207}"/>
              </a:ext>
            </a:extLst>
          </p:cNvPr>
          <p:cNvPicPr>
            <a:picLocks noChangeAspect="1"/>
          </p:cNvPicPr>
          <p:nvPr/>
        </p:nvPicPr>
        <p:blipFill>
          <a:blip r:embed="rId8"/>
          <a:srcRect t="20806" r="54836"/>
          <a:stretch>
            <a:fillRect/>
          </a:stretch>
        </p:blipFill>
        <p:spPr>
          <a:xfrm>
            <a:off x="2545808" y="3197748"/>
            <a:ext cx="1080622" cy="1350000"/>
          </a:xfrm>
          <a:prstGeom prst="rect">
            <a:avLst/>
          </a:prstGeom>
        </p:spPr>
      </p:pic>
      <p:sp>
        <p:nvSpPr>
          <p:cNvPr id="13" name="Subtitle 2">
            <a:extLst>
              <a:ext uri="{FF2B5EF4-FFF2-40B4-BE49-F238E27FC236}">
                <a16:creationId xmlns:a16="http://schemas.microsoft.com/office/drawing/2014/main" id="{9604C74A-CBDF-59CD-DE2B-64C5D420701C}"/>
              </a:ext>
            </a:extLst>
          </p:cNvPr>
          <p:cNvSpPr txBox="1">
            <a:spLocks/>
          </p:cNvSpPr>
          <p:nvPr/>
        </p:nvSpPr>
        <p:spPr>
          <a:xfrm>
            <a:off x="1513244" y="2824468"/>
            <a:ext cx="1044000" cy="246221"/>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0"/>
              </a:spcBef>
              <a:spcAft>
                <a:spcPts val="900"/>
              </a:spcAft>
              <a:buFont typeface="Times New Roman" panose="02020603050405020304" pitchFamily="18"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j-lt"/>
                <a:ea typeface="+mn-ea"/>
                <a:cs typeface="Arial" panose="020B0604020202020204" pitchFamily="34" charset="0"/>
              </a:defRPr>
            </a:lvl4pPr>
            <a:lvl5pPr marL="1828800" indent="0" algn="ctr" defTabSz="914400" rtl="0" eaLnBrk="1" latinLnBrk="0" hangingPunct="1">
              <a:lnSpc>
                <a:spcPct val="1000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n-lt"/>
                <a:ea typeface="+mn-ea"/>
                <a:cs typeface="Arial" panose="020B0604020202020204" pitchFamily="34" charset="0"/>
              </a:defRPr>
            </a:lvl6pPr>
            <a:lvl7pPr marL="2743200" indent="0" algn="ctr" defTabSz="914400" rtl="0" eaLnBrk="1" latinLnBrk="0" hangingPunct="1">
              <a:lnSpc>
                <a:spcPct val="100000"/>
              </a:lnSpc>
              <a:spcBef>
                <a:spcPts val="0"/>
              </a:spcBef>
              <a:spcAft>
                <a:spcPts val="900"/>
              </a:spcAft>
              <a:buFont typeface="Arial" panose="020B0604020202020204" pitchFamily="34" charset="0"/>
              <a:buNone/>
              <a:defRPr sz="1600" b="1" kern="1200">
                <a:solidFill>
                  <a:schemeClr val="accent1"/>
                </a:solidFill>
                <a:latin typeface="Arial" panose="020B0604020202020204" pitchFamily="34" charset="0"/>
                <a:ea typeface="+mn-ea"/>
                <a:cs typeface="Arial" panose="020B0604020202020204" pitchFamily="34" charset="0"/>
              </a:defRPr>
            </a:lvl7pPr>
            <a:lvl8pPr marL="32004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1"/>
                </a:solidFill>
                <a:latin typeface="+mn-lt"/>
                <a:ea typeface="+mn-ea"/>
                <a:cs typeface="Arial" panose="020B0604020202020204" pitchFamily="34" charset="0"/>
              </a:defRPr>
            </a:lvl8pPr>
            <a:lvl9pPr marL="3657600" indent="0" algn="ctr" defTabSz="914400" rtl="0" eaLnBrk="1" latinLnBrk="0" hangingPunct="1">
              <a:lnSpc>
                <a:spcPts val="14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9pPr>
          </a:lstStyle>
          <a:p>
            <a:pPr algn="ctr"/>
            <a:r>
              <a:rPr lang="en-GB" sz="1000"/>
              <a:t>Michael Southall Balfour Beatty</a:t>
            </a:r>
          </a:p>
        </p:txBody>
      </p:sp>
      <p:sp>
        <p:nvSpPr>
          <p:cNvPr id="14" name="Subtitle 2">
            <a:extLst>
              <a:ext uri="{FF2B5EF4-FFF2-40B4-BE49-F238E27FC236}">
                <a16:creationId xmlns:a16="http://schemas.microsoft.com/office/drawing/2014/main" id="{EEB2893B-925E-D705-EC08-7BE38E56E440}"/>
              </a:ext>
            </a:extLst>
          </p:cNvPr>
          <p:cNvSpPr txBox="1">
            <a:spLocks/>
          </p:cNvSpPr>
          <p:nvPr/>
        </p:nvSpPr>
        <p:spPr>
          <a:xfrm>
            <a:off x="2564119" y="2829636"/>
            <a:ext cx="1044000" cy="246221"/>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0"/>
              </a:spcBef>
              <a:spcAft>
                <a:spcPts val="900"/>
              </a:spcAft>
              <a:buFont typeface="Times New Roman" panose="02020603050405020304" pitchFamily="18"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j-lt"/>
                <a:ea typeface="+mn-ea"/>
                <a:cs typeface="Arial" panose="020B0604020202020204" pitchFamily="34" charset="0"/>
              </a:defRPr>
            </a:lvl4pPr>
            <a:lvl5pPr marL="1828800" indent="0" algn="ctr" defTabSz="914400" rtl="0" eaLnBrk="1" latinLnBrk="0" hangingPunct="1">
              <a:lnSpc>
                <a:spcPct val="1000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n-lt"/>
                <a:ea typeface="+mn-ea"/>
                <a:cs typeface="Arial" panose="020B0604020202020204" pitchFamily="34" charset="0"/>
              </a:defRPr>
            </a:lvl6pPr>
            <a:lvl7pPr marL="2743200" indent="0" algn="ctr" defTabSz="914400" rtl="0" eaLnBrk="1" latinLnBrk="0" hangingPunct="1">
              <a:lnSpc>
                <a:spcPct val="100000"/>
              </a:lnSpc>
              <a:spcBef>
                <a:spcPts val="0"/>
              </a:spcBef>
              <a:spcAft>
                <a:spcPts val="900"/>
              </a:spcAft>
              <a:buFont typeface="Arial" panose="020B0604020202020204" pitchFamily="34" charset="0"/>
              <a:buNone/>
              <a:defRPr sz="1600" b="1" kern="1200">
                <a:solidFill>
                  <a:schemeClr val="accent1"/>
                </a:solidFill>
                <a:latin typeface="Arial" panose="020B0604020202020204" pitchFamily="34" charset="0"/>
                <a:ea typeface="+mn-ea"/>
                <a:cs typeface="Arial" panose="020B0604020202020204" pitchFamily="34" charset="0"/>
              </a:defRPr>
            </a:lvl7pPr>
            <a:lvl8pPr marL="32004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1"/>
                </a:solidFill>
                <a:latin typeface="+mn-lt"/>
                <a:ea typeface="+mn-ea"/>
                <a:cs typeface="Arial" panose="020B0604020202020204" pitchFamily="34" charset="0"/>
              </a:defRPr>
            </a:lvl8pPr>
            <a:lvl9pPr marL="3657600" indent="0" algn="ctr" defTabSz="914400" rtl="0" eaLnBrk="1" latinLnBrk="0" hangingPunct="1">
              <a:lnSpc>
                <a:spcPts val="14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9pPr>
          </a:lstStyle>
          <a:p>
            <a:pPr algn="ctr"/>
            <a:r>
              <a:rPr lang="en-GB" sz="1000"/>
              <a:t>Peter Hewitt Laing O’Rourke</a:t>
            </a:r>
          </a:p>
        </p:txBody>
      </p:sp>
      <p:cxnSp>
        <p:nvCxnSpPr>
          <p:cNvPr id="17" name="Straight Connector 16">
            <a:extLst>
              <a:ext uri="{FF2B5EF4-FFF2-40B4-BE49-F238E27FC236}">
                <a16:creationId xmlns:a16="http://schemas.microsoft.com/office/drawing/2014/main" id="{7918341E-ED94-1346-9D63-10B21945F435}"/>
              </a:ext>
            </a:extLst>
          </p:cNvPr>
          <p:cNvCxnSpPr>
            <a:cxnSpLocks/>
          </p:cNvCxnSpPr>
          <p:nvPr/>
        </p:nvCxnSpPr>
        <p:spPr>
          <a:xfrm>
            <a:off x="268338" y="2809947"/>
            <a:ext cx="324655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85CB8DB1-0AC2-CB43-EE7B-6E46F8D5298E}"/>
              </a:ext>
            </a:extLst>
          </p:cNvPr>
          <p:cNvPicPr>
            <a:picLocks noChangeAspect="1"/>
          </p:cNvPicPr>
          <p:nvPr/>
        </p:nvPicPr>
        <p:blipFill>
          <a:blip r:embed="rId5"/>
          <a:srcRect l="5532" t="22010" r="53967"/>
          <a:stretch>
            <a:fillRect/>
          </a:stretch>
        </p:blipFill>
        <p:spPr>
          <a:xfrm>
            <a:off x="1498998" y="5294553"/>
            <a:ext cx="1065121" cy="1350000"/>
          </a:xfrm>
          <a:prstGeom prst="rect">
            <a:avLst/>
          </a:prstGeom>
        </p:spPr>
      </p:pic>
      <p:sp>
        <p:nvSpPr>
          <p:cNvPr id="24" name="Subtitle 2">
            <a:extLst>
              <a:ext uri="{FF2B5EF4-FFF2-40B4-BE49-F238E27FC236}">
                <a16:creationId xmlns:a16="http://schemas.microsoft.com/office/drawing/2014/main" id="{38C35E28-6EF1-E88F-6CC5-AD82CDF029DC}"/>
              </a:ext>
            </a:extLst>
          </p:cNvPr>
          <p:cNvSpPr txBox="1">
            <a:spLocks/>
          </p:cNvSpPr>
          <p:nvPr/>
        </p:nvSpPr>
        <p:spPr>
          <a:xfrm>
            <a:off x="1092060" y="4564275"/>
            <a:ext cx="1728001" cy="246221"/>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0"/>
              </a:spcBef>
              <a:spcAft>
                <a:spcPts val="900"/>
              </a:spcAft>
              <a:buFont typeface="Times New Roman" panose="02020603050405020304" pitchFamily="18"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j-lt"/>
                <a:ea typeface="+mn-ea"/>
                <a:cs typeface="Arial" panose="020B0604020202020204" pitchFamily="34" charset="0"/>
              </a:defRPr>
            </a:lvl4pPr>
            <a:lvl5pPr marL="1828800" indent="0" algn="ctr" defTabSz="914400" rtl="0" eaLnBrk="1" latinLnBrk="0" hangingPunct="1">
              <a:lnSpc>
                <a:spcPct val="1000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n-lt"/>
                <a:ea typeface="+mn-ea"/>
                <a:cs typeface="Arial" panose="020B0604020202020204" pitchFamily="34" charset="0"/>
              </a:defRPr>
            </a:lvl6pPr>
            <a:lvl7pPr marL="2743200" indent="0" algn="ctr" defTabSz="914400" rtl="0" eaLnBrk="1" latinLnBrk="0" hangingPunct="1">
              <a:lnSpc>
                <a:spcPct val="100000"/>
              </a:lnSpc>
              <a:spcBef>
                <a:spcPts val="0"/>
              </a:spcBef>
              <a:spcAft>
                <a:spcPts val="900"/>
              </a:spcAft>
              <a:buFont typeface="Arial" panose="020B0604020202020204" pitchFamily="34" charset="0"/>
              <a:buNone/>
              <a:defRPr sz="1600" b="1" kern="1200">
                <a:solidFill>
                  <a:schemeClr val="accent1"/>
                </a:solidFill>
                <a:latin typeface="Arial" panose="020B0604020202020204" pitchFamily="34" charset="0"/>
                <a:ea typeface="+mn-ea"/>
                <a:cs typeface="Arial" panose="020B0604020202020204" pitchFamily="34" charset="0"/>
              </a:defRPr>
            </a:lvl7pPr>
            <a:lvl8pPr marL="32004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1"/>
                </a:solidFill>
                <a:latin typeface="+mn-lt"/>
                <a:ea typeface="+mn-ea"/>
                <a:cs typeface="Arial" panose="020B0604020202020204" pitchFamily="34" charset="0"/>
              </a:defRPr>
            </a:lvl8pPr>
            <a:lvl9pPr marL="3657600" indent="0" algn="ctr" defTabSz="914400" rtl="0" eaLnBrk="1" latinLnBrk="0" hangingPunct="1">
              <a:lnSpc>
                <a:spcPts val="14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9pPr>
          </a:lstStyle>
          <a:p>
            <a:pPr algn="ctr"/>
            <a:r>
              <a:rPr lang="en-GB"/>
              <a:t>I&amp;M</a:t>
            </a:r>
          </a:p>
        </p:txBody>
      </p:sp>
      <p:sp>
        <p:nvSpPr>
          <p:cNvPr id="27" name="Subtitle 2">
            <a:extLst>
              <a:ext uri="{FF2B5EF4-FFF2-40B4-BE49-F238E27FC236}">
                <a16:creationId xmlns:a16="http://schemas.microsoft.com/office/drawing/2014/main" id="{06DABC1A-A838-B199-ACA7-2B50907B0769}"/>
              </a:ext>
            </a:extLst>
          </p:cNvPr>
          <p:cNvSpPr txBox="1">
            <a:spLocks/>
          </p:cNvSpPr>
          <p:nvPr/>
        </p:nvSpPr>
        <p:spPr>
          <a:xfrm>
            <a:off x="272267" y="4837411"/>
            <a:ext cx="1044000" cy="216000"/>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0"/>
              </a:spcBef>
              <a:spcAft>
                <a:spcPts val="900"/>
              </a:spcAft>
              <a:buFont typeface="Times New Roman" panose="02020603050405020304" pitchFamily="18"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j-lt"/>
                <a:ea typeface="+mn-ea"/>
                <a:cs typeface="Arial" panose="020B0604020202020204" pitchFamily="34" charset="0"/>
              </a:defRPr>
            </a:lvl4pPr>
            <a:lvl5pPr marL="1828800" indent="0" algn="ctr" defTabSz="914400" rtl="0" eaLnBrk="1" latinLnBrk="0" hangingPunct="1">
              <a:lnSpc>
                <a:spcPct val="1000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n-lt"/>
                <a:ea typeface="+mn-ea"/>
                <a:cs typeface="Arial" panose="020B0604020202020204" pitchFamily="34" charset="0"/>
              </a:defRPr>
            </a:lvl6pPr>
            <a:lvl7pPr marL="2743200" indent="0" algn="ctr" defTabSz="914400" rtl="0" eaLnBrk="1" latinLnBrk="0" hangingPunct="1">
              <a:lnSpc>
                <a:spcPct val="100000"/>
              </a:lnSpc>
              <a:spcBef>
                <a:spcPts val="0"/>
              </a:spcBef>
              <a:spcAft>
                <a:spcPts val="900"/>
              </a:spcAft>
              <a:buFont typeface="Arial" panose="020B0604020202020204" pitchFamily="34" charset="0"/>
              <a:buNone/>
              <a:defRPr sz="1600" b="1" kern="1200">
                <a:solidFill>
                  <a:schemeClr val="accent1"/>
                </a:solidFill>
                <a:latin typeface="Arial" panose="020B0604020202020204" pitchFamily="34" charset="0"/>
                <a:ea typeface="+mn-ea"/>
                <a:cs typeface="Arial" panose="020B0604020202020204" pitchFamily="34" charset="0"/>
              </a:defRPr>
            </a:lvl7pPr>
            <a:lvl8pPr marL="32004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1"/>
                </a:solidFill>
                <a:latin typeface="+mn-lt"/>
                <a:ea typeface="+mn-ea"/>
                <a:cs typeface="Arial" panose="020B0604020202020204" pitchFamily="34" charset="0"/>
              </a:defRPr>
            </a:lvl8pPr>
            <a:lvl9pPr marL="3657600" indent="0" algn="ctr" defTabSz="914400" rtl="0" eaLnBrk="1" latinLnBrk="0" hangingPunct="1">
              <a:lnSpc>
                <a:spcPts val="14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9pPr>
          </a:lstStyle>
          <a:p>
            <a:pPr algn="ctr"/>
            <a:r>
              <a:rPr lang="en-GB" sz="1000"/>
              <a:t>Andrew Ridley Geotechnical Observations</a:t>
            </a:r>
          </a:p>
        </p:txBody>
      </p:sp>
      <p:sp>
        <p:nvSpPr>
          <p:cNvPr id="30" name="Subtitle 2">
            <a:extLst>
              <a:ext uri="{FF2B5EF4-FFF2-40B4-BE49-F238E27FC236}">
                <a16:creationId xmlns:a16="http://schemas.microsoft.com/office/drawing/2014/main" id="{3C3F844E-197C-467F-0AD4-59300A1A0A6F}"/>
              </a:ext>
            </a:extLst>
          </p:cNvPr>
          <p:cNvSpPr txBox="1">
            <a:spLocks/>
          </p:cNvSpPr>
          <p:nvPr/>
        </p:nvSpPr>
        <p:spPr>
          <a:xfrm>
            <a:off x="1520119" y="4837411"/>
            <a:ext cx="1044000" cy="246221"/>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0"/>
              </a:spcBef>
              <a:spcAft>
                <a:spcPts val="900"/>
              </a:spcAft>
              <a:buFont typeface="Times New Roman" panose="02020603050405020304" pitchFamily="18"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j-lt"/>
                <a:ea typeface="+mn-ea"/>
                <a:cs typeface="Arial" panose="020B0604020202020204" pitchFamily="34" charset="0"/>
              </a:defRPr>
            </a:lvl4pPr>
            <a:lvl5pPr marL="1828800" indent="0" algn="ctr" defTabSz="914400" rtl="0" eaLnBrk="1" latinLnBrk="0" hangingPunct="1">
              <a:lnSpc>
                <a:spcPct val="1000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n-lt"/>
                <a:ea typeface="+mn-ea"/>
                <a:cs typeface="Arial" panose="020B0604020202020204" pitchFamily="34" charset="0"/>
              </a:defRPr>
            </a:lvl6pPr>
            <a:lvl7pPr marL="2743200" indent="0" algn="ctr" defTabSz="914400" rtl="0" eaLnBrk="1" latinLnBrk="0" hangingPunct="1">
              <a:lnSpc>
                <a:spcPct val="100000"/>
              </a:lnSpc>
              <a:spcBef>
                <a:spcPts val="0"/>
              </a:spcBef>
              <a:spcAft>
                <a:spcPts val="900"/>
              </a:spcAft>
              <a:buFont typeface="Arial" panose="020B0604020202020204" pitchFamily="34" charset="0"/>
              <a:buNone/>
              <a:defRPr sz="1600" b="1" kern="1200">
                <a:solidFill>
                  <a:schemeClr val="accent1"/>
                </a:solidFill>
                <a:latin typeface="Arial" panose="020B0604020202020204" pitchFamily="34" charset="0"/>
                <a:ea typeface="+mn-ea"/>
                <a:cs typeface="Arial" panose="020B0604020202020204" pitchFamily="34" charset="0"/>
              </a:defRPr>
            </a:lvl7pPr>
            <a:lvl8pPr marL="32004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1"/>
                </a:solidFill>
                <a:latin typeface="+mn-lt"/>
                <a:ea typeface="+mn-ea"/>
                <a:cs typeface="Arial" panose="020B0604020202020204" pitchFamily="34" charset="0"/>
              </a:defRPr>
            </a:lvl8pPr>
            <a:lvl9pPr marL="3657600" indent="0" algn="ctr" defTabSz="914400" rtl="0" eaLnBrk="1" latinLnBrk="0" hangingPunct="1">
              <a:lnSpc>
                <a:spcPts val="14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9pPr>
          </a:lstStyle>
          <a:p>
            <a:pPr algn="ctr"/>
            <a:r>
              <a:rPr lang="en-GB" sz="1000"/>
              <a:t>Angus Maxwell </a:t>
            </a:r>
            <a:r>
              <a:rPr lang="en-GB" sz="1000" err="1"/>
              <a:t>Maxwell</a:t>
            </a:r>
            <a:r>
              <a:rPr lang="en-GB" sz="1000"/>
              <a:t> </a:t>
            </a:r>
            <a:r>
              <a:rPr lang="en-GB" sz="1000" err="1"/>
              <a:t>GeoSystems</a:t>
            </a:r>
            <a:endParaRPr lang="en-GB" sz="1000"/>
          </a:p>
        </p:txBody>
      </p:sp>
      <p:cxnSp>
        <p:nvCxnSpPr>
          <p:cNvPr id="31" name="Straight Connector 30">
            <a:extLst>
              <a:ext uri="{FF2B5EF4-FFF2-40B4-BE49-F238E27FC236}">
                <a16:creationId xmlns:a16="http://schemas.microsoft.com/office/drawing/2014/main" id="{35CF730A-BC39-104D-56E6-8DE7A908CE27}"/>
              </a:ext>
            </a:extLst>
          </p:cNvPr>
          <p:cNvCxnSpPr>
            <a:cxnSpLocks/>
          </p:cNvCxnSpPr>
          <p:nvPr/>
        </p:nvCxnSpPr>
        <p:spPr>
          <a:xfrm>
            <a:off x="316000" y="4822890"/>
            <a:ext cx="3571103"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25" name="Picture 1024">
            <a:extLst>
              <a:ext uri="{FF2B5EF4-FFF2-40B4-BE49-F238E27FC236}">
                <a16:creationId xmlns:a16="http://schemas.microsoft.com/office/drawing/2014/main" id="{E0FE02E7-EAB3-287C-5643-DDC4B21FAB5C}"/>
              </a:ext>
            </a:extLst>
          </p:cNvPr>
          <p:cNvPicPr>
            <a:picLocks noChangeAspect="1"/>
          </p:cNvPicPr>
          <p:nvPr/>
        </p:nvPicPr>
        <p:blipFill>
          <a:blip r:embed="rId11"/>
          <a:srcRect l="15224" t="19645" r="15301" b="14351"/>
          <a:stretch>
            <a:fillRect/>
          </a:stretch>
        </p:blipFill>
        <p:spPr>
          <a:xfrm>
            <a:off x="2646045" y="5294553"/>
            <a:ext cx="1241058" cy="1350000"/>
          </a:xfrm>
          <a:prstGeom prst="rect">
            <a:avLst/>
          </a:prstGeom>
        </p:spPr>
      </p:pic>
      <p:sp>
        <p:nvSpPr>
          <p:cNvPr id="1027" name="Subtitle 2">
            <a:extLst>
              <a:ext uri="{FF2B5EF4-FFF2-40B4-BE49-F238E27FC236}">
                <a16:creationId xmlns:a16="http://schemas.microsoft.com/office/drawing/2014/main" id="{030DA6F4-399B-E88F-8C58-8A1AB8EF78CC}"/>
              </a:ext>
            </a:extLst>
          </p:cNvPr>
          <p:cNvSpPr txBox="1">
            <a:spLocks/>
          </p:cNvSpPr>
          <p:nvPr/>
        </p:nvSpPr>
        <p:spPr>
          <a:xfrm>
            <a:off x="2737898" y="4827310"/>
            <a:ext cx="1044000" cy="246221"/>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0"/>
              </a:spcBef>
              <a:spcAft>
                <a:spcPts val="900"/>
              </a:spcAft>
              <a:buFont typeface="Times New Roman" panose="02020603050405020304" pitchFamily="18"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j-lt"/>
                <a:ea typeface="+mn-ea"/>
                <a:cs typeface="Arial" panose="020B0604020202020204" pitchFamily="34" charset="0"/>
              </a:defRPr>
            </a:lvl4pPr>
            <a:lvl5pPr marL="1828800" indent="0" algn="ctr" defTabSz="914400" rtl="0" eaLnBrk="1" latinLnBrk="0" hangingPunct="1">
              <a:lnSpc>
                <a:spcPct val="1000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n-lt"/>
                <a:ea typeface="+mn-ea"/>
                <a:cs typeface="Arial" panose="020B0604020202020204" pitchFamily="34" charset="0"/>
              </a:defRPr>
            </a:lvl6pPr>
            <a:lvl7pPr marL="2743200" indent="0" algn="ctr" defTabSz="914400" rtl="0" eaLnBrk="1" latinLnBrk="0" hangingPunct="1">
              <a:lnSpc>
                <a:spcPct val="100000"/>
              </a:lnSpc>
              <a:spcBef>
                <a:spcPts val="0"/>
              </a:spcBef>
              <a:spcAft>
                <a:spcPts val="900"/>
              </a:spcAft>
              <a:buFont typeface="Arial" panose="020B0604020202020204" pitchFamily="34" charset="0"/>
              <a:buNone/>
              <a:defRPr sz="1600" b="1" kern="1200">
                <a:solidFill>
                  <a:schemeClr val="accent1"/>
                </a:solidFill>
                <a:latin typeface="Arial" panose="020B0604020202020204" pitchFamily="34" charset="0"/>
                <a:ea typeface="+mn-ea"/>
                <a:cs typeface="Arial" panose="020B0604020202020204" pitchFamily="34" charset="0"/>
              </a:defRPr>
            </a:lvl7pPr>
            <a:lvl8pPr marL="32004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1"/>
                </a:solidFill>
                <a:latin typeface="+mn-lt"/>
                <a:ea typeface="+mn-ea"/>
                <a:cs typeface="Arial" panose="020B0604020202020204" pitchFamily="34" charset="0"/>
              </a:defRPr>
            </a:lvl8pPr>
            <a:lvl9pPr marL="3657600" indent="0" algn="ctr" defTabSz="914400" rtl="0" eaLnBrk="1" latinLnBrk="0" hangingPunct="1">
              <a:lnSpc>
                <a:spcPts val="14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9pPr>
          </a:lstStyle>
          <a:p>
            <a:pPr algn="ctr"/>
            <a:r>
              <a:rPr lang="en-GB" sz="1000"/>
              <a:t>Tim Clegg </a:t>
            </a:r>
            <a:r>
              <a:rPr lang="en-GB" sz="1000" err="1"/>
              <a:t>Geosense</a:t>
            </a:r>
            <a:endParaRPr lang="en-GB" sz="1000"/>
          </a:p>
        </p:txBody>
      </p:sp>
      <p:pic>
        <p:nvPicPr>
          <p:cNvPr id="1029" name="Picture 1028">
            <a:extLst>
              <a:ext uri="{FF2B5EF4-FFF2-40B4-BE49-F238E27FC236}">
                <a16:creationId xmlns:a16="http://schemas.microsoft.com/office/drawing/2014/main" id="{98E6DF44-423D-2037-09C4-5569701C03B9}"/>
              </a:ext>
            </a:extLst>
          </p:cNvPr>
          <p:cNvPicPr>
            <a:picLocks noChangeAspect="1"/>
          </p:cNvPicPr>
          <p:nvPr/>
        </p:nvPicPr>
        <p:blipFill>
          <a:blip r:embed="rId5"/>
          <a:srcRect l="5532" t="22010" r="53967"/>
          <a:stretch>
            <a:fillRect/>
          </a:stretch>
        </p:blipFill>
        <p:spPr>
          <a:xfrm>
            <a:off x="8455667" y="5350333"/>
            <a:ext cx="1065121" cy="1350000"/>
          </a:xfrm>
          <a:prstGeom prst="rect">
            <a:avLst/>
          </a:prstGeom>
        </p:spPr>
      </p:pic>
      <p:sp>
        <p:nvSpPr>
          <p:cNvPr id="1030" name="Subtitle 2">
            <a:extLst>
              <a:ext uri="{FF2B5EF4-FFF2-40B4-BE49-F238E27FC236}">
                <a16:creationId xmlns:a16="http://schemas.microsoft.com/office/drawing/2014/main" id="{56A6C519-6C52-0BE1-A8DD-A0E110ABFA62}"/>
              </a:ext>
            </a:extLst>
          </p:cNvPr>
          <p:cNvSpPr txBox="1">
            <a:spLocks/>
          </p:cNvSpPr>
          <p:nvPr/>
        </p:nvSpPr>
        <p:spPr>
          <a:xfrm>
            <a:off x="8241985" y="4996799"/>
            <a:ext cx="1512000" cy="246221"/>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0"/>
              </a:spcBef>
              <a:spcAft>
                <a:spcPts val="900"/>
              </a:spcAft>
              <a:buFont typeface="Times New Roman" panose="02020603050405020304" pitchFamily="18"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j-lt"/>
                <a:ea typeface="+mn-ea"/>
                <a:cs typeface="Arial" panose="020B0604020202020204" pitchFamily="34" charset="0"/>
              </a:defRPr>
            </a:lvl4pPr>
            <a:lvl5pPr marL="1828800" indent="0" algn="ctr" defTabSz="914400" rtl="0" eaLnBrk="1" latinLnBrk="0" hangingPunct="1">
              <a:lnSpc>
                <a:spcPct val="1000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n-lt"/>
                <a:ea typeface="+mn-ea"/>
                <a:cs typeface="Arial" panose="020B0604020202020204" pitchFamily="34" charset="0"/>
              </a:defRPr>
            </a:lvl6pPr>
            <a:lvl7pPr marL="2743200" indent="0" algn="ctr" defTabSz="914400" rtl="0" eaLnBrk="1" latinLnBrk="0" hangingPunct="1">
              <a:lnSpc>
                <a:spcPct val="100000"/>
              </a:lnSpc>
              <a:spcBef>
                <a:spcPts val="0"/>
              </a:spcBef>
              <a:spcAft>
                <a:spcPts val="900"/>
              </a:spcAft>
              <a:buFont typeface="Arial" panose="020B0604020202020204" pitchFamily="34" charset="0"/>
              <a:buNone/>
              <a:defRPr sz="1600" b="1" kern="1200">
                <a:solidFill>
                  <a:schemeClr val="accent1"/>
                </a:solidFill>
                <a:latin typeface="Arial" panose="020B0604020202020204" pitchFamily="34" charset="0"/>
                <a:ea typeface="+mn-ea"/>
                <a:cs typeface="Arial" panose="020B0604020202020204" pitchFamily="34" charset="0"/>
              </a:defRPr>
            </a:lvl7pPr>
            <a:lvl8pPr marL="32004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1"/>
                </a:solidFill>
                <a:latin typeface="+mn-lt"/>
                <a:ea typeface="+mn-ea"/>
                <a:cs typeface="Arial" panose="020B0604020202020204" pitchFamily="34" charset="0"/>
              </a:defRPr>
            </a:lvl8pPr>
            <a:lvl9pPr marL="3657600" indent="0" algn="ctr" defTabSz="914400" rtl="0" eaLnBrk="1" latinLnBrk="0" hangingPunct="1">
              <a:lnSpc>
                <a:spcPts val="14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9pPr>
          </a:lstStyle>
          <a:p>
            <a:pPr algn="ctr"/>
            <a:r>
              <a:rPr lang="en-GB" sz="1000"/>
              <a:t>Angus Maxwell     </a:t>
            </a:r>
            <a:r>
              <a:rPr lang="en-GB" sz="1000" err="1"/>
              <a:t>Maxwell</a:t>
            </a:r>
            <a:r>
              <a:rPr lang="en-GB" sz="1000"/>
              <a:t> </a:t>
            </a:r>
            <a:r>
              <a:rPr lang="en-GB" sz="1000" err="1"/>
              <a:t>GeoSystems</a:t>
            </a:r>
            <a:endParaRPr lang="en-GB" sz="1000"/>
          </a:p>
        </p:txBody>
      </p:sp>
      <p:sp>
        <p:nvSpPr>
          <p:cNvPr id="1033" name="Subtitle 2">
            <a:extLst>
              <a:ext uri="{FF2B5EF4-FFF2-40B4-BE49-F238E27FC236}">
                <a16:creationId xmlns:a16="http://schemas.microsoft.com/office/drawing/2014/main" id="{49D69F02-D15C-84B9-41EC-7267B5342083}"/>
              </a:ext>
            </a:extLst>
          </p:cNvPr>
          <p:cNvSpPr txBox="1">
            <a:spLocks/>
          </p:cNvSpPr>
          <p:nvPr/>
        </p:nvSpPr>
        <p:spPr>
          <a:xfrm>
            <a:off x="6755615" y="4996799"/>
            <a:ext cx="1505524" cy="246221"/>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0"/>
              </a:spcBef>
              <a:spcAft>
                <a:spcPts val="900"/>
              </a:spcAft>
              <a:buFont typeface="Times New Roman" panose="02020603050405020304" pitchFamily="18"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j-lt"/>
                <a:ea typeface="+mn-ea"/>
                <a:cs typeface="Arial" panose="020B0604020202020204" pitchFamily="34" charset="0"/>
              </a:defRPr>
            </a:lvl4pPr>
            <a:lvl5pPr marL="1828800" indent="0" algn="ctr" defTabSz="914400" rtl="0" eaLnBrk="1" latinLnBrk="0" hangingPunct="1">
              <a:lnSpc>
                <a:spcPct val="1000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n-lt"/>
                <a:ea typeface="+mn-ea"/>
                <a:cs typeface="Arial" panose="020B0604020202020204" pitchFamily="34" charset="0"/>
              </a:defRPr>
            </a:lvl6pPr>
            <a:lvl7pPr marL="2743200" indent="0" algn="ctr" defTabSz="914400" rtl="0" eaLnBrk="1" latinLnBrk="0" hangingPunct="1">
              <a:lnSpc>
                <a:spcPct val="100000"/>
              </a:lnSpc>
              <a:spcBef>
                <a:spcPts val="0"/>
              </a:spcBef>
              <a:spcAft>
                <a:spcPts val="900"/>
              </a:spcAft>
              <a:buFont typeface="Arial" panose="020B0604020202020204" pitchFamily="34" charset="0"/>
              <a:buNone/>
              <a:defRPr sz="1600" b="1" kern="1200">
                <a:solidFill>
                  <a:schemeClr val="accent1"/>
                </a:solidFill>
                <a:latin typeface="Arial" panose="020B0604020202020204" pitchFamily="34" charset="0"/>
                <a:ea typeface="+mn-ea"/>
                <a:cs typeface="Arial" panose="020B0604020202020204" pitchFamily="34" charset="0"/>
              </a:defRPr>
            </a:lvl7pPr>
            <a:lvl8pPr marL="32004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1"/>
                </a:solidFill>
                <a:latin typeface="+mn-lt"/>
                <a:ea typeface="+mn-ea"/>
                <a:cs typeface="Arial" panose="020B0604020202020204" pitchFamily="34" charset="0"/>
              </a:defRPr>
            </a:lvl8pPr>
            <a:lvl9pPr marL="3657600" indent="0" algn="ctr" defTabSz="914400" rtl="0" eaLnBrk="1" latinLnBrk="0" hangingPunct="1">
              <a:lnSpc>
                <a:spcPts val="14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9pPr>
          </a:lstStyle>
          <a:p>
            <a:pPr algn="ctr"/>
            <a:r>
              <a:rPr lang="en-GB" sz="1000"/>
              <a:t>Steven Walthall Independent Consultant</a:t>
            </a:r>
          </a:p>
        </p:txBody>
      </p:sp>
      <p:sp>
        <p:nvSpPr>
          <p:cNvPr id="1034" name="Subtitle 2">
            <a:extLst>
              <a:ext uri="{FF2B5EF4-FFF2-40B4-BE49-F238E27FC236}">
                <a16:creationId xmlns:a16="http://schemas.microsoft.com/office/drawing/2014/main" id="{072F45AE-F7AC-2D3C-38F6-2A4347A00F52}"/>
              </a:ext>
            </a:extLst>
          </p:cNvPr>
          <p:cNvSpPr txBox="1">
            <a:spLocks/>
          </p:cNvSpPr>
          <p:nvPr/>
        </p:nvSpPr>
        <p:spPr>
          <a:xfrm>
            <a:off x="7326053" y="4657929"/>
            <a:ext cx="1728001" cy="246221"/>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0"/>
              </a:spcBef>
              <a:spcAft>
                <a:spcPts val="900"/>
              </a:spcAft>
              <a:buFont typeface="Times New Roman" panose="02020603050405020304" pitchFamily="18"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j-lt"/>
                <a:ea typeface="+mn-ea"/>
                <a:cs typeface="Arial" panose="020B0604020202020204" pitchFamily="34" charset="0"/>
              </a:defRPr>
            </a:lvl4pPr>
            <a:lvl5pPr marL="1828800" indent="0" algn="ctr" defTabSz="914400" rtl="0" eaLnBrk="1" latinLnBrk="0" hangingPunct="1">
              <a:lnSpc>
                <a:spcPct val="1000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n-lt"/>
                <a:ea typeface="+mn-ea"/>
                <a:cs typeface="Arial" panose="020B0604020202020204" pitchFamily="34" charset="0"/>
              </a:defRPr>
            </a:lvl6pPr>
            <a:lvl7pPr marL="2743200" indent="0" algn="ctr" defTabSz="914400" rtl="0" eaLnBrk="1" latinLnBrk="0" hangingPunct="1">
              <a:lnSpc>
                <a:spcPct val="100000"/>
              </a:lnSpc>
              <a:spcBef>
                <a:spcPts val="0"/>
              </a:spcBef>
              <a:spcAft>
                <a:spcPts val="900"/>
              </a:spcAft>
              <a:buFont typeface="Arial" panose="020B0604020202020204" pitchFamily="34" charset="0"/>
              <a:buNone/>
              <a:defRPr sz="1600" b="1" kern="1200">
                <a:solidFill>
                  <a:schemeClr val="accent1"/>
                </a:solidFill>
                <a:latin typeface="Arial" panose="020B0604020202020204" pitchFamily="34" charset="0"/>
                <a:ea typeface="+mn-ea"/>
                <a:cs typeface="Arial" panose="020B0604020202020204" pitchFamily="34" charset="0"/>
              </a:defRPr>
            </a:lvl7pPr>
            <a:lvl8pPr marL="32004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1"/>
                </a:solidFill>
                <a:latin typeface="+mn-lt"/>
                <a:ea typeface="+mn-ea"/>
                <a:cs typeface="Arial" panose="020B0604020202020204" pitchFamily="34" charset="0"/>
              </a:defRPr>
            </a:lvl8pPr>
            <a:lvl9pPr marL="3657600" indent="0" algn="ctr" defTabSz="914400" rtl="0" eaLnBrk="1" latinLnBrk="0" hangingPunct="1">
              <a:lnSpc>
                <a:spcPts val="14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9pPr>
          </a:lstStyle>
          <a:p>
            <a:pPr algn="ctr"/>
            <a:r>
              <a:rPr lang="en-GB"/>
              <a:t>Databases</a:t>
            </a:r>
          </a:p>
        </p:txBody>
      </p:sp>
      <p:cxnSp>
        <p:nvCxnSpPr>
          <p:cNvPr id="1035" name="Straight Connector 1034">
            <a:extLst>
              <a:ext uri="{FF2B5EF4-FFF2-40B4-BE49-F238E27FC236}">
                <a16:creationId xmlns:a16="http://schemas.microsoft.com/office/drawing/2014/main" id="{505341E2-6125-55F3-E953-33BC464D2837}"/>
              </a:ext>
            </a:extLst>
          </p:cNvPr>
          <p:cNvCxnSpPr>
            <a:cxnSpLocks/>
          </p:cNvCxnSpPr>
          <p:nvPr/>
        </p:nvCxnSpPr>
        <p:spPr>
          <a:xfrm>
            <a:off x="6857336" y="4916544"/>
            <a:ext cx="2766136"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37" name="Picture 1036">
            <a:extLst>
              <a:ext uri="{FF2B5EF4-FFF2-40B4-BE49-F238E27FC236}">
                <a16:creationId xmlns:a16="http://schemas.microsoft.com/office/drawing/2014/main" id="{30A99AF4-B347-9D80-F6A0-DC18D26D60B4}"/>
              </a:ext>
            </a:extLst>
          </p:cNvPr>
          <p:cNvPicPr>
            <a:picLocks noChangeAspect="1"/>
          </p:cNvPicPr>
          <p:nvPr/>
        </p:nvPicPr>
        <p:blipFill>
          <a:blip r:embed="rId4"/>
          <a:srcRect l="52477" t="17084" r="1927" b="2612"/>
          <a:stretch>
            <a:fillRect/>
          </a:stretch>
        </p:blipFill>
        <p:spPr>
          <a:xfrm>
            <a:off x="10632168" y="3536010"/>
            <a:ext cx="1133235" cy="1350000"/>
          </a:xfrm>
          <a:prstGeom prst="rect">
            <a:avLst/>
          </a:prstGeom>
        </p:spPr>
      </p:pic>
      <p:sp>
        <p:nvSpPr>
          <p:cNvPr id="1038" name="Subtitle 2">
            <a:extLst>
              <a:ext uri="{FF2B5EF4-FFF2-40B4-BE49-F238E27FC236}">
                <a16:creationId xmlns:a16="http://schemas.microsoft.com/office/drawing/2014/main" id="{ED9D0E4D-5736-ED37-E474-115C525301CF}"/>
              </a:ext>
            </a:extLst>
          </p:cNvPr>
          <p:cNvSpPr txBox="1">
            <a:spLocks/>
          </p:cNvSpPr>
          <p:nvPr/>
        </p:nvSpPr>
        <p:spPr>
          <a:xfrm>
            <a:off x="10466025" y="3227065"/>
            <a:ext cx="1512000" cy="246221"/>
          </a:xfrm>
          <a:prstGeom prst="rect">
            <a:avLst/>
          </a:prstGeom>
          <a:noFill/>
        </p:spPr>
        <p:txBody>
          <a:bodyPr vert="horz" lIns="0" tIns="0" rIns="0" bIns="0" rtlCol="0">
            <a:noAutofit/>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0"/>
              </a:spcBef>
              <a:spcAft>
                <a:spcPts val="900"/>
              </a:spcAft>
              <a:buFont typeface="Times New Roman" panose="02020603050405020304" pitchFamily="18"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j-lt"/>
                <a:ea typeface="+mn-ea"/>
                <a:cs typeface="Arial" panose="020B0604020202020204" pitchFamily="34" charset="0"/>
              </a:defRPr>
            </a:lvl4pPr>
            <a:lvl5pPr marL="1828800" indent="0" algn="ctr" defTabSz="914400" rtl="0" eaLnBrk="1" latinLnBrk="0" hangingPunct="1">
              <a:lnSpc>
                <a:spcPct val="1000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n-lt"/>
                <a:ea typeface="+mn-ea"/>
                <a:cs typeface="Arial" panose="020B0604020202020204" pitchFamily="34" charset="0"/>
              </a:defRPr>
            </a:lvl6pPr>
            <a:lvl7pPr marL="2743200" indent="0" algn="ctr" defTabSz="914400" rtl="0" eaLnBrk="1" latinLnBrk="0" hangingPunct="1">
              <a:lnSpc>
                <a:spcPct val="100000"/>
              </a:lnSpc>
              <a:spcBef>
                <a:spcPts val="0"/>
              </a:spcBef>
              <a:spcAft>
                <a:spcPts val="900"/>
              </a:spcAft>
              <a:buFont typeface="Arial" panose="020B0604020202020204" pitchFamily="34" charset="0"/>
              <a:buNone/>
              <a:defRPr sz="1600" b="1" kern="1200">
                <a:solidFill>
                  <a:schemeClr val="accent1"/>
                </a:solidFill>
                <a:latin typeface="Arial" panose="020B0604020202020204" pitchFamily="34" charset="0"/>
                <a:ea typeface="+mn-ea"/>
                <a:cs typeface="Arial" panose="020B0604020202020204" pitchFamily="34" charset="0"/>
              </a:defRPr>
            </a:lvl7pPr>
            <a:lvl8pPr marL="32004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1"/>
                </a:solidFill>
                <a:latin typeface="+mn-lt"/>
                <a:ea typeface="+mn-ea"/>
                <a:cs typeface="Arial" panose="020B0604020202020204" pitchFamily="34" charset="0"/>
              </a:defRPr>
            </a:lvl8pPr>
            <a:lvl9pPr marL="3657600" indent="0" algn="ctr" defTabSz="914400" rtl="0" eaLnBrk="1" latinLnBrk="0" hangingPunct="1">
              <a:lnSpc>
                <a:spcPts val="14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9pPr>
          </a:lstStyle>
          <a:p>
            <a:pPr algn="ctr"/>
            <a:r>
              <a:rPr lang="en-GB" sz="1000"/>
              <a:t>David Taborda     Imperial College London</a:t>
            </a:r>
          </a:p>
        </p:txBody>
      </p:sp>
      <p:sp>
        <p:nvSpPr>
          <p:cNvPr id="1039" name="Subtitle 2">
            <a:extLst>
              <a:ext uri="{FF2B5EF4-FFF2-40B4-BE49-F238E27FC236}">
                <a16:creationId xmlns:a16="http://schemas.microsoft.com/office/drawing/2014/main" id="{AE648135-292D-C85A-7DCC-FFAA14F1265C}"/>
              </a:ext>
            </a:extLst>
          </p:cNvPr>
          <p:cNvSpPr txBox="1">
            <a:spLocks/>
          </p:cNvSpPr>
          <p:nvPr/>
        </p:nvSpPr>
        <p:spPr>
          <a:xfrm>
            <a:off x="8960246" y="3227065"/>
            <a:ext cx="1512000" cy="246221"/>
          </a:xfrm>
          <a:prstGeom prst="rect">
            <a:avLst/>
          </a:prstGeom>
          <a:noFill/>
        </p:spPr>
        <p:txBody>
          <a:bodyPr vert="horz" lIns="0" tIns="0" rIns="0" bIns="0" rtlCol="0">
            <a:noAutofit/>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0"/>
              </a:spcBef>
              <a:spcAft>
                <a:spcPts val="900"/>
              </a:spcAft>
              <a:buFont typeface="Times New Roman" panose="02020603050405020304" pitchFamily="18"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j-lt"/>
                <a:ea typeface="+mn-ea"/>
                <a:cs typeface="Arial" panose="020B0604020202020204" pitchFamily="34" charset="0"/>
              </a:defRPr>
            </a:lvl4pPr>
            <a:lvl5pPr marL="1828800" indent="0" algn="ctr" defTabSz="914400" rtl="0" eaLnBrk="1" latinLnBrk="0" hangingPunct="1">
              <a:lnSpc>
                <a:spcPct val="1000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n-lt"/>
                <a:ea typeface="+mn-ea"/>
                <a:cs typeface="Arial" panose="020B0604020202020204" pitchFamily="34" charset="0"/>
              </a:defRPr>
            </a:lvl6pPr>
            <a:lvl7pPr marL="2743200" indent="0" algn="ctr" defTabSz="914400" rtl="0" eaLnBrk="1" latinLnBrk="0" hangingPunct="1">
              <a:lnSpc>
                <a:spcPct val="100000"/>
              </a:lnSpc>
              <a:spcBef>
                <a:spcPts val="0"/>
              </a:spcBef>
              <a:spcAft>
                <a:spcPts val="900"/>
              </a:spcAft>
              <a:buFont typeface="Arial" panose="020B0604020202020204" pitchFamily="34" charset="0"/>
              <a:buNone/>
              <a:defRPr sz="1600" b="1" kern="1200">
                <a:solidFill>
                  <a:schemeClr val="accent1"/>
                </a:solidFill>
                <a:latin typeface="Arial" panose="020B0604020202020204" pitchFamily="34" charset="0"/>
                <a:ea typeface="+mn-ea"/>
                <a:cs typeface="Arial" panose="020B0604020202020204" pitchFamily="34" charset="0"/>
              </a:defRPr>
            </a:lvl7pPr>
            <a:lvl8pPr marL="32004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1"/>
                </a:solidFill>
                <a:latin typeface="+mn-lt"/>
                <a:ea typeface="+mn-ea"/>
                <a:cs typeface="Arial" panose="020B0604020202020204" pitchFamily="34" charset="0"/>
              </a:defRPr>
            </a:lvl8pPr>
            <a:lvl9pPr marL="3657600" indent="0" algn="ctr" defTabSz="914400" rtl="0" eaLnBrk="1" latinLnBrk="0" hangingPunct="1">
              <a:lnSpc>
                <a:spcPts val="14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9pPr>
          </a:lstStyle>
          <a:p>
            <a:pPr algn="ctr"/>
            <a:r>
              <a:rPr lang="en-GB" sz="1000"/>
              <a:t>Franz Tschuchnigg      TU Graz</a:t>
            </a:r>
          </a:p>
        </p:txBody>
      </p:sp>
      <p:sp>
        <p:nvSpPr>
          <p:cNvPr id="1040" name="Subtitle 2">
            <a:extLst>
              <a:ext uri="{FF2B5EF4-FFF2-40B4-BE49-F238E27FC236}">
                <a16:creationId xmlns:a16="http://schemas.microsoft.com/office/drawing/2014/main" id="{CAF6954B-3A58-A1E7-A1BF-B94D885C850C}"/>
              </a:ext>
            </a:extLst>
          </p:cNvPr>
          <p:cNvSpPr txBox="1">
            <a:spLocks/>
          </p:cNvSpPr>
          <p:nvPr/>
        </p:nvSpPr>
        <p:spPr>
          <a:xfrm>
            <a:off x="10103271" y="2931051"/>
            <a:ext cx="576000" cy="246221"/>
          </a:xfrm>
          <a:prstGeom prst="rect">
            <a:avLst/>
          </a:prstGeom>
          <a:noFill/>
        </p:spPr>
        <p:txBody>
          <a:bodyPr vert="horz" lIns="0" tIns="0" rIns="0" bIns="0" rtlCol="0">
            <a:noAutofit/>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0"/>
              </a:spcBef>
              <a:spcAft>
                <a:spcPts val="900"/>
              </a:spcAft>
              <a:buFont typeface="Times New Roman" panose="02020603050405020304" pitchFamily="18"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j-lt"/>
                <a:ea typeface="+mn-ea"/>
                <a:cs typeface="Arial" panose="020B0604020202020204" pitchFamily="34" charset="0"/>
              </a:defRPr>
            </a:lvl4pPr>
            <a:lvl5pPr marL="1828800" indent="0" algn="ctr" defTabSz="914400" rtl="0" eaLnBrk="1" latinLnBrk="0" hangingPunct="1">
              <a:lnSpc>
                <a:spcPct val="1000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n-lt"/>
                <a:ea typeface="+mn-ea"/>
                <a:cs typeface="Arial" panose="020B0604020202020204" pitchFamily="34" charset="0"/>
              </a:defRPr>
            </a:lvl6pPr>
            <a:lvl7pPr marL="2743200" indent="0" algn="ctr" defTabSz="914400" rtl="0" eaLnBrk="1" latinLnBrk="0" hangingPunct="1">
              <a:lnSpc>
                <a:spcPct val="100000"/>
              </a:lnSpc>
              <a:spcBef>
                <a:spcPts val="0"/>
              </a:spcBef>
              <a:spcAft>
                <a:spcPts val="900"/>
              </a:spcAft>
              <a:buFont typeface="Arial" panose="020B0604020202020204" pitchFamily="34" charset="0"/>
              <a:buNone/>
              <a:defRPr sz="1600" b="1" kern="1200">
                <a:solidFill>
                  <a:schemeClr val="accent1"/>
                </a:solidFill>
                <a:latin typeface="Arial" panose="020B0604020202020204" pitchFamily="34" charset="0"/>
                <a:ea typeface="+mn-ea"/>
                <a:cs typeface="Arial" panose="020B0604020202020204" pitchFamily="34" charset="0"/>
              </a:defRPr>
            </a:lvl7pPr>
            <a:lvl8pPr marL="32004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1"/>
                </a:solidFill>
                <a:latin typeface="+mn-lt"/>
                <a:ea typeface="+mn-ea"/>
                <a:cs typeface="Arial" panose="020B0604020202020204" pitchFamily="34" charset="0"/>
              </a:defRPr>
            </a:lvl8pPr>
            <a:lvl9pPr marL="3657600" indent="0" algn="ctr" defTabSz="914400" rtl="0" eaLnBrk="1" latinLnBrk="0" hangingPunct="1">
              <a:lnSpc>
                <a:spcPts val="14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9pPr>
          </a:lstStyle>
          <a:p>
            <a:pPr algn="ctr"/>
            <a:r>
              <a:rPr lang="en-GB"/>
              <a:t>RTBA</a:t>
            </a:r>
          </a:p>
        </p:txBody>
      </p:sp>
      <p:cxnSp>
        <p:nvCxnSpPr>
          <p:cNvPr id="1041" name="Straight Connector 1040">
            <a:extLst>
              <a:ext uri="{FF2B5EF4-FFF2-40B4-BE49-F238E27FC236}">
                <a16:creationId xmlns:a16="http://schemas.microsoft.com/office/drawing/2014/main" id="{CCEC9496-0AC1-109F-23F7-8B794C3759D1}"/>
              </a:ext>
            </a:extLst>
          </p:cNvPr>
          <p:cNvCxnSpPr>
            <a:cxnSpLocks/>
          </p:cNvCxnSpPr>
          <p:nvPr/>
        </p:nvCxnSpPr>
        <p:spPr>
          <a:xfrm>
            <a:off x="9171565" y="3178983"/>
            <a:ext cx="2766136"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042" name="Subtitle 2">
            <a:extLst>
              <a:ext uri="{FF2B5EF4-FFF2-40B4-BE49-F238E27FC236}">
                <a16:creationId xmlns:a16="http://schemas.microsoft.com/office/drawing/2014/main" id="{76E958E8-1777-62E5-FA60-2152B7BAB066}"/>
              </a:ext>
            </a:extLst>
          </p:cNvPr>
          <p:cNvSpPr txBox="1">
            <a:spLocks/>
          </p:cNvSpPr>
          <p:nvPr/>
        </p:nvSpPr>
        <p:spPr>
          <a:xfrm>
            <a:off x="10588500" y="1254283"/>
            <a:ext cx="1116000" cy="246221"/>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0"/>
              </a:spcBef>
              <a:spcAft>
                <a:spcPts val="900"/>
              </a:spcAft>
              <a:buFont typeface="Times New Roman" panose="02020603050405020304" pitchFamily="18"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j-lt"/>
                <a:ea typeface="+mn-ea"/>
                <a:cs typeface="Arial" panose="020B0604020202020204" pitchFamily="34" charset="0"/>
              </a:defRPr>
            </a:lvl4pPr>
            <a:lvl5pPr marL="1828800" indent="0" algn="ctr" defTabSz="914400" rtl="0" eaLnBrk="1" latinLnBrk="0" hangingPunct="1">
              <a:lnSpc>
                <a:spcPct val="1000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n-lt"/>
                <a:ea typeface="+mn-ea"/>
                <a:cs typeface="Arial" panose="020B0604020202020204" pitchFamily="34" charset="0"/>
              </a:defRPr>
            </a:lvl6pPr>
            <a:lvl7pPr marL="2743200" indent="0" algn="ctr" defTabSz="914400" rtl="0" eaLnBrk="1" latinLnBrk="0" hangingPunct="1">
              <a:lnSpc>
                <a:spcPct val="100000"/>
              </a:lnSpc>
              <a:spcBef>
                <a:spcPts val="0"/>
              </a:spcBef>
              <a:spcAft>
                <a:spcPts val="900"/>
              </a:spcAft>
              <a:buFont typeface="Arial" panose="020B0604020202020204" pitchFamily="34" charset="0"/>
              <a:buNone/>
              <a:defRPr sz="1600" b="1" kern="1200">
                <a:solidFill>
                  <a:schemeClr val="accent1"/>
                </a:solidFill>
                <a:latin typeface="Arial" panose="020B0604020202020204" pitchFamily="34" charset="0"/>
                <a:ea typeface="+mn-ea"/>
                <a:cs typeface="Arial" panose="020B0604020202020204" pitchFamily="34" charset="0"/>
              </a:defRPr>
            </a:lvl7pPr>
            <a:lvl8pPr marL="32004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1"/>
                </a:solidFill>
                <a:latin typeface="+mn-lt"/>
                <a:ea typeface="+mn-ea"/>
                <a:cs typeface="Arial" panose="020B0604020202020204" pitchFamily="34" charset="0"/>
              </a:defRPr>
            </a:lvl8pPr>
            <a:lvl9pPr marL="3657600" indent="0" algn="ctr" defTabSz="914400" rtl="0" eaLnBrk="1" latinLnBrk="0" hangingPunct="1">
              <a:lnSpc>
                <a:spcPts val="14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9pPr>
          </a:lstStyle>
          <a:p>
            <a:pPr algn="ctr"/>
            <a:r>
              <a:rPr lang="en-GB" sz="1000"/>
              <a:t>Richard Patterson Mott MacDonald</a:t>
            </a:r>
          </a:p>
        </p:txBody>
      </p:sp>
      <p:sp>
        <p:nvSpPr>
          <p:cNvPr id="1043" name="Subtitle 2">
            <a:extLst>
              <a:ext uri="{FF2B5EF4-FFF2-40B4-BE49-F238E27FC236}">
                <a16:creationId xmlns:a16="http://schemas.microsoft.com/office/drawing/2014/main" id="{6FC117A6-FA8B-AE77-FA75-1FFAF0356AFE}"/>
              </a:ext>
            </a:extLst>
          </p:cNvPr>
          <p:cNvSpPr txBox="1">
            <a:spLocks/>
          </p:cNvSpPr>
          <p:nvPr/>
        </p:nvSpPr>
        <p:spPr>
          <a:xfrm>
            <a:off x="9322320" y="1254283"/>
            <a:ext cx="1080000" cy="246221"/>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0"/>
              </a:spcBef>
              <a:spcAft>
                <a:spcPts val="900"/>
              </a:spcAft>
              <a:buFont typeface="Times New Roman" panose="02020603050405020304" pitchFamily="18"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j-lt"/>
                <a:ea typeface="+mn-ea"/>
                <a:cs typeface="Arial" panose="020B0604020202020204" pitchFamily="34" charset="0"/>
              </a:defRPr>
            </a:lvl4pPr>
            <a:lvl5pPr marL="1828800" indent="0" algn="ctr" defTabSz="914400" rtl="0" eaLnBrk="1" latinLnBrk="0" hangingPunct="1">
              <a:lnSpc>
                <a:spcPct val="1000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n-lt"/>
                <a:ea typeface="+mn-ea"/>
                <a:cs typeface="Arial" panose="020B0604020202020204" pitchFamily="34" charset="0"/>
              </a:defRPr>
            </a:lvl6pPr>
            <a:lvl7pPr marL="2743200" indent="0" algn="ctr" defTabSz="914400" rtl="0" eaLnBrk="1" latinLnBrk="0" hangingPunct="1">
              <a:lnSpc>
                <a:spcPct val="100000"/>
              </a:lnSpc>
              <a:spcBef>
                <a:spcPts val="0"/>
              </a:spcBef>
              <a:spcAft>
                <a:spcPts val="900"/>
              </a:spcAft>
              <a:buFont typeface="Arial" panose="020B0604020202020204" pitchFamily="34" charset="0"/>
              <a:buNone/>
              <a:defRPr sz="1600" b="1" kern="1200">
                <a:solidFill>
                  <a:schemeClr val="accent1"/>
                </a:solidFill>
                <a:latin typeface="Arial" panose="020B0604020202020204" pitchFamily="34" charset="0"/>
                <a:ea typeface="+mn-ea"/>
                <a:cs typeface="Arial" panose="020B0604020202020204" pitchFamily="34" charset="0"/>
              </a:defRPr>
            </a:lvl7pPr>
            <a:lvl8pPr marL="32004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1"/>
                </a:solidFill>
                <a:latin typeface="+mn-lt"/>
                <a:ea typeface="+mn-ea"/>
                <a:cs typeface="Arial" panose="020B0604020202020204" pitchFamily="34" charset="0"/>
              </a:defRPr>
            </a:lvl8pPr>
            <a:lvl9pPr marL="3657600" indent="0" algn="ctr" defTabSz="914400" rtl="0" eaLnBrk="1" latinLnBrk="0" hangingPunct="1">
              <a:lnSpc>
                <a:spcPts val="14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9pPr>
          </a:lstStyle>
          <a:p>
            <a:pPr algn="ctr"/>
            <a:r>
              <a:rPr lang="en-GB" sz="1000"/>
              <a:t>Alistair Hitchcock HS2</a:t>
            </a:r>
          </a:p>
        </p:txBody>
      </p:sp>
      <p:sp>
        <p:nvSpPr>
          <p:cNvPr id="1046" name="Subtitle 2">
            <a:extLst>
              <a:ext uri="{FF2B5EF4-FFF2-40B4-BE49-F238E27FC236}">
                <a16:creationId xmlns:a16="http://schemas.microsoft.com/office/drawing/2014/main" id="{47E347BF-9CCF-6241-7C4F-8800098FA88E}"/>
              </a:ext>
            </a:extLst>
          </p:cNvPr>
          <p:cNvSpPr txBox="1">
            <a:spLocks/>
          </p:cNvSpPr>
          <p:nvPr/>
        </p:nvSpPr>
        <p:spPr>
          <a:xfrm>
            <a:off x="8274773" y="965062"/>
            <a:ext cx="1728001" cy="246221"/>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0"/>
              </a:spcBef>
              <a:spcAft>
                <a:spcPts val="900"/>
              </a:spcAft>
              <a:buFont typeface="Times New Roman" panose="02020603050405020304" pitchFamily="18"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j-lt"/>
                <a:ea typeface="+mn-ea"/>
                <a:cs typeface="Arial" panose="020B0604020202020204" pitchFamily="34" charset="0"/>
              </a:defRPr>
            </a:lvl4pPr>
            <a:lvl5pPr marL="1828800" indent="0" algn="ctr" defTabSz="914400" rtl="0" eaLnBrk="1" latinLnBrk="0" hangingPunct="1">
              <a:lnSpc>
                <a:spcPct val="1000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n-lt"/>
                <a:ea typeface="+mn-ea"/>
                <a:cs typeface="Arial" panose="020B0604020202020204" pitchFamily="34" charset="0"/>
              </a:defRPr>
            </a:lvl6pPr>
            <a:lvl7pPr marL="2743200" indent="0" algn="ctr" defTabSz="914400" rtl="0" eaLnBrk="1" latinLnBrk="0" hangingPunct="1">
              <a:lnSpc>
                <a:spcPct val="100000"/>
              </a:lnSpc>
              <a:spcBef>
                <a:spcPts val="0"/>
              </a:spcBef>
              <a:spcAft>
                <a:spcPts val="900"/>
              </a:spcAft>
              <a:buFont typeface="Arial" panose="020B0604020202020204" pitchFamily="34" charset="0"/>
              <a:buNone/>
              <a:defRPr sz="1600" b="1" kern="1200">
                <a:solidFill>
                  <a:schemeClr val="accent1"/>
                </a:solidFill>
                <a:latin typeface="Arial" panose="020B0604020202020204" pitchFamily="34" charset="0"/>
                <a:ea typeface="+mn-ea"/>
                <a:cs typeface="Arial" panose="020B0604020202020204" pitchFamily="34" charset="0"/>
              </a:defRPr>
            </a:lvl7pPr>
            <a:lvl8pPr marL="32004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1"/>
                </a:solidFill>
                <a:latin typeface="+mn-lt"/>
                <a:ea typeface="+mn-ea"/>
                <a:cs typeface="Arial" panose="020B0604020202020204" pitchFamily="34" charset="0"/>
              </a:defRPr>
            </a:lvl8pPr>
            <a:lvl9pPr marL="3657600" indent="0" algn="ctr" defTabSz="914400" rtl="0" eaLnBrk="1" latinLnBrk="0" hangingPunct="1">
              <a:lnSpc>
                <a:spcPts val="14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9pPr>
          </a:lstStyle>
          <a:p>
            <a:pPr algn="ctr"/>
            <a:r>
              <a:rPr lang="en-GB"/>
              <a:t>Clients</a:t>
            </a:r>
          </a:p>
        </p:txBody>
      </p:sp>
      <p:sp>
        <p:nvSpPr>
          <p:cNvPr id="1047" name="Subtitle 2">
            <a:extLst>
              <a:ext uri="{FF2B5EF4-FFF2-40B4-BE49-F238E27FC236}">
                <a16:creationId xmlns:a16="http://schemas.microsoft.com/office/drawing/2014/main" id="{07F0C0D9-F6EC-58BD-AC57-3181715039B2}"/>
              </a:ext>
            </a:extLst>
          </p:cNvPr>
          <p:cNvSpPr txBox="1">
            <a:spLocks/>
          </p:cNvSpPr>
          <p:nvPr/>
        </p:nvSpPr>
        <p:spPr>
          <a:xfrm>
            <a:off x="10282499" y="975087"/>
            <a:ext cx="1728001" cy="246221"/>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0"/>
              </a:spcBef>
              <a:spcAft>
                <a:spcPts val="900"/>
              </a:spcAft>
              <a:buFont typeface="Times New Roman" panose="02020603050405020304" pitchFamily="18"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j-lt"/>
                <a:ea typeface="+mn-ea"/>
                <a:cs typeface="Arial" panose="020B0604020202020204" pitchFamily="34" charset="0"/>
              </a:defRPr>
            </a:lvl4pPr>
            <a:lvl5pPr marL="1828800" indent="0" algn="ctr" defTabSz="914400" rtl="0" eaLnBrk="1" latinLnBrk="0" hangingPunct="1">
              <a:lnSpc>
                <a:spcPct val="1000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n-lt"/>
                <a:ea typeface="+mn-ea"/>
                <a:cs typeface="Arial" panose="020B0604020202020204" pitchFamily="34" charset="0"/>
              </a:defRPr>
            </a:lvl6pPr>
            <a:lvl7pPr marL="2743200" indent="0" algn="ctr" defTabSz="914400" rtl="0" eaLnBrk="1" latinLnBrk="0" hangingPunct="1">
              <a:lnSpc>
                <a:spcPct val="100000"/>
              </a:lnSpc>
              <a:spcBef>
                <a:spcPts val="0"/>
              </a:spcBef>
              <a:spcAft>
                <a:spcPts val="900"/>
              </a:spcAft>
              <a:buFont typeface="Arial" panose="020B0604020202020204" pitchFamily="34" charset="0"/>
              <a:buNone/>
              <a:defRPr sz="1600" b="1" kern="1200">
                <a:solidFill>
                  <a:schemeClr val="accent1"/>
                </a:solidFill>
                <a:latin typeface="Arial" panose="020B0604020202020204" pitchFamily="34" charset="0"/>
                <a:ea typeface="+mn-ea"/>
                <a:cs typeface="Arial" panose="020B0604020202020204" pitchFamily="34" charset="0"/>
              </a:defRPr>
            </a:lvl7pPr>
            <a:lvl8pPr marL="32004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1"/>
                </a:solidFill>
                <a:latin typeface="+mn-lt"/>
                <a:ea typeface="+mn-ea"/>
                <a:cs typeface="Arial" panose="020B0604020202020204" pitchFamily="34" charset="0"/>
              </a:defRPr>
            </a:lvl8pPr>
            <a:lvl9pPr marL="3657600" indent="0" algn="ctr" defTabSz="914400" rtl="0" eaLnBrk="1" latinLnBrk="0" hangingPunct="1">
              <a:lnSpc>
                <a:spcPts val="14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9pPr>
          </a:lstStyle>
          <a:p>
            <a:pPr algn="ctr"/>
            <a:r>
              <a:rPr lang="en-GB"/>
              <a:t>Contracts</a:t>
            </a:r>
          </a:p>
        </p:txBody>
      </p:sp>
      <p:cxnSp>
        <p:nvCxnSpPr>
          <p:cNvPr id="1048" name="Straight Connector 1047">
            <a:extLst>
              <a:ext uri="{FF2B5EF4-FFF2-40B4-BE49-F238E27FC236}">
                <a16:creationId xmlns:a16="http://schemas.microsoft.com/office/drawing/2014/main" id="{E64F9F4B-FB6C-A698-8488-951A0E457F88}"/>
              </a:ext>
            </a:extLst>
          </p:cNvPr>
          <p:cNvCxnSpPr>
            <a:cxnSpLocks/>
          </p:cNvCxnSpPr>
          <p:nvPr/>
        </p:nvCxnSpPr>
        <p:spPr>
          <a:xfrm>
            <a:off x="8094456" y="1211283"/>
            <a:ext cx="223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50" name="Straight Connector 1049">
            <a:extLst>
              <a:ext uri="{FF2B5EF4-FFF2-40B4-BE49-F238E27FC236}">
                <a16:creationId xmlns:a16="http://schemas.microsoft.com/office/drawing/2014/main" id="{D749568E-58C0-D503-9957-D9AF30A04944}"/>
              </a:ext>
            </a:extLst>
          </p:cNvPr>
          <p:cNvCxnSpPr>
            <a:cxnSpLocks/>
          </p:cNvCxnSpPr>
          <p:nvPr/>
        </p:nvCxnSpPr>
        <p:spPr>
          <a:xfrm>
            <a:off x="10513054" y="1221308"/>
            <a:ext cx="1191446"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32" name="X_MMLogo">
            <a:extLst>
              <a:ext uri="{FF2B5EF4-FFF2-40B4-BE49-F238E27FC236}">
                <a16:creationId xmlns:a16="http://schemas.microsoft.com/office/drawing/2014/main" id="{906A4239-3BB3-C3BB-0575-8F705A1F3EBB}"/>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414466" y="218645"/>
            <a:ext cx="791845" cy="673100"/>
          </a:xfrm>
          <a:prstGeom prst="rect">
            <a:avLst/>
          </a:prstGeom>
        </p:spPr>
      </p:pic>
      <p:pic>
        <p:nvPicPr>
          <p:cNvPr id="1036" name="Picture 2" descr="CIRIA | LinkedIn">
            <a:extLst>
              <a:ext uri="{FF2B5EF4-FFF2-40B4-BE49-F238E27FC236}">
                <a16:creationId xmlns:a16="http://schemas.microsoft.com/office/drawing/2014/main" id="{CF4573E6-2046-0052-0424-CC30D3ABA209}"/>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t="37607"/>
          <a:stretch>
            <a:fillRect/>
          </a:stretch>
        </p:blipFill>
        <p:spPr bwMode="auto">
          <a:xfrm>
            <a:off x="7991042" y="201665"/>
            <a:ext cx="1133235" cy="707061"/>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a:extLst>
              <a:ext uri="{FF2B5EF4-FFF2-40B4-BE49-F238E27FC236}">
                <a16:creationId xmlns:a16="http://schemas.microsoft.com/office/drawing/2014/main" id="{56D5401C-9742-39B1-C5D8-0DC53F6E5BF6}"/>
              </a:ext>
            </a:extLst>
          </p:cNvPr>
          <p:cNvSpPr txBox="1">
            <a:spLocks/>
          </p:cNvSpPr>
          <p:nvPr/>
        </p:nvSpPr>
        <p:spPr>
          <a:xfrm>
            <a:off x="1309392" y="1204485"/>
            <a:ext cx="1728001" cy="246221"/>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0"/>
              </a:spcBef>
              <a:spcAft>
                <a:spcPts val="900"/>
              </a:spcAft>
              <a:buFont typeface="Times New Roman" panose="02020603050405020304" pitchFamily="18"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j-lt"/>
                <a:ea typeface="+mn-ea"/>
                <a:cs typeface="Arial" panose="020B0604020202020204" pitchFamily="34" charset="0"/>
              </a:defRPr>
            </a:lvl4pPr>
            <a:lvl5pPr marL="1828800" indent="0" algn="ctr" defTabSz="914400" rtl="0" eaLnBrk="1" latinLnBrk="0" hangingPunct="1">
              <a:lnSpc>
                <a:spcPct val="1000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n-lt"/>
                <a:ea typeface="+mn-ea"/>
                <a:cs typeface="Arial" panose="020B0604020202020204" pitchFamily="34" charset="0"/>
              </a:defRPr>
            </a:lvl6pPr>
            <a:lvl7pPr marL="2743200" indent="0" algn="ctr" defTabSz="914400" rtl="0" eaLnBrk="1" latinLnBrk="0" hangingPunct="1">
              <a:lnSpc>
                <a:spcPct val="100000"/>
              </a:lnSpc>
              <a:spcBef>
                <a:spcPts val="0"/>
              </a:spcBef>
              <a:spcAft>
                <a:spcPts val="900"/>
              </a:spcAft>
              <a:buFont typeface="Arial" panose="020B0604020202020204" pitchFamily="34" charset="0"/>
              <a:buNone/>
              <a:defRPr sz="1600" b="1" kern="1200">
                <a:solidFill>
                  <a:schemeClr val="accent1"/>
                </a:solidFill>
                <a:latin typeface="Arial" panose="020B0604020202020204" pitchFamily="34" charset="0"/>
                <a:ea typeface="+mn-ea"/>
                <a:cs typeface="Arial" panose="020B0604020202020204" pitchFamily="34" charset="0"/>
              </a:defRPr>
            </a:lvl7pPr>
            <a:lvl8pPr marL="32004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1"/>
                </a:solidFill>
                <a:latin typeface="+mn-lt"/>
                <a:ea typeface="+mn-ea"/>
                <a:cs typeface="Arial" panose="020B0604020202020204" pitchFamily="34" charset="0"/>
              </a:defRPr>
            </a:lvl8pPr>
            <a:lvl9pPr marL="3657600" indent="0" algn="ctr" defTabSz="914400" rtl="0" eaLnBrk="1" latinLnBrk="0" hangingPunct="1">
              <a:lnSpc>
                <a:spcPts val="14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9pPr>
          </a:lstStyle>
          <a:p>
            <a:pPr algn="ctr"/>
            <a:r>
              <a:rPr lang="en-GB"/>
              <a:t>Designers</a:t>
            </a:r>
          </a:p>
        </p:txBody>
      </p:sp>
      <p:cxnSp>
        <p:nvCxnSpPr>
          <p:cNvPr id="4" name="Straight Connector 3">
            <a:extLst>
              <a:ext uri="{FF2B5EF4-FFF2-40B4-BE49-F238E27FC236}">
                <a16:creationId xmlns:a16="http://schemas.microsoft.com/office/drawing/2014/main" id="{E3D12813-8849-FFA6-6920-1D21C5FBF17E}"/>
              </a:ext>
            </a:extLst>
          </p:cNvPr>
          <p:cNvCxnSpPr>
            <a:cxnSpLocks/>
          </p:cNvCxnSpPr>
          <p:nvPr/>
        </p:nvCxnSpPr>
        <p:spPr>
          <a:xfrm>
            <a:off x="395610" y="1463100"/>
            <a:ext cx="324655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8" name="Picture 2" descr="10+ &quot;Sarah Trinder&quot; profiles | LinkedIn">
            <a:extLst>
              <a:ext uri="{FF2B5EF4-FFF2-40B4-BE49-F238E27FC236}">
                <a16:creationId xmlns:a16="http://schemas.microsoft.com/office/drawing/2014/main" id="{6CEBB170-7209-C9D9-28AE-CB71E32928AA}"/>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l="5351" t="-3358" r="11792" b="-2801"/>
          <a:stretch>
            <a:fillRect/>
          </a:stretch>
        </p:blipFill>
        <p:spPr bwMode="auto">
          <a:xfrm>
            <a:off x="8187383" y="1556027"/>
            <a:ext cx="1073830" cy="1375817"/>
          </a:xfrm>
          <a:prstGeom prst="rect">
            <a:avLst/>
          </a:prstGeom>
          <a:noFill/>
          <a:extLst>
            <a:ext uri="{909E8E84-426E-40DD-AFC4-6F175D3DCCD1}">
              <a14:hiddenFill xmlns:a14="http://schemas.microsoft.com/office/drawing/2010/main">
                <a:solidFill>
                  <a:srgbClr val="FFFFFF"/>
                </a:solidFill>
              </a14:hiddenFill>
            </a:ext>
          </a:extLst>
        </p:spPr>
      </p:pic>
      <p:sp>
        <p:nvSpPr>
          <p:cNvPr id="32" name="Subtitle 2">
            <a:extLst>
              <a:ext uri="{FF2B5EF4-FFF2-40B4-BE49-F238E27FC236}">
                <a16:creationId xmlns:a16="http://schemas.microsoft.com/office/drawing/2014/main" id="{F0290F03-1FA1-B81C-416A-25DED8099DC2}"/>
              </a:ext>
            </a:extLst>
          </p:cNvPr>
          <p:cNvSpPr txBox="1">
            <a:spLocks/>
          </p:cNvSpPr>
          <p:nvPr/>
        </p:nvSpPr>
        <p:spPr>
          <a:xfrm>
            <a:off x="8107987" y="1245863"/>
            <a:ext cx="1080000" cy="246221"/>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0"/>
              </a:spcBef>
              <a:spcAft>
                <a:spcPts val="900"/>
              </a:spcAft>
              <a:buFont typeface="Times New Roman" panose="02020603050405020304" pitchFamily="18"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j-lt"/>
                <a:ea typeface="+mn-ea"/>
                <a:cs typeface="Arial" panose="020B0604020202020204" pitchFamily="34" charset="0"/>
              </a:defRPr>
            </a:lvl4pPr>
            <a:lvl5pPr marL="1828800" indent="0" algn="ctr" defTabSz="914400" rtl="0" eaLnBrk="1" latinLnBrk="0" hangingPunct="1">
              <a:lnSpc>
                <a:spcPct val="1000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n-lt"/>
                <a:ea typeface="+mn-ea"/>
                <a:cs typeface="Arial" panose="020B0604020202020204" pitchFamily="34" charset="0"/>
              </a:defRPr>
            </a:lvl6pPr>
            <a:lvl7pPr marL="2743200" indent="0" algn="ctr" defTabSz="914400" rtl="0" eaLnBrk="1" latinLnBrk="0" hangingPunct="1">
              <a:lnSpc>
                <a:spcPct val="100000"/>
              </a:lnSpc>
              <a:spcBef>
                <a:spcPts val="0"/>
              </a:spcBef>
              <a:spcAft>
                <a:spcPts val="900"/>
              </a:spcAft>
              <a:buFont typeface="Arial" panose="020B0604020202020204" pitchFamily="34" charset="0"/>
              <a:buNone/>
              <a:defRPr sz="1600" b="1" kern="1200">
                <a:solidFill>
                  <a:schemeClr val="accent1"/>
                </a:solidFill>
                <a:latin typeface="Arial" panose="020B0604020202020204" pitchFamily="34" charset="0"/>
                <a:ea typeface="+mn-ea"/>
                <a:cs typeface="Arial" panose="020B0604020202020204" pitchFamily="34" charset="0"/>
              </a:defRPr>
            </a:lvl7pPr>
            <a:lvl8pPr marL="32004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1"/>
                </a:solidFill>
                <a:latin typeface="+mn-lt"/>
                <a:ea typeface="+mn-ea"/>
                <a:cs typeface="Arial" panose="020B0604020202020204" pitchFamily="34" charset="0"/>
              </a:defRPr>
            </a:lvl8pPr>
            <a:lvl9pPr marL="3657600" indent="0" algn="ctr" defTabSz="914400" rtl="0" eaLnBrk="1" latinLnBrk="0" hangingPunct="1">
              <a:lnSpc>
                <a:spcPts val="14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9pPr>
          </a:lstStyle>
          <a:p>
            <a:pPr algn="ctr"/>
            <a:r>
              <a:rPr lang="en-GB" sz="1000"/>
              <a:t>Sarah Trinder HS2</a:t>
            </a:r>
          </a:p>
        </p:txBody>
      </p:sp>
      <p:pic>
        <p:nvPicPr>
          <p:cNvPr id="33" name="Picture 32">
            <a:extLst>
              <a:ext uri="{FF2B5EF4-FFF2-40B4-BE49-F238E27FC236}">
                <a16:creationId xmlns:a16="http://schemas.microsoft.com/office/drawing/2014/main" id="{4F4982A8-0A4F-81ED-9B37-55072065018F}"/>
              </a:ext>
            </a:extLst>
          </p:cNvPr>
          <p:cNvPicPr>
            <a:picLocks noChangeAspect="1"/>
          </p:cNvPicPr>
          <p:nvPr/>
        </p:nvPicPr>
        <p:blipFill>
          <a:blip r:embed="rId15"/>
          <a:stretch>
            <a:fillRect/>
          </a:stretch>
        </p:blipFill>
        <p:spPr>
          <a:xfrm>
            <a:off x="10554633" y="242779"/>
            <a:ext cx="1038370" cy="400106"/>
          </a:xfrm>
          <a:prstGeom prst="rect">
            <a:avLst/>
          </a:prstGeom>
        </p:spPr>
      </p:pic>
    </p:spTree>
    <p:extLst>
      <p:ext uri="{BB962C8B-B14F-4D97-AF65-F5344CB8AC3E}">
        <p14:creationId xmlns:p14="http://schemas.microsoft.com/office/powerpoint/2010/main" val="3019027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4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4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4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4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4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5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3"/>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6"/>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1"/>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025"/>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027"/>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8"/>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1"/>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029"/>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030"/>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033"/>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034"/>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1035"/>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6"/>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22"/>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1037"/>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1038"/>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039"/>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1041"/>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1040"/>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3"/>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4"/>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6" grpId="0" animBg="1"/>
      <p:bldP spid="29" grpId="0" animBg="1"/>
      <p:bldP spid="7" grpId="0"/>
      <p:bldP spid="9" grpId="0"/>
      <p:bldP spid="13" grpId="0"/>
      <p:bldP spid="14" grpId="0"/>
      <p:bldP spid="24" grpId="0"/>
      <p:bldP spid="27" grpId="0"/>
      <p:bldP spid="30" grpId="0"/>
      <p:bldP spid="1027" grpId="0"/>
      <p:bldP spid="1030" grpId="0"/>
      <p:bldP spid="1033" grpId="0"/>
      <p:bldP spid="1034" grpId="0"/>
      <p:bldP spid="1038" grpId="0" animBg="1"/>
      <p:bldP spid="1039" grpId="0" animBg="1"/>
      <p:bldP spid="1040" grpId="0" animBg="1"/>
      <p:bldP spid="1042" grpId="0"/>
      <p:bldP spid="1043" grpId="0"/>
      <p:bldP spid="1046" grpId="0"/>
      <p:bldP spid="1047" grpId="0"/>
      <p:bldP spid="3" grpId="0"/>
      <p:bldP spid="3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9F1926-9B9C-7D57-9DA2-96D21570D4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AE229A-7BA0-1434-00C6-0539CA1EDAF8}"/>
              </a:ext>
            </a:extLst>
          </p:cNvPr>
          <p:cNvSpPr>
            <a:spLocks noGrp="1"/>
          </p:cNvSpPr>
          <p:nvPr>
            <p:ph type="title"/>
          </p:nvPr>
        </p:nvSpPr>
        <p:spPr>
          <a:xfrm>
            <a:off x="838200" y="365125"/>
            <a:ext cx="4080547" cy="1325563"/>
          </a:xfrm>
        </p:spPr>
        <p:txBody>
          <a:bodyPr/>
          <a:lstStyle/>
          <a:p>
            <a:r>
              <a:rPr lang="en-GB"/>
              <a:t>Our Approach</a:t>
            </a:r>
          </a:p>
        </p:txBody>
      </p:sp>
      <p:sp>
        <p:nvSpPr>
          <p:cNvPr id="3" name="Subtitle 2">
            <a:extLst>
              <a:ext uri="{FF2B5EF4-FFF2-40B4-BE49-F238E27FC236}">
                <a16:creationId xmlns:a16="http://schemas.microsoft.com/office/drawing/2014/main" id="{2C1021B4-FB37-AB5F-086E-C999B489C1B6}"/>
              </a:ext>
            </a:extLst>
          </p:cNvPr>
          <p:cNvSpPr>
            <a:spLocks noGrp="1"/>
          </p:cNvSpPr>
          <p:nvPr>
            <p:ph type="subTitle" idx="1"/>
          </p:nvPr>
        </p:nvSpPr>
        <p:spPr/>
        <p:txBody>
          <a:bodyPr/>
          <a:lstStyle/>
          <a:p>
            <a:r>
              <a:rPr lang="en-GB"/>
              <a:t>Based on our previous CIRIA experience</a:t>
            </a:r>
          </a:p>
        </p:txBody>
      </p:sp>
      <p:graphicFrame>
        <p:nvGraphicFramePr>
          <p:cNvPr id="4" name="Table 3">
            <a:extLst>
              <a:ext uri="{FF2B5EF4-FFF2-40B4-BE49-F238E27FC236}">
                <a16:creationId xmlns:a16="http://schemas.microsoft.com/office/drawing/2014/main" id="{23D0106B-B297-DE02-CC48-20510362F35D}"/>
              </a:ext>
            </a:extLst>
          </p:cNvPr>
          <p:cNvGraphicFramePr>
            <a:graphicFrameLocks noGrp="1"/>
          </p:cNvGraphicFramePr>
          <p:nvPr/>
        </p:nvGraphicFramePr>
        <p:xfrm>
          <a:off x="763253" y="2441098"/>
          <a:ext cx="11225542" cy="3667600"/>
        </p:xfrm>
        <a:graphic>
          <a:graphicData uri="http://schemas.openxmlformats.org/drawingml/2006/table">
            <a:tbl>
              <a:tblPr firstRow="1" bandRow="1">
                <a:tableStyleId>{5C22544A-7EE6-4342-B048-85BDC9FD1C3A}</a:tableStyleId>
              </a:tblPr>
              <a:tblGrid>
                <a:gridCol w="590818">
                  <a:extLst>
                    <a:ext uri="{9D8B030D-6E8A-4147-A177-3AD203B41FA5}">
                      <a16:colId xmlns:a16="http://schemas.microsoft.com/office/drawing/2014/main" val="1865120738"/>
                    </a:ext>
                  </a:extLst>
                </a:gridCol>
                <a:gridCol w="590818">
                  <a:extLst>
                    <a:ext uri="{9D8B030D-6E8A-4147-A177-3AD203B41FA5}">
                      <a16:colId xmlns:a16="http://schemas.microsoft.com/office/drawing/2014/main" val="2154073402"/>
                    </a:ext>
                  </a:extLst>
                </a:gridCol>
                <a:gridCol w="590818">
                  <a:extLst>
                    <a:ext uri="{9D8B030D-6E8A-4147-A177-3AD203B41FA5}">
                      <a16:colId xmlns:a16="http://schemas.microsoft.com/office/drawing/2014/main" val="3722455714"/>
                    </a:ext>
                  </a:extLst>
                </a:gridCol>
                <a:gridCol w="590818">
                  <a:extLst>
                    <a:ext uri="{9D8B030D-6E8A-4147-A177-3AD203B41FA5}">
                      <a16:colId xmlns:a16="http://schemas.microsoft.com/office/drawing/2014/main" val="232089662"/>
                    </a:ext>
                  </a:extLst>
                </a:gridCol>
                <a:gridCol w="590818">
                  <a:extLst>
                    <a:ext uri="{9D8B030D-6E8A-4147-A177-3AD203B41FA5}">
                      <a16:colId xmlns:a16="http://schemas.microsoft.com/office/drawing/2014/main" val="977049018"/>
                    </a:ext>
                  </a:extLst>
                </a:gridCol>
                <a:gridCol w="590818">
                  <a:extLst>
                    <a:ext uri="{9D8B030D-6E8A-4147-A177-3AD203B41FA5}">
                      <a16:colId xmlns:a16="http://schemas.microsoft.com/office/drawing/2014/main" val="1301615086"/>
                    </a:ext>
                  </a:extLst>
                </a:gridCol>
                <a:gridCol w="590818">
                  <a:extLst>
                    <a:ext uri="{9D8B030D-6E8A-4147-A177-3AD203B41FA5}">
                      <a16:colId xmlns:a16="http://schemas.microsoft.com/office/drawing/2014/main" val="2103719617"/>
                    </a:ext>
                  </a:extLst>
                </a:gridCol>
                <a:gridCol w="590818">
                  <a:extLst>
                    <a:ext uri="{9D8B030D-6E8A-4147-A177-3AD203B41FA5}">
                      <a16:colId xmlns:a16="http://schemas.microsoft.com/office/drawing/2014/main" val="2992957612"/>
                    </a:ext>
                  </a:extLst>
                </a:gridCol>
                <a:gridCol w="590818">
                  <a:extLst>
                    <a:ext uri="{9D8B030D-6E8A-4147-A177-3AD203B41FA5}">
                      <a16:colId xmlns:a16="http://schemas.microsoft.com/office/drawing/2014/main" val="3917071389"/>
                    </a:ext>
                  </a:extLst>
                </a:gridCol>
                <a:gridCol w="590818">
                  <a:extLst>
                    <a:ext uri="{9D8B030D-6E8A-4147-A177-3AD203B41FA5}">
                      <a16:colId xmlns:a16="http://schemas.microsoft.com/office/drawing/2014/main" val="3862317674"/>
                    </a:ext>
                  </a:extLst>
                </a:gridCol>
                <a:gridCol w="590818">
                  <a:extLst>
                    <a:ext uri="{9D8B030D-6E8A-4147-A177-3AD203B41FA5}">
                      <a16:colId xmlns:a16="http://schemas.microsoft.com/office/drawing/2014/main" val="1729253976"/>
                    </a:ext>
                  </a:extLst>
                </a:gridCol>
                <a:gridCol w="590818">
                  <a:extLst>
                    <a:ext uri="{9D8B030D-6E8A-4147-A177-3AD203B41FA5}">
                      <a16:colId xmlns:a16="http://schemas.microsoft.com/office/drawing/2014/main" val="1609439894"/>
                    </a:ext>
                  </a:extLst>
                </a:gridCol>
                <a:gridCol w="590818">
                  <a:extLst>
                    <a:ext uri="{9D8B030D-6E8A-4147-A177-3AD203B41FA5}">
                      <a16:colId xmlns:a16="http://schemas.microsoft.com/office/drawing/2014/main" val="309334022"/>
                    </a:ext>
                  </a:extLst>
                </a:gridCol>
                <a:gridCol w="590818">
                  <a:extLst>
                    <a:ext uri="{9D8B030D-6E8A-4147-A177-3AD203B41FA5}">
                      <a16:colId xmlns:a16="http://schemas.microsoft.com/office/drawing/2014/main" val="3002327390"/>
                    </a:ext>
                  </a:extLst>
                </a:gridCol>
                <a:gridCol w="590818">
                  <a:extLst>
                    <a:ext uri="{9D8B030D-6E8A-4147-A177-3AD203B41FA5}">
                      <a16:colId xmlns:a16="http://schemas.microsoft.com/office/drawing/2014/main" val="2551539550"/>
                    </a:ext>
                  </a:extLst>
                </a:gridCol>
                <a:gridCol w="590818">
                  <a:extLst>
                    <a:ext uri="{9D8B030D-6E8A-4147-A177-3AD203B41FA5}">
                      <a16:colId xmlns:a16="http://schemas.microsoft.com/office/drawing/2014/main" val="3552588751"/>
                    </a:ext>
                  </a:extLst>
                </a:gridCol>
                <a:gridCol w="590818">
                  <a:extLst>
                    <a:ext uri="{9D8B030D-6E8A-4147-A177-3AD203B41FA5}">
                      <a16:colId xmlns:a16="http://schemas.microsoft.com/office/drawing/2014/main" val="1185763245"/>
                    </a:ext>
                  </a:extLst>
                </a:gridCol>
                <a:gridCol w="590818">
                  <a:extLst>
                    <a:ext uri="{9D8B030D-6E8A-4147-A177-3AD203B41FA5}">
                      <a16:colId xmlns:a16="http://schemas.microsoft.com/office/drawing/2014/main" val="3126569552"/>
                    </a:ext>
                  </a:extLst>
                </a:gridCol>
                <a:gridCol w="590818">
                  <a:extLst>
                    <a:ext uri="{9D8B030D-6E8A-4147-A177-3AD203B41FA5}">
                      <a16:colId xmlns:a16="http://schemas.microsoft.com/office/drawing/2014/main" val="3731655433"/>
                    </a:ext>
                  </a:extLst>
                </a:gridCol>
              </a:tblGrid>
              <a:tr h="916900">
                <a:tc>
                  <a:txBody>
                    <a:bodyPr/>
                    <a:lstStyle/>
                    <a:p>
                      <a:pPr algn="ctr"/>
                      <a:r>
                        <a:rPr lang="en-GB"/>
                        <a:t>Oct</a:t>
                      </a:r>
                    </a:p>
                  </a:txBody>
                  <a:tcPr vert="vert270">
                    <a:solidFill>
                      <a:schemeClr val="accent2">
                        <a:lumMod val="20000"/>
                        <a:lumOff val="80000"/>
                      </a:schemeClr>
                    </a:solidFill>
                  </a:tcPr>
                </a:tc>
                <a:tc>
                  <a:txBody>
                    <a:bodyPr/>
                    <a:lstStyle/>
                    <a:p>
                      <a:pPr algn="ctr"/>
                      <a:r>
                        <a:rPr lang="en-GB"/>
                        <a:t>Nov</a:t>
                      </a:r>
                    </a:p>
                  </a:txBody>
                  <a:tcPr vert="vert270">
                    <a:solidFill>
                      <a:schemeClr val="accent2">
                        <a:lumMod val="20000"/>
                        <a:lumOff val="80000"/>
                      </a:schemeClr>
                    </a:solidFill>
                  </a:tcPr>
                </a:tc>
                <a:tc>
                  <a:txBody>
                    <a:bodyPr/>
                    <a:lstStyle/>
                    <a:p>
                      <a:pPr algn="ctr"/>
                      <a:r>
                        <a:rPr lang="en-GB"/>
                        <a:t>Dec</a:t>
                      </a:r>
                    </a:p>
                  </a:txBody>
                  <a:tcPr vert="vert270">
                    <a:solidFill>
                      <a:schemeClr val="accent2">
                        <a:lumMod val="20000"/>
                        <a:lumOff val="80000"/>
                      </a:schemeClr>
                    </a:solidFill>
                  </a:tcPr>
                </a:tc>
                <a:tc>
                  <a:txBody>
                    <a:bodyPr/>
                    <a:lstStyle/>
                    <a:p>
                      <a:pPr algn="ctr"/>
                      <a:r>
                        <a:rPr lang="en-GB"/>
                        <a:t>Jan</a:t>
                      </a:r>
                    </a:p>
                  </a:txBody>
                  <a:tcPr vert="vert270">
                    <a:solidFill>
                      <a:schemeClr val="accent6">
                        <a:lumMod val="60000"/>
                        <a:lumOff val="40000"/>
                      </a:schemeClr>
                    </a:solidFill>
                  </a:tcPr>
                </a:tc>
                <a:tc>
                  <a:txBody>
                    <a:bodyPr/>
                    <a:lstStyle/>
                    <a:p>
                      <a:pPr algn="ctr"/>
                      <a:r>
                        <a:rPr lang="en-GB"/>
                        <a:t>Feb</a:t>
                      </a:r>
                    </a:p>
                  </a:txBody>
                  <a:tcPr vert="vert270">
                    <a:solidFill>
                      <a:schemeClr val="accent6">
                        <a:lumMod val="60000"/>
                        <a:lumOff val="40000"/>
                      </a:schemeClr>
                    </a:solidFill>
                  </a:tcPr>
                </a:tc>
                <a:tc>
                  <a:txBody>
                    <a:bodyPr/>
                    <a:lstStyle/>
                    <a:p>
                      <a:pPr algn="ctr"/>
                      <a:r>
                        <a:rPr lang="en-GB"/>
                        <a:t>Mar</a:t>
                      </a:r>
                    </a:p>
                  </a:txBody>
                  <a:tcPr vert="vert270">
                    <a:solidFill>
                      <a:schemeClr val="accent6">
                        <a:lumMod val="60000"/>
                        <a:lumOff val="40000"/>
                      </a:schemeClr>
                    </a:solidFill>
                  </a:tcPr>
                </a:tc>
                <a:tc>
                  <a:txBody>
                    <a:bodyPr/>
                    <a:lstStyle/>
                    <a:p>
                      <a:pPr algn="ctr"/>
                      <a:r>
                        <a:rPr lang="en-GB"/>
                        <a:t>Apr</a:t>
                      </a:r>
                    </a:p>
                  </a:txBody>
                  <a:tcPr vert="vert270">
                    <a:solidFill>
                      <a:schemeClr val="accent6">
                        <a:lumMod val="60000"/>
                        <a:lumOff val="40000"/>
                      </a:schemeClr>
                    </a:solidFill>
                  </a:tcPr>
                </a:tc>
                <a:tc>
                  <a:txBody>
                    <a:bodyPr/>
                    <a:lstStyle/>
                    <a:p>
                      <a:pPr algn="ctr"/>
                      <a:r>
                        <a:rPr lang="en-GB"/>
                        <a:t>May</a:t>
                      </a:r>
                    </a:p>
                  </a:txBody>
                  <a:tcPr vert="vert270">
                    <a:solidFill>
                      <a:schemeClr val="accent6">
                        <a:lumMod val="60000"/>
                        <a:lumOff val="40000"/>
                      </a:schemeClr>
                    </a:solidFill>
                  </a:tcPr>
                </a:tc>
                <a:tc>
                  <a:txBody>
                    <a:bodyPr/>
                    <a:lstStyle/>
                    <a:p>
                      <a:pPr algn="ctr"/>
                      <a:r>
                        <a:rPr lang="en-GB"/>
                        <a:t>Jun</a:t>
                      </a:r>
                    </a:p>
                  </a:txBody>
                  <a:tcPr vert="vert270">
                    <a:solidFill>
                      <a:schemeClr val="accent6">
                        <a:lumMod val="60000"/>
                        <a:lumOff val="40000"/>
                      </a:schemeClr>
                    </a:solidFill>
                  </a:tcPr>
                </a:tc>
                <a:tc>
                  <a:txBody>
                    <a:bodyPr/>
                    <a:lstStyle/>
                    <a:p>
                      <a:pPr algn="ctr"/>
                      <a:r>
                        <a:rPr lang="en-GB"/>
                        <a:t>Jul</a:t>
                      </a:r>
                    </a:p>
                  </a:txBody>
                  <a:tcPr vert="vert270">
                    <a:solidFill>
                      <a:schemeClr val="accent6">
                        <a:lumMod val="60000"/>
                        <a:lumOff val="40000"/>
                      </a:schemeClr>
                    </a:solidFill>
                  </a:tcPr>
                </a:tc>
                <a:tc>
                  <a:txBody>
                    <a:bodyPr/>
                    <a:lstStyle/>
                    <a:p>
                      <a:pPr algn="ctr"/>
                      <a:r>
                        <a:rPr lang="en-GB"/>
                        <a:t>Aug</a:t>
                      </a:r>
                    </a:p>
                  </a:txBody>
                  <a:tcPr vert="vert270">
                    <a:solidFill>
                      <a:schemeClr val="accent6">
                        <a:lumMod val="60000"/>
                        <a:lumOff val="40000"/>
                      </a:schemeClr>
                    </a:solidFill>
                  </a:tcPr>
                </a:tc>
                <a:tc>
                  <a:txBody>
                    <a:bodyPr/>
                    <a:lstStyle/>
                    <a:p>
                      <a:pPr algn="ctr"/>
                      <a:r>
                        <a:rPr lang="en-GB"/>
                        <a:t>Sep</a:t>
                      </a:r>
                    </a:p>
                  </a:txBody>
                  <a:tcPr vert="vert270">
                    <a:solidFill>
                      <a:schemeClr val="accent6">
                        <a:lumMod val="60000"/>
                        <a:lumOff val="40000"/>
                      </a:schemeClr>
                    </a:solidFill>
                  </a:tcPr>
                </a:tc>
                <a:tc>
                  <a:txBody>
                    <a:bodyPr/>
                    <a:lstStyle/>
                    <a:p>
                      <a:pPr algn="ctr"/>
                      <a:r>
                        <a:rPr lang="en-GB"/>
                        <a:t>Oct</a:t>
                      </a:r>
                    </a:p>
                  </a:txBody>
                  <a:tcPr vert="vert270">
                    <a:solidFill>
                      <a:schemeClr val="accent6">
                        <a:lumMod val="60000"/>
                        <a:lumOff val="40000"/>
                      </a:schemeClr>
                    </a:solidFill>
                  </a:tcPr>
                </a:tc>
                <a:tc>
                  <a:txBody>
                    <a:bodyPr/>
                    <a:lstStyle/>
                    <a:p>
                      <a:pPr algn="ctr"/>
                      <a:r>
                        <a:rPr lang="en-GB"/>
                        <a:t>Nov</a:t>
                      </a:r>
                    </a:p>
                  </a:txBody>
                  <a:tcPr vert="vert270">
                    <a:solidFill>
                      <a:schemeClr val="accent6">
                        <a:lumMod val="60000"/>
                        <a:lumOff val="40000"/>
                      </a:schemeClr>
                    </a:solidFill>
                  </a:tcPr>
                </a:tc>
                <a:tc>
                  <a:txBody>
                    <a:bodyPr/>
                    <a:lstStyle/>
                    <a:p>
                      <a:pPr algn="ctr"/>
                      <a:r>
                        <a:rPr lang="en-GB"/>
                        <a:t>Dec</a:t>
                      </a:r>
                    </a:p>
                  </a:txBody>
                  <a:tcPr vert="vert270">
                    <a:solidFill>
                      <a:schemeClr val="accent6">
                        <a:lumMod val="60000"/>
                        <a:lumOff val="40000"/>
                      </a:schemeClr>
                    </a:solidFill>
                  </a:tcPr>
                </a:tc>
                <a:tc>
                  <a:txBody>
                    <a:bodyPr/>
                    <a:lstStyle/>
                    <a:p>
                      <a:pPr algn="ctr"/>
                      <a:r>
                        <a:rPr lang="en-GB"/>
                        <a:t>Jan</a:t>
                      </a:r>
                    </a:p>
                  </a:txBody>
                  <a:tcPr vert="vert270"/>
                </a:tc>
                <a:tc>
                  <a:txBody>
                    <a:bodyPr/>
                    <a:lstStyle/>
                    <a:p>
                      <a:pPr algn="ctr"/>
                      <a:r>
                        <a:rPr lang="en-GB"/>
                        <a:t>Feb</a:t>
                      </a:r>
                    </a:p>
                  </a:txBody>
                  <a:tcPr vert="vert270"/>
                </a:tc>
                <a:tc>
                  <a:txBody>
                    <a:bodyPr/>
                    <a:lstStyle/>
                    <a:p>
                      <a:pPr algn="ctr"/>
                      <a:r>
                        <a:rPr lang="en-GB"/>
                        <a:t>Mar</a:t>
                      </a:r>
                    </a:p>
                  </a:txBody>
                  <a:tcPr vert="vert270"/>
                </a:tc>
                <a:tc>
                  <a:txBody>
                    <a:bodyPr/>
                    <a:lstStyle/>
                    <a:p>
                      <a:pPr algn="ctr"/>
                      <a:r>
                        <a:rPr lang="en-GB"/>
                        <a:t>Apr</a:t>
                      </a:r>
                    </a:p>
                  </a:txBody>
                  <a:tcPr vert="vert270"/>
                </a:tc>
                <a:extLst>
                  <a:ext uri="{0D108BD9-81ED-4DB2-BD59-A6C34878D82A}">
                    <a16:rowId xmlns:a16="http://schemas.microsoft.com/office/drawing/2014/main" val="2667151391"/>
                  </a:ext>
                </a:extLst>
              </a:tr>
              <a:tr h="916900">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extLst>
                  <a:ext uri="{0D108BD9-81ED-4DB2-BD59-A6C34878D82A}">
                    <a16:rowId xmlns:a16="http://schemas.microsoft.com/office/drawing/2014/main" val="2455649030"/>
                  </a:ext>
                </a:extLst>
              </a:tr>
              <a:tr h="916900">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extLst>
                  <a:ext uri="{0D108BD9-81ED-4DB2-BD59-A6C34878D82A}">
                    <a16:rowId xmlns:a16="http://schemas.microsoft.com/office/drawing/2014/main" val="3063780923"/>
                  </a:ext>
                </a:extLst>
              </a:tr>
              <a:tr h="916900">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extLst>
                  <a:ext uri="{0D108BD9-81ED-4DB2-BD59-A6C34878D82A}">
                    <a16:rowId xmlns:a16="http://schemas.microsoft.com/office/drawing/2014/main" val="3707645209"/>
                  </a:ext>
                </a:extLst>
              </a:tr>
            </a:tbl>
          </a:graphicData>
        </a:graphic>
      </p:graphicFrame>
      <p:sp>
        <p:nvSpPr>
          <p:cNvPr id="6" name="Star: 5 Points 5">
            <a:extLst>
              <a:ext uri="{FF2B5EF4-FFF2-40B4-BE49-F238E27FC236}">
                <a16:creationId xmlns:a16="http://schemas.microsoft.com/office/drawing/2014/main" id="{D6E8EEBF-88B9-FDF9-FC00-1039368C4915}"/>
              </a:ext>
            </a:extLst>
          </p:cNvPr>
          <p:cNvSpPr/>
          <p:nvPr/>
        </p:nvSpPr>
        <p:spPr>
          <a:xfrm>
            <a:off x="2065903" y="3420000"/>
            <a:ext cx="324000" cy="324000"/>
          </a:xfrm>
          <a:prstGeom prst="star5">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Star: 5 Points 6">
            <a:extLst>
              <a:ext uri="{FF2B5EF4-FFF2-40B4-BE49-F238E27FC236}">
                <a16:creationId xmlns:a16="http://schemas.microsoft.com/office/drawing/2014/main" id="{75606510-16F2-D61D-FE3F-87D700B2429A}"/>
              </a:ext>
            </a:extLst>
          </p:cNvPr>
          <p:cNvSpPr/>
          <p:nvPr/>
        </p:nvSpPr>
        <p:spPr>
          <a:xfrm>
            <a:off x="2796125" y="3384000"/>
            <a:ext cx="324000" cy="324000"/>
          </a:xfrm>
          <a:prstGeom prst="star5">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tar: 5 Points 8">
            <a:extLst>
              <a:ext uri="{FF2B5EF4-FFF2-40B4-BE49-F238E27FC236}">
                <a16:creationId xmlns:a16="http://schemas.microsoft.com/office/drawing/2014/main" id="{25B93077-8DDA-C1D6-FA42-D0BD7317D69D}"/>
              </a:ext>
            </a:extLst>
          </p:cNvPr>
          <p:cNvSpPr/>
          <p:nvPr/>
        </p:nvSpPr>
        <p:spPr>
          <a:xfrm>
            <a:off x="4965747" y="3420000"/>
            <a:ext cx="324000" cy="324000"/>
          </a:xfrm>
          <a:prstGeom prst="star5">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Star: 5 Points 11">
            <a:extLst>
              <a:ext uri="{FF2B5EF4-FFF2-40B4-BE49-F238E27FC236}">
                <a16:creationId xmlns:a16="http://schemas.microsoft.com/office/drawing/2014/main" id="{FA550964-9200-481E-6713-0B0394F03EDB}"/>
              </a:ext>
            </a:extLst>
          </p:cNvPr>
          <p:cNvSpPr/>
          <p:nvPr/>
        </p:nvSpPr>
        <p:spPr>
          <a:xfrm>
            <a:off x="6777798" y="3420000"/>
            <a:ext cx="324000" cy="324000"/>
          </a:xfrm>
          <a:prstGeom prst="star5">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Subtitle 2">
            <a:extLst>
              <a:ext uri="{FF2B5EF4-FFF2-40B4-BE49-F238E27FC236}">
                <a16:creationId xmlns:a16="http://schemas.microsoft.com/office/drawing/2014/main" id="{8F0DA75A-68E6-08B7-8085-0A06C47824DB}"/>
              </a:ext>
            </a:extLst>
          </p:cNvPr>
          <p:cNvSpPr txBox="1">
            <a:spLocks/>
          </p:cNvSpPr>
          <p:nvPr/>
        </p:nvSpPr>
        <p:spPr>
          <a:xfrm>
            <a:off x="758499" y="2016000"/>
            <a:ext cx="1728001" cy="246221"/>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0"/>
              </a:spcBef>
              <a:spcAft>
                <a:spcPts val="900"/>
              </a:spcAft>
              <a:buFont typeface="Times New Roman" panose="02020603050405020304" pitchFamily="18"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j-lt"/>
                <a:ea typeface="+mn-ea"/>
                <a:cs typeface="Arial" panose="020B0604020202020204" pitchFamily="34" charset="0"/>
              </a:defRPr>
            </a:lvl4pPr>
            <a:lvl5pPr marL="1828800" indent="0" algn="ctr" defTabSz="914400" rtl="0" eaLnBrk="1" latinLnBrk="0" hangingPunct="1">
              <a:lnSpc>
                <a:spcPct val="1000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n-lt"/>
                <a:ea typeface="+mn-ea"/>
                <a:cs typeface="Arial" panose="020B0604020202020204" pitchFamily="34" charset="0"/>
              </a:defRPr>
            </a:lvl6pPr>
            <a:lvl7pPr marL="2743200" indent="0" algn="ctr" defTabSz="914400" rtl="0" eaLnBrk="1" latinLnBrk="0" hangingPunct="1">
              <a:lnSpc>
                <a:spcPct val="100000"/>
              </a:lnSpc>
              <a:spcBef>
                <a:spcPts val="0"/>
              </a:spcBef>
              <a:spcAft>
                <a:spcPts val="900"/>
              </a:spcAft>
              <a:buFont typeface="Arial" panose="020B0604020202020204" pitchFamily="34" charset="0"/>
              <a:buNone/>
              <a:defRPr sz="1600" b="1" kern="1200">
                <a:solidFill>
                  <a:schemeClr val="accent1"/>
                </a:solidFill>
                <a:latin typeface="Arial" panose="020B0604020202020204" pitchFamily="34" charset="0"/>
                <a:ea typeface="+mn-ea"/>
                <a:cs typeface="Arial" panose="020B0604020202020204" pitchFamily="34" charset="0"/>
              </a:defRPr>
            </a:lvl7pPr>
            <a:lvl8pPr marL="32004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1"/>
                </a:solidFill>
                <a:latin typeface="+mn-lt"/>
                <a:ea typeface="+mn-ea"/>
                <a:cs typeface="Arial" panose="020B0604020202020204" pitchFamily="34" charset="0"/>
              </a:defRPr>
            </a:lvl8pPr>
            <a:lvl9pPr marL="3657600" indent="0" algn="ctr" defTabSz="914400" rtl="0" eaLnBrk="1" latinLnBrk="0" hangingPunct="1">
              <a:lnSpc>
                <a:spcPts val="14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9pPr>
          </a:lstStyle>
          <a:p>
            <a:pPr algn="ctr"/>
            <a:r>
              <a:rPr lang="en-GB"/>
              <a:t>2025</a:t>
            </a:r>
          </a:p>
        </p:txBody>
      </p:sp>
      <p:sp>
        <p:nvSpPr>
          <p:cNvPr id="14" name="Subtitle 2">
            <a:extLst>
              <a:ext uri="{FF2B5EF4-FFF2-40B4-BE49-F238E27FC236}">
                <a16:creationId xmlns:a16="http://schemas.microsoft.com/office/drawing/2014/main" id="{B263BFE8-CBF2-9A24-036B-FEB6801DB341}"/>
              </a:ext>
            </a:extLst>
          </p:cNvPr>
          <p:cNvSpPr txBox="1">
            <a:spLocks/>
          </p:cNvSpPr>
          <p:nvPr/>
        </p:nvSpPr>
        <p:spPr>
          <a:xfrm>
            <a:off x="5715000" y="2016000"/>
            <a:ext cx="1728001" cy="246221"/>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0"/>
              </a:spcBef>
              <a:spcAft>
                <a:spcPts val="900"/>
              </a:spcAft>
              <a:buFont typeface="Times New Roman" panose="02020603050405020304" pitchFamily="18"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j-lt"/>
                <a:ea typeface="+mn-ea"/>
                <a:cs typeface="Arial" panose="020B0604020202020204" pitchFamily="34" charset="0"/>
              </a:defRPr>
            </a:lvl4pPr>
            <a:lvl5pPr marL="1828800" indent="0" algn="ctr" defTabSz="914400" rtl="0" eaLnBrk="1" latinLnBrk="0" hangingPunct="1">
              <a:lnSpc>
                <a:spcPct val="1000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n-lt"/>
                <a:ea typeface="+mn-ea"/>
                <a:cs typeface="Arial" panose="020B0604020202020204" pitchFamily="34" charset="0"/>
              </a:defRPr>
            </a:lvl6pPr>
            <a:lvl7pPr marL="2743200" indent="0" algn="ctr" defTabSz="914400" rtl="0" eaLnBrk="1" latinLnBrk="0" hangingPunct="1">
              <a:lnSpc>
                <a:spcPct val="100000"/>
              </a:lnSpc>
              <a:spcBef>
                <a:spcPts val="0"/>
              </a:spcBef>
              <a:spcAft>
                <a:spcPts val="900"/>
              </a:spcAft>
              <a:buFont typeface="Arial" panose="020B0604020202020204" pitchFamily="34" charset="0"/>
              <a:buNone/>
              <a:defRPr sz="1600" b="1" kern="1200">
                <a:solidFill>
                  <a:schemeClr val="accent1"/>
                </a:solidFill>
                <a:latin typeface="Arial" panose="020B0604020202020204" pitchFamily="34" charset="0"/>
                <a:ea typeface="+mn-ea"/>
                <a:cs typeface="Arial" panose="020B0604020202020204" pitchFamily="34" charset="0"/>
              </a:defRPr>
            </a:lvl7pPr>
            <a:lvl8pPr marL="32004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1"/>
                </a:solidFill>
                <a:latin typeface="+mn-lt"/>
                <a:ea typeface="+mn-ea"/>
                <a:cs typeface="Arial" panose="020B0604020202020204" pitchFamily="34" charset="0"/>
              </a:defRPr>
            </a:lvl8pPr>
            <a:lvl9pPr marL="3657600" indent="0" algn="ctr" defTabSz="914400" rtl="0" eaLnBrk="1" latinLnBrk="0" hangingPunct="1">
              <a:lnSpc>
                <a:spcPts val="14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9pPr>
          </a:lstStyle>
          <a:p>
            <a:pPr algn="ctr"/>
            <a:r>
              <a:rPr lang="en-GB"/>
              <a:t>2026</a:t>
            </a:r>
          </a:p>
        </p:txBody>
      </p:sp>
      <p:sp>
        <p:nvSpPr>
          <p:cNvPr id="15" name="Subtitle 2">
            <a:extLst>
              <a:ext uri="{FF2B5EF4-FFF2-40B4-BE49-F238E27FC236}">
                <a16:creationId xmlns:a16="http://schemas.microsoft.com/office/drawing/2014/main" id="{8DFC743F-95AC-47DD-1AD2-1B96763E20AF}"/>
              </a:ext>
            </a:extLst>
          </p:cNvPr>
          <p:cNvSpPr txBox="1">
            <a:spLocks/>
          </p:cNvSpPr>
          <p:nvPr/>
        </p:nvSpPr>
        <p:spPr>
          <a:xfrm>
            <a:off x="10080542" y="2016000"/>
            <a:ext cx="1728001" cy="246221"/>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0"/>
              </a:spcBef>
              <a:spcAft>
                <a:spcPts val="900"/>
              </a:spcAft>
              <a:buFont typeface="Times New Roman" panose="02020603050405020304" pitchFamily="18"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j-lt"/>
                <a:ea typeface="+mn-ea"/>
                <a:cs typeface="Arial" panose="020B0604020202020204" pitchFamily="34" charset="0"/>
              </a:defRPr>
            </a:lvl4pPr>
            <a:lvl5pPr marL="1828800" indent="0" algn="ctr" defTabSz="914400" rtl="0" eaLnBrk="1" latinLnBrk="0" hangingPunct="1">
              <a:lnSpc>
                <a:spcPct val="1000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n-lt"/>
                <a:ea typeface="+mn-ea"/>
                <a:cs typeface="Arial" panose="020B0604020202020204" pitchFamily="34" charset="0"/>
              </a:defRPr>
            </a:lvl6pPr>
            <a:lvl7pPr marL="2743200" indent="0" algn="ctr" defTabSz="914400" rtl="0" eaLnBrk="1" latinLnBrk="0" hangingPunct="1">
              <a:lnSpc>
                <a:spcPct val="100000"/>
              </a:lnSpc>
              <a:spcBef>
                <a:spcPts val="0"/>
              </a:spcBef>
              <a:spcAft>
                <a:spcPts val="900"/>
              </a:spcAft>
              <a:buFont typeface="Arial" panose="020B0604020202020204" pitchFamily="34" charset="0"/>
              <a:buNone/>
              <a:defRPr sz="1600" b="1" kern="1200">
                <a:solidFill>
                  <a:schemeClr val="accent1"/>
                </a:solidFill>
                <a:latin typeface="Arial" panose="020B0604020202020204" pitchFamily="34" charset="0"/>
                <a:ea typeface="+mn-ea"/>
                <a:cs typeface="Arial" panose="020B0604020202020204" pitchFamily="34" charset="0"/>
              </a:defRPr>
            </a:lvl7pPr>
            <a:lvl8pPr marL="32004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1"/>
                </a:solidFill>
                <a:latin typeface="+mn-lt"/>
                <a:ea typeface="+mn-ea"/>
                <a:cs typeface="Arial" panose="020B0604020202020204" pitchFamily="34" charset="0"/>
              </a:defRPr>
            </a:lvl8pPr>
            <a:lvl9pPr marL="3657600" indent="0" algn="ctr" defTabSz="914400" rtl="0" eaLnBrk="1" latinLnBrk="0" hangingPunct="1">
              <a:lnSpc>
                <a:spcPts val="14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9pPr>
          </a:lstStyle>
          <a:p>
            <a:pPr algn="ctr"/>
            <a:r>
              <a:rPr lang="en-GB"/>
              <a:t>2027</a:t>
            </a:r>
          </a:p>
        </p:txBody>
      </p:sp>
      <p:sp>
        <p:nvSpPr>
          <p:cNvPr id="16" name="Star: 5 Points 15">
            <a:extLst>
              <a:ext uri="{FF2B5EF4-FFF2-40B4-BE49-F238E27FC236}">
                <a16:creationId xmlns:a16="http://schemas.microsoft.com/office/drawing/2014/main" id="{A23D9FAF-0568-B6D1-7537-32E33F819A37}"/>
              </a:ext>
            </a:extLst>
          </p:cNvPr>
          <p:cNvSpPr/>
          <p:nvPr/>
        </p:nvSpPr>
        <p:spPr>
          <a:xfrm>
            <a:off x="9220247" y="3420000"/>
            <a:ext cx="324000" cy="324000"/>
          </a:xfrm>
          <a:prstGeom prst="star5">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Subtitle 2">
            <a:extLst>
              <a:ext uri="{FF2B5EF4-FFF2-40B4-BE49-F238E27FC236}">
                <a16:creationId xmlns:a16="http://schemas.microsoft.com/office/drawing/2014/main" id="{5FC9F7AD-9E82-323A-DE14-4F40C0D6D4B7}"/>
              </a:ext>
            </a:extLst>
          </p:cNvPr>
          <p:cNvSpPr txBox="1">
            <a:spLocks/>
          </p:cNvSpPr>
          <p:nvPr/>
        </p:nvSpPr>
        <p:spPr>
          <a:xfrm>
            <a:off x="1997001" y="3780000"/>
            <a:ext cx="461801" cy="246221"/>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0"/>
              </a:spcBef>
              <a:spcAft>
                <a:spcPts val="900"/>
              </a:spcAft>
              <a:buFont typeface="Times New Roman" panose="02020603050405020304" pitchFamily="18"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j-lt"/>
                <a:ea typeface="+mn-ea"/>
                <a:cs typeface="Arial" panose="020B0604020202020204" pitchFamily="34" charset="0"/>
              </a:defRPr>
            </a:lvl4pPr>
            <a:lvl5pPr marL="1828800" indent="0" algn="ctr" defTabSz="914400" rtl="0" eaLnBrk="1" latinLnBrk="0" hangingPunct="1">
              <a:lnSpc>
                <a:spcPct val="1000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n-lt"/>
                <a:ea typeface="+mn-ea"/>
                <a:cs typeface="Arial" panose="020B0604020202020204" pitchFamily="34" charset="0"/>
              </a:defRPr>
            </a:lvl6pPr>
            <a:lvl7pPr marL="2743200" indent="0" algn="ctr" defTabSz="914400" rtl="0" eaLnBrk="1" latinLnBrk="0" hangingPunct="1">
              <a:lnSpc>
                <a:spcPct val="100000"/>
              </a:lnSpc>
              <a:spcBef>
                <a:spcPts val="0"/>
              </a:spcBef>
              <a:spcAft>
                <a:spcPts val="900"/>
              </a:spcAft>
              <a:buFont typeface="Arial" panose="020B0604020202020204" pitchFamily="34" charset="0"/>
              <a:buNone/>
              <a:defRPr sz="1600" b="1" kern="1200">
                <a:solidFill>
                  <a:schemeClr val="accent1"/>
                </a:solidFill>
                <a:latin typeface="Arial" panose="020B0604020202020204" pitchFamily="34" charset="0"/>
                <a:ea typeface="+mn-ea"/>
                <a:cs typeface="Arial" panose="020B0604020202020204" pitchFamily="34" charset="0"/>
              </a:defRPr>
            </a:lvl7pPr>
            <a:lvl8pPr marL="32004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1"/>
                </a:solidFill>
                <a:latin typeface="+mn-lt"/>
                <a:ea typeface="+mn-ea"/>
                <a:cs typeface="Arial" panose="020B0604020202020204" pitchFamily="34" charset="0"/>
              </a:defRPr>
            </a:lvl8pPr>
            <a:lvl9pPr marL="3657600" indent="0" algn="ctr" defTabSz="914400" rtl="0" eaLnBrk="1" latinLnBrk="0" hangingPunct="1">
              <a:lnSpc>
                <a:spcPts val="14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9pPr>
          </a:lstStyle>
          <a:p>
            <a:pPr algn="ctr"/>
            <a:r>
              <a:rPr lang="en-GB"/>
              <a:t>0</a:t>
            </a:r>
          </a:p>
        </p:txBody>
      </p:sp>
      <p:sp>
        <p:nvSpPr>
          <p:cNvPr id="18" name="Subtitle 2">
            <a:extLst>
              <a:ext uri="{FF2B5EF4-FFF2-40B4-BE49-F238E27FC236}">
                <a16:creationId xmlns:a16="http://schemas.microsoft.com/office/drawing/2014/main" id="{ED76573C-B66D-42B7-38DE-B7E3D9E2BEB3}"/>
              </a:ext>
            </a:extLst>
          </p:cNvPr>
          <p:cNvSpPr txBox="1">
            <a:spLocks/>
          </p:cNvSpPr>
          <p:nvPr/>
        </p:nvSpPr>
        <p:spPr>
          <a:xfrm>
            <a:off x="2744524" y="3744000"/>
            <a:ext cx="461801" cy="246221"/>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0"/>
              </a:spcBef>
              <a:spcAft>
                <a:spcPts val="900"/>
              </a:spcAft>
              <a:buFont typeface="Times New Roman" panose="02020603050405020304" pitchFamily="18"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j-lt"/>
                <a:ea typeface="+mn-ea"/>
                <a:cs typeface="Arial" panose="020B0604020202020204" pitchFamily="34" charset="0"/>
              </a:defRPr>
            </a:lvl4pPr>
            <a:lvl5pPr marL="1828800" indent="0" algn="ctr" defTabSz="914400" rtl="0" eaLnBrk="1" latinLnBrk="0" hangingPunct="1">
              <a:lnSpc>
                <a:spcPct val="1000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n-lt"/>
                <a:ea typeface="+mn-ea"/>
                <a:cs typeface="Arial" panose="020B0604020202020204" pitchFamily="34" charset="0"/>
              </a:defRPr>
            </a:lvl6pPr>
            <a:lvl7pPr marL="2743200" indent="0" algn="ctr" defTabSz="914400" rtl="0" eaLnBrk="1" latinLnBrk="0" hangingPunct="1">
              <a:lnSpc>
                <a:spcPct val="100000"/>
              </a:lnSpc>
              <a:spcBef>
                <a:spcPts val="0"/>
              </a:spcBef>
              <a:spcAft>
                <a:spcPts val="900"/>
              </a:spcAft>
              <a:buFont typeface="Arial" panose="020B0604020202020204" pitchFamily="34" charset="0"/>
              <a:buNone/>
              <a:defRPr sz="1600" b="1" kern="1200">
                <a:solidFill>
                  <a:schemeClr val="accent1"/>
                </a:solidFill>
                <a:latin typeface="Arial" panose="020B0604020202020204" pitchFamily="34" charset="0"/>
                <a:ea typeface="+mn-ea"/>
                <a:cs typeface="Arial" panose="020B0604020202020204" pitchFamily="34" charset="0"/>
              </a:defRPr>
            </a:lvl7pPr>
            <a:lvl8pPr marL="32004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1"/>
                </a:solidFill>
                <a:latin typeface="+mn-lt"/>
                <a:ea typeface="+mn-ea"/>
                <a:cs typeface="Arial" panose="020B0604020202020204" pitchFamily="34" charset="0"/>
              </a:defRPr>
            </a:lvl8pPr>
            <a:lvl9pPr marL="3657600" indent="0" algn="ctr" defTabSz="914400" rtl="0" eaLnBrk="1" latinLnBrk="0" hangingPunct="1">
              <a:lnSpc>
                <a:spcPts val="14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9pPr>
          </a:lstStyle>
          <a:p>
            <a:pPr algn="ctr"/>
            <a:r>
              <a:rPr lang="en-GB"/>
              <a:t>1</a:t>
            </a:r>
          </a:p>
        </p:txBody>
      </p:sp>
      <p:sp>
        <p:nvSpPr>
          <p:cNvPr id="19" name="Subtitle 2">
            <a:extLst>
              <a:ext uri="{FF2B5EF4-FFF2-40B4-BE49-F238E27FC236}">
                <a16:creationId xmlns:a16="http://schemas.microsoft.com/office/drawing/2014/main" id="{921FEE5F-5D1B-7E13-4C75-420150461FCD}"/>
              </a:ext>
            </a:extLst>
          </p:cNvPr>
          <p:cNvSpPr txBox="1">
            <a:spLocks/>
          </p:cNvSpPr>
          <p:nvPr/>
        </p:nvSpPr>
        <p:spPr>
          <a:xfrm>
            <a:off x="4918747" y="3780000"/>
            <a:ext cx="461801" cy="246221"/>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0"/>
              </a:spcBef>
              <a:spcAft>
                <a:spcPts val="900"/>
              </a:spcAft>
              <a:buFont typeface="Times New Roman" panose="02020603050405020304" pitchFamily="18"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j-lt"/>
                <a:ea typeface="+mn-ea"/>
                <a:cs typeface="Arial" panose="020B0604020202020204" pitchFamily="34" charset="0"/>
              </a:defRPr>
            </a:lvl4pPr>
            <a:lvl5pPr marL="1828800" indent="0" algn="ctr" defTabSz="914400" rtl="0" eaLnBrk="1" latinLnBrk="0" hangingPunct="1">
              <a:lnSpc>
                <a:spcPct val="1000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n-lt"/>
                <a:ea typeface="+mn-ea"/>
                <a:cs typeface="Arial" panose="020B0604020202020204" pitchFamily="34" charset="0"/>
              </a:defRPr>
            </a:lvl6pPr>
            <a:lvl7pPr marL="2743200" indent="0" algn="ctr" defTabSz="914400" rtl="0" eaLnBrk="1" latinLnBrk="0" hangingPunct="1">
              <a:lnSpc>
                <a:spcPct val="100000"/>
              </a:lnSpc>
              <a:spcBef>
                <a:spcPts val="0"/>
              </a:spcBef>
              <a:spcAft>
                <a:spcPts val="900"/>
              </a:spcAft>
              <a:buFont typeface="Arial" panose="020B0604020202020204" pitchFamily="34" charset="0"/>
              <a:buNone/>
              <a:defRPr sz="1600" b="1" kern="1200">
                <a:solidFill>
                  <a:schemeClr val="accent1"/>
                </a:solidFill>
                <a:latin typeface="Arial" panose="020B0604020202020204" pitchFamily="34" charset="0"/>
                <a:ea typeface="+mn-ea"/>
                <a:cs typeface="Arial" panose="020B0604020202020204" pitchFamily="34" charset="0"/>
              </a:defRPr>
            </a:lvl7pPr>
            <a:lvl8pPr marL="32004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1"/>
                </a:solidFill>
                <a:latin typeface="+mn-lt"/>
                <a:ea typeface="+mn-ea"/>
                <a:cs typeface="Arial" panose="020B0604020202020204" pitchFamily="34" charset="0"/>
              </a:defRPr>
            </a:lvl8pPr>
            <a:lvl9pPr marL="3657600" indent="0" algn="ctr" defTabSz="914400" rtl="0" eaLnBrk="1" latinLnBrk="0" hangingPunct="1">
              <a:lnSpc>
                <a:spcPts val="14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9pPr>
          </a:lstStyle>
          <a:p>
            <a:pPr algn="ctr"/>
            <a:r>
              <a:rPr lang="en-GB"/>
              <a:t>2</a:t>
            </a:r>
          </a:p>
        </p:txBody>
      </p:sp>
      <p:sp>
        <p:nvSpPr>
          <p:cNvPr id="20" name="Subtitle 2">
            <a:extLst>
              <a:ext uri="{FF2B5EF4-FFF2-40B4-BE49-F238E27FC236}">
                <a16:creationId xmlns:a16="http://schemas.microsoft.com/office/drawing/2014/main" id="{8E315020-5EA0-2383-6F5E-E1A805488940}"/>
              </a:ext>
            </a:extLst>
          </p:cNvPr>
          <p:cNvSpPr txBox="1">
            <a:spLocks/>
          </p:cNvSpPr>
          <p:nvPr/>
        </p:nvSpPr>
        <p:spPr>
          <a:xfrm>
            <a:off x="6708897" y="3780000"/>
            <a:ext cx="461801" cy="246221"/>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0"/>
              </a:spcBef>
              <a:spcAft>
                <a:spcPts val="900"/>
              </a:spcAft>
              <a:buFont typeface="Times New Roman" panose="02020603050405020304" pitchFamily="18"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j-lt"/>
                <a:ea typeface="+mn-ea"/>
                <a:cs typeface="Arial" panose="020B0604020202020204" pitchFamily="34" charset="0"/>
              </a:defRPr>
            </a:lvl4pPr>
            <a:lvl5pPr marL="1828800" indent="0" algn="ctr" defTabSz="914400" rtl="0" eaLnBrk="1" latinLnBrk="0" hangingPunct="1">
              <a:lnSpc>
                <a:spcPct val="1000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n-lt"/>
                <a:ea typeface="+mn-ea"/>
                <a:cs typeface="Arial" panose="020B0604020202020204" pitchFamily="34" charset="0"/>
              </a:defRPr>
            </a:lvl6pPr>
            <a:lvl7pPr marL="2743200" indent="0" algn="ctr" defTabSz="914400" rtl="0" eaLnBrk="1" latinLnBrk="0" hangingPunct="1">
              <a:lnSpc>
                <a:spcPct val="100000"/>
              </a:lnSpc>
              <a:spcBef>
                <a:spcPts val="0"/>
              </a:spcBef>
              <a:spcAft>
                <a:spcPts val="900"/>
              </a:spcAft>
              <a:buFont typeface="Arial" panose="020B0604020202020204" pitchFamily="34" charset="0"/>
              <a:buNone/>
              <a:defRPr sz="1600" b="1" kern="1200">
                <a:solidFill>
                  <a:schemeClr val="accent1"/>
                </a:solidFill>
                <a:latin typeface="Arial" panose="020B0604020202020204" pitchFamily="34" charset="0"/>
                <a:ea typeface="+mn-ea"/>
                <a:cs typeface="Arial" panose="020B0604020202020204" pitchFamily="34" charset="0"/>
              </a:defRPr>
            </a:lvl7pPr>
            <a:lvl8pPr marL="32004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1"/>
                </a:solidFill>
                <a:latin typeface="+mn-lt"/>
                <a:ea typeface="+mn-ea"/>
                <a:cs typeface="Arial" panose="020B0604020202020204" pitchFamily="34" charset="0"/>
              </a:defRPr>
            </a:lvl8pPr>
            <a:lvl9pPr marL="3657600" indent="0" algn="ctr" defTabSz="914400" rtl="0" eaLnBrk="1" latinLnBrk="0" hangingPunct="1">
              <a:lnSpc>
                <a:spcPts val="14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9pPr>
          </a:lstStyle>
          <a:p>
            <a:pPr algn="ctr"/>
            <a:r>
              <a:rPr lang="en-GB"/>
              <a:t>3</a:t>
            </a:r>
          </a:p>
        </p:txBody>
      </p:sp>
      <p:sp>
        <p:nvSpPr>
          <p:cNvPr id="21" name="Subtitle 2">
            <a:extLst>
              <a:ext uri="{FF2B5EF4-FFF2-40B4-BE49-F238E27FC236}">
                <a16:creationId xmlns:a16="http://schemas.microsoft.com/office/drawing/2014/main" id="{278E3918-F8A6-DD73-BD8F-5B1119642653}"/>
              </a:ext>
            </a:extLst>
          </p:cNvPr>
          <p:cNvSpPr txBox="1">
            <a:spLocks/>
          </p:cNvSpPr>
          <p:nvPr/>
        </p:nvSpPr>
        <p:spPr>
          <a:xfrm>
            <a:off x="9135948" y="3780000"/>
            <a:ext cx="461801" cy="246221"/>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0"/>
              </a:spcBef>
              <a:spcAft>
                <a:spcPts val="900"/>
              </a:spcAft>
              <a:buFont typeface="Times New Roman" panose="02020603050405020304" pitchFamily="18"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j-lt"/>
                <a:ea typeface="+mn-ea"/>
                <a:cs typeface="Arial" panose="020B0604020202020204" pitchFamily="34" charset="0"/>
              </a:defRPr>
            </a:lvl4pPr>
            <a:lvl5pPr marL="1828800" indent="0" algn="ctr" defTabSz="914400" rtl="0" eaLnBrk="1" latinLnBrk="0" hangingPunct="1">
              <a:lnSpc>
                <a:spcPct val="1000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n-lt"/>
                <a:ea typeface="+mn-ea"/>
                <a:cs typeface="Arial" panose="020B0604020202020204" pitchFamily="34" charset="0"/>
              </a:defRPr>
            </a:lvl6pPr>
            <a:lvl7pPr marL="2743200" indent="0" algn="ctr" defTabSz="914400" rtl="0" eaLnBrk="1" latinLnBrk="0" hangingPunct="1">
              <a:lnSpc>
                <a:spcPct val="100000"/>
              </a:lnSpc>
              <a:spcBef>
                <a:spcPts val="0"/>
              </a:spcBef>
              <a:spcAft>
                <a:spcPts val="900"/>
              </a:spcAft>
              <a:buFont typeface="Arial" panose="020B0604020202020204" pitchFamily="34" charset="0"/>
              <a:buNone/>
              <a:defRPr sz="1600" b="1" kern="1200">
                <a:solidFill>
                  <a:schemeClr val="accent1"/>
                </a:solidFill>
                <a:latin typeface="Arial" panose="020B0604020202020204" pitchFamily="34" charset="0"/>
                <a:ea typeface="+mn-ea"/>
                <a:cs typeface="Arial" panose="020B0604020202020204" pitchFamily="34" charset="0"/>
              </a:defRPr>
            </a:lvl7pPr>
            <a:lvl8pPr marL="32004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1"/>
                </a:solidFill>
                <a:latin typeface="+mn-lt"/>
                <a:ea typeface="+mn-ea"/>
                <a:cs typeface="Arial" panose="020B0604020202020204" pitchFamily="34" charset="0"/>
              </a:defRPr>
            </a:lvl8pPr>
            <a:lvl9pPr marL="3657600" indent="0" algn="ctr" defTabSz="914400" rtl="0" eaLnBrk="1" latinLnBrk="0" hangingPunct="1">
              <a:lnSpc>
                <a:spcPts val="14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9pPr>
          </a:lstStyle>
          <a:p>
            <a:pPr algn="ctr"/>
            <a:r>
              <a:rPr lang="en-GB"/>
              <a:t>4</a:t>
            </a:r>
          </a:p>
        </p:txBody>
      </p:sp>
      <p:sp>
        <p:nvSpPr>
          <p:cNvPr id="22" name="Callout: Up Arrow 21">
            <a:extLst>
              <a:ext uri="{FF2B5EF4-FFF2-40B4-BE49-F238E27FC236}">
                <a16:creationId xmlns:a16="http://schemas.microsoft.com/office/drawing/2014/main" id="{697EAAF7-0697-64E6-9657-21B9E02E9335}"/>
              </a:ext>
            </a:extLst>
          </p:cNvPr>
          <p:cNvSpPr/>
          <p:nvPr/>
        </p:nvSpPr>
        <p:spPr>
          <a:xfrm>
            <a:off x="3452098" y="3949698"/>
            <a:ext cx="1116000" cy="1803400"/>
          </a:xfrm>
          <a:prstGeom prst="upArrowCallout">
            <a:avLst/>
          </a:prstGeom>
          <a:solidFill>
            <a:schemeClr val="accent3">
              <a:lumMod val="40000"/>
              <a:lumOff val="60000"/>
            </a:schemeClr>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t>TC206 OM Conference</a:t>
            </a:r>
          </a:p>
        </p:txBody>
      </p:sp>
      <p:sp>
        <p:nvSpPr>
          <p:cNvPr id="23" name="Callout: Up Arrow 22">
            <a:extLst>
              <a:ext uri="{FF2B5EF4-FFF2-40B4-BE49-F238E27FC236}">
                <a16:creationId xmlns:a16="http://schemas.microsoft.com/office/drawing/2014/main" id="{DA02A423-8584-2C0B-96BE-39549388663A}"/>
              </a:ext>
            </a:extLst>
          </p:cNvPr>
          <p:cNvSpPr/>
          <p:nvPr/>
        </p:nvSpPr>
        <p:spPr>
          <a:xfrm>
            <a:off x="5269397" y="3949698"/>
            <a:ext cx="1116000" cy="1803400"/>
          </a:xfrm>
          <a:prstGeom prst="upArrowCallout">
            <a:avLst/>
          </a:prstGeom>
          <a:solidFill>
            <a:schemeClr val="accent3">
              <a:lumMod val="40000"/>
              <a:lumOff val="60000"/>
            </a:schemeClr>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ISSMGE Conf. Vienna</a:t>
            </a:r>
          </a:p>
        </p:txBody>
      </p:sp>
      <p:sp>
        <p:nvSpPr>
          <p:cNvPr id="24" name="Arrow: Left-Right 23">
            <a:extLst>
              <a:ext uri="{FF2B5EF4-FFF2-40B4-BE49-F238E27FC236}">
                <a16:creationId xmlns:a16="http://schemas.microsoft.com/office/drawing/2014/main" id="{65E7A5F1-4ACD-C5E3-265B-56A47EC98F2C}"/>
              </a:ext>
            </a:extLst>
          </p:cNvPr>
          <p:cNvSpPr/>
          <p:nvPr/>
        </p:nvSpPr>
        <p:spPr>
          <a:xfrm>
            <a:off x="9013502" y="5753098"/>
            <a:ext cx="1705298" cy="246221"/>
          </a:xfrm>
          <a:prstGeom prst="leftRightArrow">
            <a:avLst/>
          </a:prstGeom>
          <a:solidFill>
            <a:schemeClr val="accent5">
              <a:lumMod val="60000"/>
              <a:lumOff val="40000"/>
            </a:schemeClr>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036AEEEB-3407-71D8-60C9-1A1BDB1D8D8B}"/>
              </a:ext>
            </a:extLst>
          </p:cNvPr>
          <p:cNvSpPr txBox="1"/>
          <p:nvPr/>
        </p:nvSpPr>
        <p:spPr>
          <a:xfrm>
            <a:off x="8402752" y="6046886"/>
            <a:ext cx="2926798" cy="307777"/>
          </a:xfrm>
          <a:prstGeom prst="rect">
            <a:avLst/>
          </a:prstGeom>
          <a:noFill/>
        </p:spPr>
        <p:txBody>
          <a:bodyPr wrap="square" lIns="0" tIns="0" rIns="0" bIns="0" rtlCol="0">
            <a:spAutoFit/>
          </a:bodyPr>
          <a:lstStyle/>
          <a:p>
            <a:pPr algn="ctr"/>
            <a:r>
              <a:rPr lang="en-GB" sz="2000"/>
              <a:t>Peer Review</a:t>
            </a:r>
          </a:p>
        </p:txBody>
      </p:sp>
      <p:sp>
        <p:nvSpPr>
          <p:cNvPr id="8" name="Callout: Up Arrow 7">
            <a:extLst>
              <a:ext uri="{FF2B5EF4-FFF2-40B4-BE49-F238E27FC236}">
                <a16:creationId xmlns:a16="http://schemas.microsoft.com/office/drawing/2014/main" id="{2336616D-277E-219D-69BA-36370C46FF0E}"/>
              </a:ext>
            </a:extLst>
          </p:cNvPr>
          <p:cNvSpPr/>
          <p:nvPr/>
        </p:nvSpPr>
        <p:spPr>
          <a:xfrm>
            <a:off x="2402252" y="3949698"/>
            <a:ext cx="980296" cy="1803400"/>
          </a:xfrm>
          <a:prstGeom prst="upArrowCallout">
            <a:avLst/>
          </a:prstGeom>
          <a:solidFill>
            <a:schemeClr val="accent3">
              <a:lumMod val="40000"/>
              <a:lumOff val="60000"/>
            </a:schemeClr>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a:t>Industry View</a:t>
            </a:r>
          </a:p>
        </p:txBody>
      </p:sp>
      <p:sp>
        <p:nvSpPr>
          <p:cNvPr id="10" name="Star: 5 Points 9">
            <a:extLst>
              <a:ext uri="{FF2B5EF4-FFF2-40B4-BE49-F238E27FC236}">
                <a16:creationId xmlns:a16="http://schemas.microsoft.com/office/drawing/2014/main" id="{3FD25EF0-E562-B92A-A0AF-D71F1A699D93}"/>
              </a:ext>
            </a:extLst>
          </p:cNvPr>
          <p:cNvSpPr/>
          <p:nvPr/>
        </p:nvSpPr>
        <p:spPr>
          <a:xfrm>
            <a:off x="5831465" y="1345796"/>
            <a:ext cx="324000" cy="324000"/>
          </a:xfrm>
          <a:prstGeom prst="star5">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Subtitle 2">
            <a:extLst>
              <a:ext uri="{FF2B5EF4-FFF2-40B4-BE49-F238E27FC236}">
                <a16:creationId xmlns:a16="http://schemas.microsoft.com/office/drawing/2014/main" id="{3965202E-887D-C6CC-1558-B1CB0AFAF2D4}"/>
              </a:ext>
            </a:extLst>
          </p:cNvPr>
          <p:cNvSpPr txBox="1">
            <a:spLocks/>
          </p:cNvSpPr>
          <p:nvPr/>
        </p:nvSpPr>
        <p:spPr>
          <a:xfrm>
            <a:off x="6096000" y="1429782"/>
            <a:ext cx="3124247" cy="308473"/>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0"/>
              </a:spcBef>
              <a:spcAft>
                <a:spcPts val="900"/>
              </a:spcAft>
              <a:buFont typeface="Times New Roman" panose="02020603050405020304" pitchFamily="18"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j-lt"/>
                <a:ea typeface="+mn-ea"/>
                <a:cs typeface="Arial" panose="020B0604020202020204" pitchFamily="34" charset="0"/>
              </a:defRPr>
            </a:lvl4pPr>
            <a:lvl5pPr marL="1828800" indent="0" algn="ctr" defTabSz="914400" rtl="0" eaLnBrk="1" latinLnBrk="0" hangingPunct="1">
              <a:lnSpc>
                <a:spcPct val="1000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n-lt"/>
                <a:ea typeface="+mn-ea"/>
                <a:cs typeface="Arial" panose="020B0604020202020204" pitchFamily="34" charset="0"/>
              </a:defRPr>
            </a:lvl6pPr>
            <a:lvl7pPr marL="2743200" indent="0" algn="ctr" defTabSz="914400" rtl="0" eaLnBrk="1" latinLnBrk="0" hangingPunct="1">
              <a:lnSpc>
                <a:spcPct val="100000"/>
              </a:lnSpc>
              <a:spcBef>
                <a:spcPts val="0"/>
              </a:spcBef>
              <a:spcAft>
                <a:spcPts val="900"/>
              </a:spcAft>
              <a:buFont typeface="Arial" panose="020B0604020202020204" pitchFamily="34" charset="0"/>
              <a:buNone/>
              <a:defRPr sz="1600" b="1" kern="1200">
                <a:solidFill>
                  <a:schemeClr val="accent1"/>
                </a:solidFill>
                <a:latin typeface="Arial" panose="020B0604020202020204" pitchFamily="34" charset="0"/>
                <a:ea typeface="+mn-ea"/>
                <a:cs typeface="Arial" panose="020B0604020202020204" pitchFamily="34" charset="0"/>
              </a:defRPr>
            </a:lvl7pPr>
            <a:lvl8pPr marL="32004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1"/>
                </a:solidFill>
                <a:latin typeface="+mn-lt"/>
                <a:ea typeface="+mn-ea"/>
                <a:cs typeface="Arial" panose="020B0604020202020204" pitchFamily="34" charset="0"/>
              </a:defRPr>
            </a:lvl8pPr>
            <a:lvl9pPr marL="3657600" indent="0" algn="ctr" defTabSz="914400" rtl="0" eaLnBrk="1" latinLnBrk="0" hangingPunct="1">
              <a:lnSpc>
                <a:spcPts val="14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9pPr>
          </a:lstStyle>
          <a:p>
            <a:pPr algn="ctr"/>
            <a:r>
              <a:rPr lang="en-GB" dirty="0"/>
              <a:t>PSG Steering Group meetings</a:t>
            </a:r>
          </a:p>
        </p:txBody>
      </p:sp>
      <p:pic>
        <p:nvPicPr>
          <p:cNvPr id="27" name="X_MMLogo">
            <a:extLst>
              <a:ext uri="{FF2B5EF4-FFF2-40B4-BE49-F238E27FC236}">
                <a16:creationId xmlns:a16="http://schemas.microsoft.com/office/drawing/2014/main" id="{51D5C22D-7ED1-D5F9-2430-62A2FB426E7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14466" y="218645"/>
            <a:ext cx="791845" cy="673100"/>
          </a:xfrm>
          <a:prstGeom prst="rect">
            <a:avLst/>
          </a:prstGeom>
        </p:spPr>
      </p:pic>
      <p:pic>
        <p:nvPicPr>
          <p:cNvPr id="28" name="Picture 2" descr="CIRIA | LinkedIn">
            <a:extLst>
              <a:ext uri="{FF2B5EF4-FFF2-40B4-BE49-F238E27FC236}">
                <a16:creationId xmlns:a16="http://schemas.microsoft.com/office/drawing/2014/main" id="{CB2A0236-3EB6-554B-CF77-29D8EB79002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37607"/>
          <a:stretch>
            <a:fillRect/>
          </a:stretch>
        </p:blipFill>
        <p:spPr bwMode="auto">
          <a:xfrm>
            <a:off x="7991042" y="201665"/>
            <a:ext cx="1133235" cy="70706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a:extLst>
              <a:ext uri="{FF2B5EF4-FFF2-40B4-BE49-F238E27FC236}">
                <a16:creationId xmlns:a16="http://schemas.microsoft.com/office/drawing/2014/main" id="{D09053E0-EC2E-2160-7AC9-D4E6AFE8A0DD}"/>
              </a:ext>
            </a:extLst>
          </p:cNvPr>
          <p:cNvPicPr>
            <a:picLocks noChangeAspect="1"/>
          </p:cNvPicPr>
          <p:nvPr/>
        </p:nvPicPr>
        <p:blipFill>
          <a:blip r:embed="rId7"/>
          <a:stretch>
            <a:fillRect/>
          </a:stretch>
        </p:blipFill>
        <p:spPr>
          <a:xfrm>
            <a:off x="10670110" y="303284"/>
            <a:ext cx="1038370" cy="400106"/>
          </a:xfrm>
          <a:prstGeom prst="rect">
            <a:avLst/>
          </a:prstGeom>
        </p:spPr>
      </p:pic>
    </p:spTree>
    <p:custDataLst>
      <p:custData r:id="rId1"/>
      <p:custData r:id="rId2"/>
    </p:custDataLst>
    <p:extLst>
      <p:ext uri="{BB962C8B-B14F-4D97-AF65-F5344CB8AC3E}">
        <p14:creationId xmlns:p14="http://schemas.microsoft.com/office/powerpoint/2010/main" val="23671313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7B24F-5756-02F8-2EFB-C3CD102C152D}"/>
              </a:ext>
            </a:extLst>
          </p:cNvPr>
          <p:cNvSpPr txBox="1">
            <a:spLocks/>
          </p:cNvSpPr>
          <p:nvPr/>
        </p:nvSpPr>
        <p:spPr>
          <a:xfrm>
            <a:off x="254643" y="176212"/>
            <a:ext cx="11937357" cy="1510545"/>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latin typeface="Johnston100 Light" panose="020B0403030304020204" pitchFamily="34" charset="0"/>
              </a:rPr>
              <a:t>ICE Proceeding – Geotechnical Engineering </a:t>
            </a:r>
          </a:p>
          <a:p>
            <a:r>
              <a:rPr lang="en-GB" dirty="0">
                <a:latin typeface="Johnston100 Light" panose="020B0403030304020204" pitchFamily="34" charset="0"/>
              </a:rPr>
              <a:t> - Special Theme Issue   (Ying Chen)</a:t>
            </a:r>
          </a:p>
        </p:txBody>
      </p:sp>
      <p:sp>
        <p:nvSpPr>
          <p:cNvPr id="3" name="Content Placeholder 2">
            <a:extLst>
              <a:ext uri="{FF2B5EF4-FFF2-40B4-BE49-F238E27FC236}">
                <a16:creationId xmlns:a16="http://schemas.microsoft.com/office/drawing/2014/main" id="{64270CC7-126A-F3F6-FA46-D259FBEE8C1C}"/>
              </a:ext>
            </a:extLst>
          </p:cNvPr>
          <p:cNvSpPr txBox="1">
            <a:spLocks/>
          </p:cNvSpPr>
          <p:nvPr/>
        </p:nvSpPr>
        <p:spPr>
          <a:xfrm>
            <a:off x="450220" y="1686757"/>
            <a:ext cx="11291560" cy="5086905"/>
          </a:xfrm>
          <a:prstGeom prst="rect">
            <a:avLst/>
          </a:prstGeom>
          <a:solidFill>
            <a:schemeClr val="bg1"/>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10000"/>
              </a:lnSpc>
              <a:buFont typeface="Symbol" panose="05050102010706020507" pitchFamily="18" charset="2"/>
              <a:buChar char=""/>
            </a:pPr>
            <a:r>
              <a:rPr lang="en-GB" sz="2400" dirty="0">
                <a:latin typeface="Arial" panose="020B0604020202020204" pitchFamily="34" charset="0"/>
                <a:ea typeface="MS PGothic" panose="020B0600070205080204" pitchFamily="34" charset="-128"/>
                <a:cs typeface="Arial" panose="020B0604020202020204" pitchFamily="34" charset="0"/>
              </a:rPr>
              <a:t>Initial meeting with ICE Proceeding – Geotechnical Engineering Chief Editor on 24</a:t>
            </a:r>
            <a:r>
              <a:rPr lang="en-GB" sz="2400" baseline="30000" dirty="0">
                <a:latin typeface="Arial" panose="020B0604020202020204" pitchFamily="34" charset="0"/>
                <a:ea typeface="MS PGothic" panose="020B0600070205080204" pitchFamily="34" charset="-128"/>
                <a:cs typeface="Arial" panose="020B0604020202020204" pitchFamily="34" charset="0"/>
              </a:rPr>
              <a:t>th</a:t>
            </a:r>
            <a:r>
              <a:rPr lang="en-GB" sz="2400" dirty="0">
                <a:latin typeface="Arial" panose="020B0604020202020204" pitchFamily="34" charset="0"/>
                <a:ea typeface="MS PGothic" panose="020B0600070205080204" pitchFamily="34" charset="-128"/>
                <a:cs typeface="Arial" panose="020B0604020202020204" pitchFamily="34" charset="0"/>
              </a:rPr>
              <a:t> November 2025. </a:t>
            </a:r>
          </a:p>
          <a:p>
            <a:pPr marL="342900" indent="-342900">
              <a:lnSpc>
                <a:spcPct val="110000"/>
              </a:lnSpc>
              <a:buFont typeface="Symbol" panose="05050102010706020507" pitchFamily="18" charset="2"/>
              <a:buChar char=""/>
            </a:pPr>
            <a:r>
              <a:rPr lang="en-GB" sz="2400" dirty="0">
                <a:latin typeface="Arial" panose="020B0604020202020204" pitchFamily="34" charset="0"/>
                <a:ea typeface="MS PGothic" panose="020B0600070205080204" pitchFamily="34" charset="-128"/>
                <a:cs typeface="Arial" panose="020B0604020202020204" pitchFamily="34" charset="0"/>
              </a:rPr>
              <a:t>Summary of Discussion -  Proposal of Special Theme Issue on ‘Observational Method’  </a:t>
            </a:r>
          </a:p>
          <a:p>
            <a:pPr marL="981075" lvl="1" indent="-523875">
              <a:lnSpc>
                <a:spcPct val="110000"/>
              </a:lnSpc>
              <a:buFont typeface="Wingdings" panose="05000000000000000000" pitchFamily="2" charset="2"/>
              <a:buChar char="Ø"/>
            </a:pPr>
            <a:r>
              <a:rPr lang="en-GB" sz="2200" dirty="0">
                <a:latin typeface="Arial" panose="020B0604020202020204" pitchFamily="34" charset="0"/>
                <a:ea typeface="MS PGothic" panose="020B0600070205080204" pitchFamily="34" charset="-128"/>
                <a:cs typeface="Arial" panose="020B0604020202020204" pitchFamily="34" charset="0"/>
              </a:rPr>
              <a:t>Guest Chief Editor = Dr Su Jiang  (TC206 representative = Dr Ying Chen) </a:t>
            </a:r>
          </a:p>
          <a:p>
            <a:pPr marL="981075" lvl="1" indent="-523875">
              <a:lnSpc>
                <a:spcPct val="110000"/>
              </a:lnSpc>
              <a:buFont typeface="Wingdings" panose="05000000000000000000" pitchFamily="2" charset="2"/>
              <a:buChar char="Ø"/>
            </a:pPr>
            <a:r>
              <a:rPr lang="en-GB" sz="2200" dirty="0">
                <a:latin typeface="Arial" panose="020B0604020202020204" pitchFamily="34" charset="0"/>
                <a:ea typeface="MS PGothic" panose="020B0600070205080204" pitchFamily="34" charset="-128"/>
                <a:cs typeface="Arial" panose="020B0604020202020204" pitchFamily="34" charset="0"/>
              </a:rPr>
              <a:t>Targeted Authors / Invitation to submit Journal standard Papers (Up to 20 papers) </a:t>
            </a:r>
          </a:p>
          <a:p>
            <a:pPr marL="981075" lvl="1" indent="-523875">
              <a:lnSpc>
                <a:spcPct val="110000"/>
              </a:lnSpc>
              <a:buFont typeface="Wingdings" panose="05000000000000000000" pitchFamily="2" charset="2"/>
              <a:buChar char="Ø"/>
            </a:pPr>
            <a:r>
              <a:rPr lang="en-GB" sz="2200" dirty="0">
                <a:latin typeface="Arial" panose="020B0604020202020204" pitchFamily="34" charset="0"/>
                <a:ea typeface="MS PGothic" panose="020B0600070205080204" pitchFamily="34" charset="-128"/>
                <a:cs typeface="Arial" panose="020B0604020202020204" pitchFamily="34" charset="0"/>
              </a:rPr>
              <a:t>Targeted Authors: </a:t>
            </a:r>
          </a:p>
          <a:p>
            <a:pPr marL="914400" lvl="2" indent="0">
              <a:lnSpc>
                <a:spcPct val="110000"/>
              </a:lnSpc>
              <a:buNone/>
            </a:pPr>
            <a:r>
              <a:rPr lang="en-GB" sz="1800" dirty="0">
                <a:latin typeface="Arial" panose="020B0604020202020204" pitchFamily="34" charset="0"/>
                <a:ea typeface="MS PGothic" panose="020B0600070205080204" pitchFamily="34" charset="-128"/>
                <a:cs typeface="Arial" panose="020B0604020202020204" pitchFamily="34" charset="0"/>
              </a:rPr>
              <a:t>Keynote Speakers / Presenters at 1</a:t>
            </a:r>
            <a:r>
              <a:rPr lang="en-GB" sz="1800" baseline="30000" dirty="0">
                <a:latin typeface="Arial" panose="020B0604020202020204" pitchFamily="34" charset="0"/>
                <a:ea typeface="MS PGothic" panose="020B0600070205080204" pitchFamily="34" charset="-128"/>
                <a:cs typeface="Arial" panose="020B0604020202020204" pitchFamily="34" charset="0"/>
              </a:rPr>
              <a:t>st</a:t>
            </a:r>
            <a:r>
              <a:rPr lang="en-GB" sz="1800" dirty="0">
                <a:latin typeface="Arial" panose="020B0604020202020204" pitchFamily="34" charset="0"/>
                <a:ea typeface="MS PGothic" panose="020B0600070205080204" pitchFamily="34" charset="-128"/>
                <a:cs typeface="Arial" panose="020B0604020202020204" pitchFamily="34" charset="0"/>
              </a:rPr>
              <a:t> OM Conference in March 2026. </a:t>
            </a:r>
          </a:p>
          <a:p>
            <a:pPr marL="914400" lvl="2" indent="0">
              <a:lnSpc>
                <a:spcPct val="110000"/>
              </a:lnSpc>
              <a:buNone/>
            </a:pPr>
            <a:r>
              <a:rPr lang="en-GB" sz="1800" dirty="0">
                <a:latin typeface="Arial" panose="020B0604020202020204" pitchFamily="34" charset="0"/>
                <a:ea typeface="MS PGothic" panose="020B0600070205080204" pitchFamily="34" charset="-128"/>
                <a:cs typeface="Arial" panose="020B0604020202020204" pitchFamily="34" charset="0"/>
              </a:rPr>
              <a:t>Authors submitted OM papers (25 papers) to TC206 Sessions, in the 21</a:t>
            </a:r>
            <a:r>
              <a:rPr lang="en-GB" sz="1800" baseline="30000" dirty="0">
                <a:latin typeface="Arial" panose="020B0604020202020204" pitchFamily="34" charset="0"/>
                <a:ea typeface="MS PGothic" panose="020B0600070205080204" pitchFamily="34" charset="-128"/>
                <a:cs typeface="Arial" panose="020B0604020202020204" pitchFamily="34" charset="0"/>
              </a:rPr>
              <a:t>st</a:t>
            </a:r>
            <a:r>
              <a:rPr lang="en-GB" sz="1800" dirty="0">
                <a:latin typeface="Arial" panose="020B0604020202020204" pitchFamily="34" charset="0"/>
                <a:ea typeface="MS PGothic" panose="020B0600070205080204" pitchFamily="34" charset="-128"/>
                <a:cs typeface="Arial" panose="020B0604020202020204" pitchFamily="34" charset="0"/>
              </a:rPr>
              <a:t> ICSSMGE Conference, June 2026. </a:t>
            </a:r>
          </a:p>
          <a:p>
            <a:pPr marL="914400" lvl="2" indent="0">
              <a:lnSpc>
                <a:spcPct val="110000"/>
              </a:lnSpc>
              <a:buNone/>
            </a:pPr>
            <a:r>
              <a:rPr lang="en-GB" sz="1800" dirty="0">
                <a:latin typeface="Arial" panose="020B0604020202020204" pitchFamily="34" charset="0"/>
                <a:ea typeface="MS PGothic" panose="020B0600070205080204" pitchFamily="34" charset="-128"/>
                <a:cs typeface="Arial" panose="020B0604020202020204" pitchFamily="34" charset="0"/>
              </a:rPr>
              <a:t>The recent OM Case Histories – Nominated authors by TC206.</a:t>
            </a:r>
          </a:p>
          <a:p>
            <a:pPr marL="914400" lvl="2" indent="0">
              <a:lnSpc>
                <a:spcPct val="110000"/>
              </a:lnSpc>
              <a:buNone/>
            </a:pPr>
            <a:endParaRPr lang="en-GB" sz="1400" dirty="0">
              <a:latin typeface="Arial" panose="020B0604020202020204" pitchFamily="34" charset="0"/>
              <a:ea typeface="MS PGothic" panose="020B0600070205080204" pitchFamily="34" charset="-128"/>
              <a:cs typeface="Arial" panose="020B0604020202020204" pitchFamily="34" charset="0"/>
            </a:endParaRPr>
          </a:p>
          <a:p>
            <a:pPr marL="342900" indent="-342900">
              <a:lnSpc>
                <a:spcPct val="110000"/>
              </a:lnSpc>
              <a:buFont typeface="Symbol" panose="05050102010706020507" pitchFamily="18" charset="2"/>
              <a:buChar char=""/>
            </a:pPr>
            <a:endParaRPr lang="en-GB" sz="2000" dirty="0">
              <a:latin typeface="Arial" panose="020B0604020202020204" pitchFamily="34" charset="0"/>
              <a:ea typeface="MS PGothic" panose="020B0600070205080204" pitchFamily="34" charset="-128"/>
              <a:cs typeface="Arial" panose="020B0604020202020204" pitchFamily="34" charset="0"/>
            </a:endParaRPr>
          </a:p>
          <a:p>
            <a:pPr marL="800100" lvl="1" indent="-342900">
              <a:lnSpc>
                <a:spcPct val="110000"/>
              </a:lnSpc>
              <a:buFont typeface="Symbol" panose="05050102010706020507" pitchFamily="18" charset="2"/>
              <a:buChar char=""/>
            </a:pPr>
            <a:endParaRPr lang="en-GB" sz="2000" dirty="0">
              <a:latin typeface="Arial" panose="020B060402020202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35826134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7B24F-5756-02F8-2EFB-C3CD102C152D}"/>
              </a:ext>
            </a:extLst>
          </p:cNvPr>
          <p:cNvSpPr txBox="1">
            <a:spLocks/>
          </p:cNvSpPr>
          <p:nvPr/>
        </p:nvSpPr>
        <p:spPr>
          <a:xfrm>
            <a:off x="254643" y="176212"/>
            <a:ext cx="11937357" cy="1510545"/>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atin typeface="Johnston100 Light" panose="020B0403030304020204" pitchFamily="34" charset="0"/>
              </a:rPr>
              <a:t>ICE Proceeding – Geotechnical Engineering </a:t>
            </a:r>
          </a:p>
          <a:p>
            <a:r>
              <a:rPr lang="en-GB">
                <a:latin typeface="Johnston100 Light" panose="020B0403030304020204" pitchFamily="34" charset="0"/>
              </a:rPr>
              <a:t> - Special Theme Issue </a:t>
            </a:r>
          </a:p>
        </p:txBody>
      </p:sp>
      <p:sp>
        <p:nvSpPr>
          <p:cNvPr id="3" name="Content Placeholder 2">
            <a:extLst>
              <a:ext uri="{FF2B5EF4-FFF2-40B4-BE49-F238E27FC236}">
                <a16:creationId xmlns:a16="http://schemas.microsoft.com/office/drawing/2014/main" id="{64270CC7-126A-F3F6-FA46-D259FBEE8C1C}"/>
              </a:ext>
            </a:extLst>
          </p:cNvPr>
          <p:cNvSpPr txBox="1">
            <a:spLocks/>
          </p:cNvSpPr>
          <p:nvPr/>
        </p:nvSpPr>
        <p:spPr>
          <a:xfrm>
            <a:off x="450220" y="1686757"/>
            <a:ext cx="11291560" cy="577049"/>
          </a:xfrm>
          <a:prstGeom prst="rect">
            <a:avLst/>
          </a:prstGeom>
          <a:solidFill>
            <a:schemeClr val="bg1"/>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10000"/>
              </a:lnSpc>
              <a:buFont typeface="Symbol" panose="05050102010706020507" pitchFamily="18" charset="2"/>
              <a:buChar char=""/>
            </a:pPr>
            <a:r>
              <a:rPr lang="en-GB" sz="2400">
                <a:latin typeface="Arial" panose="020B0604020202020204" pitchFamily="34" charset="0"/>
                <a:ea typeface="MS PGothic" panose="020B0600070205080204" pitchFamily="34" charset="-128"/>
                <a:cs typeface="Arial" panose="020B0604020202020204" pitchFamily="34" charset="0"/>
              </a:rPr>
              <a:t>Preliminary Programme: </a:t>
            </a:r>
            <a:r>
              <a:rPr lang="en-GB" sz="2200">
                <a:latin typeface="Arial" panose="020B0604020202020204" pitchFamily="34" charset="0"/>
                <a:ea typeface="MS PGothic" panose="020B0600070205080204" pitchFamily="34" charset="-128"/>
                <a:cs typeface="Arial" panose="020B0604020202020204" pitchFamily="34" charset="0"/>
              </a:rPr>
              <a:t> </a:t>
            </a:r>
            <a:endParaRPr lang="en-GB" sz="2000">
              <a:latin typeface="Arial" panose="020B0604020202020204" pitchFamily="34" charset="0"/>
              <a:ea typeface="MS PGothic" panose="020B0600070205080204" pitchFamily="34" charset="-128"/>
              <a:cs typeface="Arial" panose="020B0604020202020204" pitchFamily="34" charset="0"/>
            </a:endParaRPr>
          </a:p>
          <a:p>
            <a:pPr marL="800100" lvl="1" indent="-342900">
              <a:lnSpc>
                <a:spcPct val="110000"/>
              </a:lnSpc>
              <a:buFont typeface="Symbol" panose="05050102010706020507" pitchFamily="18" charset="2"/>
              <a:buChar char=""/>
            </a:pPr>
            <a:endParaRPr lang="en-GB" sz="2000">
              <a:latin typeface="Arial" panose="020B0604020202020204" pitchFamily="34" charset="0"/>
              <a:ea typeface="MS PGothic" panose="020B0600070205080204" pitchFamily="34" charset="-128"/>
              <a:cs typeface="Arial" panose="020B0604020202020204" pitchFamily="34" charset="0"/>
            </a:endParaRPr>
          </a:p>
        </p:txBody>
      </p:sp>
      <p:graphicFrame>
        <p:nvGraphicFramePr>
          <p:cNvPr id="4" name="Diagram 3">
            <a:extLst>
              <a:ext uri="{FF2B5EF4-FFF2-40B4-BE49-F238E27FC236}">
                <a16:creationId xmlns:a16="http://schemas.microsoft.com/office/drawing/2014/main" id="{DB4EBC92-F846-3099-84D0-79E506B4D325}"/>
              </a:ext>
            </a:extLst>
          </p:cNvPr>
          <p:cNvGraphicFramePr/>
          <p:nvPr/>
        </p:nvGraphicFramePr>
        <p:xfrm>
          <a:off x="726980" y="2007830"/>
          <a:ext cx="11014800" cy="20773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Content Placeholder 2">
            <a:extLst>
              <a:ext uri="{FF2B5EF4-FFF2-40B4-BE49-F238E27FC236}">
                <a16:creationId xmlns:a16="http://schemas.microsoft.com/office/drawing/2014/main" id="{AA2F6E66-32D2-247B-CDB0-964AB800A8D6}"/>
              </a:ext>
            </a:extLst>
          </p:cNvPr>
          <p:cNvSpPr txBox="1">
            <a:spLocks/>
          </p:cNvSpPr>
          <p:nvPr/>
        </p:nvSpPr>
        <p:spPr>
          <a:xfrm>
            <a:off x="840542" y="4086687"/>
            <a:ext cx="2201170" cy="2388093"/>
          </a:xfrm>
          <a:prstGeom prst="rect">
            <a:avLst/>
          </a:prstGeom>
          <a:solidFill>
            <a:schemeClr val="bg1"/>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None/>
            </a:pPr>
            <a:r>
              <a:rPr lang="en-GB" sz="2400">
                <a:solidFill>
                  <a:schemeClr val="accent5"/>
                </a:solidFill>
                <a:latin typeface="Arial" panose="020B0604020202020204" pitchFamily="34" charset="0"/>
                <a:ea typeface="MS PGothic" panose="020B0600070205080204" pitchFamily="34" charset="-128"/>
                <a:cs typeface="Arial" panose="020B0604020202020204" pitchFamily="34" charset="0"/>
              </a:rPr>
              <a:t>Send paper Invitation to targeted authors</a:t>
            </a:r>
          </a:p>
        </p:txBody>
      </p:sp>
      <p:sp>
        <p:nvSpPr>
          <p:cNvPr id="11" name="Content Placeholder 2">
            <a:extLst>
              <a:ext uri="{FF2B5EF4-FFF2-40B4-BE49-F238E27FC236}">
                <a16:creationId xmlns:a16="http://schemas.microsoft.com/office/drawing/2014/main" id="{72898F7B-4877-437B-82DE-C0EF151131FF}"/>
              </a:ext>
            </a:extLst>
          </p:cNvPr>
          <p:cNvSpPr txBox="1">
            <a:spLocks/>
          </p:cNvSpPr>
          <p:nvPr/>
        </p:nvSpPr>
        <p:spPr>
          <a:xfrm>
            <a:off x="3798407" y="3977195"/>
            <a:ext cx="2201170" cy="2388093"/>
          </a:xfrm>
          <a:prstGeom prst="rect">
            <a:avLst/>
          </a:prstGeom>
          <a:solidFill>
            <a:schemeClr val="bg1"/>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None/>
            </a:pPr>
            <a:r>
              <a:rPr lang="en-GB" sz="2400">
                <a:solidFill>
                  <a:srgbClr val="0070C0"/>
                </a:solidFill>
                <a:latin typeface="Arial" panose="020B0604020202020204" pitchFamily="34" charset="0"/>
                <a:ea typeface="MS PGothic" panose="020B0600070205080204" pitchFamily="34" charset="-128"/>
                <a:cs typeface="Arial" panose="020B0604020202020204" pitchFamily="34" charset="0"/>
              </a:rPr>
              <a:t>Submit draft Journal paper </a:t>
            </a:r>
          </a:p>
        </p:txBody>
      </p:sp>
      <p:sp>
        <p:nvSpPr>
          <p:cNvPr id="12" name="Content Placeholder 2">
            <a:extLst>
              <a:ext uri="{FF2B5EF4-FFF2-40B4-BE49-F238E27FC236}">
                <a16:creationId xmlns:a16="http://schemas.microsoft.com/office/drawing/2014/main" id="{38E07621-E1E8-74B7-2B5D-7787E71998F9}"/>
              </a:ext>
            </a:extLst>
          </p:cNvPr>
          <p:cNvSpPr txBox="1">
            <a:spLocks/>
          </p:cNvSpPr>
          <p:nvPr/>
        </p:nvSpPr>
        <p:spPr>
          <a:xfrm>
            <a:off x="6400530" y="3977196"/>
            <a:ext cx="2521136" cy="2388093"/>
          </a:xfrm>
          <a:prstGeom prst="rect">
            <a:avLst/>
          </a:prstGeom>
          <a:solidFill>
            <a:schemeClr val="bg1"/>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None/>
            </a:pPr>
            <a:r>
              <a:rPr lang="en-GB" sz="2400">
                <a:solidFill>
                  <a:schemeClr val="accent3"/>
                </a:solidFill>
                <a:latin typeface="Arial" panose="020B0604020202020204" pitchFamily="34" charset="0"/>
                <a:ea typeface="MS PGothic" panose="020B0600070205080204" pitchFamily="34" charset="-128"/>
                <a:cs typeface="Arial" panose="020B0604020202020204" pitchFamily="34" charset="0"/>
              </a:rPr>
              <a:t>Final Journal paper (completed peer review &amp; addressing comments) </a:t>
            </a:r>
          </a:p>
        </p:txBody>
      </p:sp>
      <p:sp>
        <p:nvSpPr>
          <p:cNvPr id="13" name="Content Placeholder 2">
            <a:extLst>
              <a:ext uri="{FF2B5EF4-FFF2-40B4-BE49-F238E27FC236}">
                <a16:creationId xmlns:a16="http://schemas.microsoft.com/office/drawing/2014/main" id="{D0E23619-89DB-31B0-43CC-B1D7185BEB27}"/>
              </a:ext>
            </a:extLst>
          </p:cNvPr>
          <p:cNvSpPr txBox="1">
            <a:spLocks/>
          </p:cNvSpPr>
          <p:nvPr/>
        </p:nvSpPr>
        <p:spPr>
          <a:xfrm>
            <a:off x="9322619" y="4086687"/>
            <a:ext cx="2201170" cy="2388093"/>
          </a:xfrm>
          <a:prstGeom prst="rect">
            <a:avLst/>
          </a:prstGeom>
          <a:solidFill>
            <a:schemeClr val="bg1"/>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None/>
            </a:pPr>
            <a:r>
              <a:rPr lang="en-GB" sz="2400">
                <a:latin typeface="Arial" panose="020B0604020202020204" pitchFamily="34" charset="0"/>
                <a:ea typeface="MS PGothic" panose="020B0600070205080204" pitchFamily="34" charset="-128"/>
                <a:cs typeface="Arial" panose="020B0604020202020204" pitchFamily="34" charset="0"/>
              </a:rPr>
              <a:t>Publish Special Theme OM Issue</a:t>
            </a:r>
          </a:p>
        </p:txBody>
      </p:sp>
    </p:spTree>
    <p:extLst>
      <p:ext uri="{BB962C8B-B14F-4D97-AF65-F5344CB8AC3E}">
        <p14:creationId xmlns:p14="http://schemas.microsoft.com/office/powerpoint/2010/main" val="16019334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B1035-C125-578E-7D65-CD22F2DB9032}"/>
              </a:ext>
            </a:extLst>
          </p:cNvPr>
          <p:cNvSpPr>
            <a:spLocks noGrp="1"/>
          </p:cNvSpPr>
          <p:nvPr>
            <p:ph type="title"/>
          </p:nvPr>
        </p:nvSpPr>
        <p:spPr>
          <a:xfrm>
            <a:off x="219221" y="176212"/>
            <a:ext cx="10515600" cy="647749"/>
          </a:xfrm>
        </p:spPr>
        <p:txBody>
          <a:bodyPr>
            <a:normAutofit fontScale="90000"/>
          </a:bodyPr>
          <a:lstStyle/>
          <a:p>
            <a:r>
              <a:rPr lang="en-GB" dirty="0"/>
              <a:t>5)Working Group Updates</a:t>
            </a:r>
          </a:p>
        </p:txBody>
      </p:sp>
      <p:sp>
        <p:nvSpPr>
          <p:cNvPr id="3" name="Content Placeholder 2">
            <a:extLst>
              <a:ext uri="{FF2B5EF4-FFF2-40B4-BE49-F238E27FC236}">
                <a16:creationId xmlns:a16="http://schemas.microsoft.com/office/drawing/2014/main" id="{3F7C0C26-18A8-895D-43D3-8DB0AC06A9E9}"/>
              </a:ext>
            </a:extLst>
          </p:cNvPr>
          <p:cNvSpPr>
            <a:spLocks noGrp="1"/>
          </p:cNvSpPr>
          <p:nvPr>
            <p:ph idx="1"/>
          </p:nvPr>
        </p:nvSpPr>
        <p:spPr>
          <a:xfrm>
            <a:off x="655320" y="1485190"/>
            <a:ext cx="10515600" cy="4188023"/>
          </a:xfrm>
          <a:solidFill>
            <a:schemeClr val="bg1"/>
          </a:solidFill>
        </p:spPr>
        <p:txBody>
          <a:bodyPr>
            <a:normAutofit/>
          </a:bodyPr>
          <a:lstStyle/>
          <a:p>
            <a:r>
              <a:rPr lang="en-GB" sz="2400" dirty="0">
                <a:latin typeface="Arial" panose="020B0604020202020204" pitchFamily="34" charset="0"/>
                <a:cs typeface="Arial" panose="020B0604020202020204" pitchFamily="34" charset="0"/>
              </a:rPr>
              <a:t>RTBA – Franz </a:t>
            </a:r>
            <a:r>
              <a:rPr lang="en-GB" sz="2400" dirty="0" err="1">
                <a:latin typeface="Arial" panose="020B0604020202020204" pitchFamily="34" charset="0"/>
                <a:cs typeface="Arial" panose="020B0604020202020204" pitchFamily="34" charset="0"/>
              </a:rPr>
              <a:t>Tschurchnigg</a:t>
            </a:r>
            <a:r>
              <a:rPr lang="en-GB" sz="2400" dirty="0">
                <a:latin typeface="Arial" panose="020B0604020202020204" pitchFamily="34" charset="0"/>
                <a:cs typeface="Arial" panose="020B0604020202020204" pitchFamily="34" charset="0"/>
              </a:rPr>
              <a:t>  -  </a:t>
            </a:r>
          </a:p>
          <a:p>
            <a:pPr lvl="1"/>
            <a:r>
              <a:rPr lang="en-GB" sz="2000" dirty="0">
                <a:latin typeface="Arial" panose="020B0604020202020204" pitchFamily="34" charset="0"/>
                <a:cs typeface="Arial" panose="020B0604020202020204" pitchFamily="34" charset="0"/>
              </a:rPr>
              <a:t>Imperial College Workshop – BGS funding application (Truong )</a:t>
            </a:r>
          </a:p>
          <a:p>
            <a:r>
              <a:rPr lang="en-GB" sz="2400" dirty="0">
                <a:latin typeface="Arial" panose="020B0604020202020204" pitchFamily="34" charset="0"/>
                <a:cs typeface="Arial" panose="020B0604020202020204" pitchFamily="34" charset="0"/>
              </a:rPr>
              <a:t>Monitoring – Leaders Hock, Daniele, Dorota, Leen.</a:t>
            </a:r>
          </a:p>
          <a:p>
            <a:r>
              <a:rPr lang="en-GB" sz="2400" dirty="0">
                <a:latin typeface="Arial" panose="020B0604020202020204" pitchFamily="34" charset="0"/>
                <a:cs typeface="Arial" panose="020B0604020202020204" pitchFamily="34" charset="0"/>
              </a:rPr>
              <a:t>Contracts – Tony O’Brien.</a:t>
            </a:r>
          </a:p>
          <a:p>
            <a:r>
              <a:rPr lang="en-GB" sz="2400" dirty="0">
                <a:latin typeface="Arial" panose="020B0604020202020204" pitchFamily="34" charset="0"/>
                <a:cs typeface="Arial" panose="020B0604020202020204" pitchFamily="34" charset="0"/>
              </a:rPr>
              <a:t>Tunnels – Chris Menkiti.</a:t>
            </a:r>
          </a:p>
          <a:p>
            <a:r>
              <a:rPr lang="en-GB" sz="2400" dirty="0">
                <a:latin typeface="Arial" panose="020B0604020202020204" pitchFamily="34" charset="0"/>
                <a:cs typeface="Arial" panose="020B0604020202020204" pitchFamily="34" charset="0"/>
              </a:rPr>
              <a:t>Eurocodes – Johan Spross.</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Historical Assets – Mandy Korff.</a:t>
            </a:r>
          </a:p>
          <a:p>
            <a:endParaRPr lang="en-GB" dirty="0"/>
          </a:p>
        </p:txBody>
      </p:sp>
      <p:sp>
        <p:nvSpPr>
          <p:cNvPr id="4" name="Text Placeholder 3">
            <a:extLst>
              <a:ext uri="{FF2B5EF4-FFF2-40B4-BE49-F238E27FC236}">
                <a16:creationId xmlns:a16="http://schemas.microsoft.com/office/drawing/2014/main" id="{8F63D5EC-785A-4ED1-241B-83CE673495F6}"/>
              </a:ext>
            </a:extLst>
          </p:cNvPr>
          <p:cNvSpPr>
            <a:spLocks noGrp="1"/>
          </p:cNvSpPr>
          <p:nvPr>
            <p:ph type="body" sz="quarter" idx="10"/>
          </p:nvPr>
        </p:nvSpPr>
        <p:spPr/>
        <p:txBody>
          <a:bodyPr/>
          <a:lstStyle/>
          <a:p>
            <a:endParaRPr lang="en-GB"/>
          </a:p>
        </p:txBody>
      </p:sp>
      <p:sp>
        <p:nvSpPr>
          <p:cNvPr id="5" name="Text Placeholder 4">
            <a:extLst>
              <a:ext uri="{FF2B5EF4-FFF2-40B4-BE49-F238E27FC236}">
                <a16:creationId xmlns:a16="http://schemas.microsoft.com/office/drawing/2014/main" id="{4EB7C58C-D284-3831-03EA-18341F827520}"/>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13255034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A69EC-D279-442C-96C3-5F8C9230258A}"/>
              </a:ext>
            </a:extLst>
          </p:cNvPr>
          <p:cNvSpPr>
            <a:spLocks noGrp="1"/>
          </p:cNvSpPr>
          <p:nvPr>
            <p:ph type="ctrTitle"/>
          </p:nvPr>
        </p:nvSpPr>
        <p:spPr/>
        <p:txBody>
          <a:bodyPr/>
          <a:lstStyle/>
          <a:p>
            <a:r>
              <a:rPr lang="de-AT" dirty="0"/>
              <a:t>TC 206 Meeting</a:t>
            </a:r>
          </a:p>
        </p:txBody>
      </p:sp>
      <p:sp>
        <p:nvSpPr>
          <p:cNvPr id="3" name="Text Placeholder 2">
            <a:extLst>
              <a:ext uri="{FF2B5EF4-FFF2-40B4-BE49-F238E27FC236}">
                <a16:creationId xmlns:a16="http://schemas.microsoft.com/office/drawing/2014/main" id="{6B298ADD-C4F2-4AC3-9938-38943ADD02B1}"/>
              </a:ext>
            </a:extLst>
          </p:cNvPr>
          <p:cNvSpPr>
            <a:spLocks noGrp="1"/>
          </p:cNvSpPr>
          <p:nvPr>
            <p:ph type="body" sz="quarter" idx="10"/>
          </p:nvPr>
        </p:nvSpPr>
        <p:spPr>
          <a:xfrm>
            <a:off x="987429" y="4428548"/>
            <a:ext cx="7374036" cy="354589"/>
          </a:xfrm>
        </p:spPr>
        <p:txBody>
          <a:bodyPr>
            <a:normAutofit lnSpcReduction="10000"/>
          </a:bodyPr>
          <a:lstStyle/>
          <a:p>
            <a:r>
              <a:rPr lang="de-AT" dirty="0"/>
              <a:t>Franz Tschuchnigg</a:t>
            </a:r>
          </a:p>
        </p:txBody>
      </p:sp>
      <p:sp>
        <p:nvSpPr>
          <p:cNvPr id="5" name="Text Placeholder 4">
            <a:extLst>
              <a:ext uri="{FF2B5EF4-FFF2-40B4-BE49-F238E27FC236}">
                <a16:creationId xmlns:a16="http://schemas.microsoft.com/office/drawing/2014/main" id="{4E125176-C10D-4D10-8218-B611DB9ED202}"/>
              </a:ext>
            </a:extLst>
          </p:cNvPr>
          <p:cNvSpPr>
            <a:spLocks noGrp="1"/>
          </p:cNvSpPr>
          <p:nvPr>
            <p:ph type="body" sz="quarter" idx="13"/>
          </p:nvPr>
        </p:nvSpPr>
        <p:spPr/>
        <p:txBody>
          <a:bodyPr/>
          <a:lstStyle/>
          <a:p>
            <a:r>
              <a:rPr lang="en-US" dirty="0"/>
              <a:t>Real Time Back Analysis (RTBA)</a:t>
            </a:r>
            <a:endParaRPr lang="de-AT" dirty="0"/>
          </a:p>
        </p:txBody>
      </p:sp>
    </p:spTree>
    <p:extLst>
      <p:ext uri="{BB962C8B-B14F-4D97-AF65-F5344CB8AC3E}">
        <p14:creationId xmlns:p14="http://schemas.microsoft.com/office/powerpoint/2010/main" val="2408293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D560E5-0D25-4364-8DD8-42658FCACDB4}"/>
              </a:ext>
            </a:extLst>
          </p:cNvPr>
          <p:cNvSpPr>
            <a:spLocks noGrp="1"/>
          </p:cNvSpPr>
          <p:nvPr>
            <p:ph idx="1"/>
          </p:nvPr>
        </p:nvSpPr>
        <p:spPr>
          <a:xfrm>
            <a:off x="259125" y="545108"/>
            <a:ext cx="5933441" cy="6011736"/>
          </a:xfrm>
          <a:solidFill>
            <a:schemeClr val="accent4">
              <a:lumMod val="20000"/>
              <a:lumOff val="80000"/>
            </a:schemeClr>
          </a:solidFill>
        </p:spPr>
        <p:txBody>
          <a:bodyPr>
            <a:normAutofit lnSpcReduction="10000"/>
          </a:bodyPr>
          <a:lstStyle/>
          <a:p>
            <a:pPr lvl="0">
              <a:lnSpc>
                <a:spcPct val="100000"/>
              </a:lnSpc>
              <a:buFont typeface="+mj-lt"/>
              <a:buAutoNum type="arabicPeriod"/>
            </a:pPr>
            <a:r>
              <a:rPr lang="en-GB"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Minutes of 9</a:t>
            </a:r>
            <a:r>
              <a:rPr lang="en-GB" sz="1400" b="1" dirty="0">
                <a:solidFill>
                  <a:srgbClr val="000000"/>
                </a:solidFill>
                <a:latin typeface="Arial" panose="020B0604020202020204" pitchFamily="34" charset="0"/>
                <a:ea typeface="Times New Roman" panose="02020603050405020304" pitchFamily="18" charset="0"/>
                <a:cs typeface="Arial" panose="020B0604020202020204" pitchFamily="34" charset="0"/>
              </a:rPr>
              <a:t>/10/25</a:t>
            </a:r>
            <a:r>
              <a:rPr lang="en-GB"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review actions.</a:t>
            </a: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Covered in agenda.</a:t>
            </a:r>
          </a:p>
          <a:p>
            <a:pPr lvl="0">
              <a:lnSpc>
                <a:spcPct val="100000"/>
              </a:lnSpc>
              <a:buFont typeface="+mj-lt"/>
              <a:buAutoNum type="arabicPeriod"/>
            </a:pPr>
            <a:r>
              <a:rPr lang="en-GB"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TC206 Admin Update  </a:t>
            </a:r>
            <a:r>
              <a:rPr lang="en-GB"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GB"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lvl="1">
              <a:lnSpc>
                <a:spcPct val="100000"/>
              </a:lnSpc>
            </a:pPr>
            <a:r>
              <a:rPr lang="en-GB"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New Secretary - </a:t>
            </a:r>
            <a:r>
              <a:rPr lang="en-GB" sz="1200" b="1" dirty="0">
                <a:latin typeface="Arial" panose="020B0604020202020204" pitchFamily="34" charset="0"/>
                <a:cs typeface="Arial" panose="020B0604020202020204" pitchFamily="34" charset="0"/>
              </a:rPr>
              <a:t> </a:t>
            </a:r>
            <a:r>
              <a:rPr lang="it-IT" sz="1200" b="1" dirty="0">
                <a:latin typeface="Arial" panose="020B0604020202020204" pitchFamily="34" charset="0"/>
                <a:cs typeface="Arial" panose="020B0604020202020204" pitchFamily="34" charset="0"/>
              </a:rPr>
              <a:t>Alessandro Martucci </a:t>
            </a:r>
            <a:endParaRPr lang="en-GB"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lvl="1">
              <a:lnSpc>
                <a:spcPct val="100000"/>
              </a:lnSpc>
            </a:pPr>
            <a:r>
              <a:rPr lang="en-GB"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Website Update – </a:t>
            </a:r>
            <a:r>
              <a:rPr lang="en-GB" sz="1200" b="1" dirty="0">
                <a:solidFill>
                  <a:srgbClr val="000000"/>
                </a:solidFill>
                <a:latin typeface="Arial" panose="020B0604020202020204" pitchFamily="34" charset="0"/>
                <a:ea typeface="Times New Roman" panose="02020603050405020304" pitchFamily="18" charset="0"/>
                <a:cs typeface="Arial" panose="020B0604020202020204" pitchFamily="34" charset="0"/>
              </a:rPr>
              <a:t>Alessandro Martucci</a:t>
            </a:r>
            <a:endParaRPr lang="en-GB"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lvl="0">
              <a:lnSpc>
                <a:spcPct val="100000"/>
              </a:lnSpc>
              <a:buFont typeface="+mj-lt"/>
              <a:buAutoNum type="arabicPeriod"/>
            </a:pPr>
            <a:r>
              <a:rPr lang="en-GB" sz="1400" b="1" dirty="0">
                <a:latin typeface="Arial" panose="020B0604020202020204" pitchFamily="34" charset="0"/>
                <a:ea typeface="Calibri" panose="020F0502020204030204" pitchFamily="34" charset="0"/>
                <a:cs typeface="Arial" panose="020B0604020202020204" pitchFamily="34" charset="0"/>
              </a:rPr>
              <a:t>Conferences </a:t>
            </a:r>
          </a:p>
          <a:p>
            <a:pPr lvl="1">
              <a:lnSpc>
                <a:spcPct val="100000"/>
              </a:lnSpc>
            </a:pPr>
            <a:r>
              <a:rPr lang="en-GB" sz="1200" b="1" dirty="0">
                <a:latin typeface="Arial" panose="020B0604020202020204" pitchFamily="34" charset="0"/>
                <a:ea typeface="Calibri" panose="020F0502020204030204" pitchFamily="34" charset="0"/>
                <a:cs typeface="Arial" panose="020B0604020202020204" pitchFamily="34" charset="0"/>
              </a:rPr>
              <a:t>OM Conference 17/3/26 at Imperial College</a:t>
            </a:r>
          </a:p>
          <a:p>
            <a:pPr lvl="2">
              <a:lnSpc>
                <a:spcPct val="100000"/>
              </a:lnSpc>
            </a:pPr>
            <a:r>
              <a:rPr lang="en-GB" sz="1200" b="1" dirty="0">
                <a:latin typeface="Arial" panose="020B0604020202020204" pitchFamily="34" charset="0"/>
                <a:ea typeface="Calibri" panose="020F0502020204030204" pitchFamily="34" charset="0"/>
                <a:cs typeface="Arial" panose="020B0604020202020204" pitchFamily="34" charset="0"/>
              </a:rPr>
              <a:t>Truong reviewing process </a:t>
            </a:r>
          </a:p>
          <a:p>
            <a:pPr lvl="2">
              <a:lnSpc>
                <a:spcPct val="100000"/>
              </a:lnSpc>
            </a:pPr>
            <a:r>
              <a:rPr lang="en-GB" sz="1200" b="1" dirty="0">
                <a:latin typeface="Arial" panose="020B0604020202020204" pitchFamily="34" charset="0"/>
                <a:ea typeface="Calibri" panose="020F0502020204030204" pitchFamily="34" charset="0"/>
                <a:cs typeface="Arial" panose="020B0604020202020204" pitchFamily="34" charset="0"/>
              </a:rPr>
              <a:t>Agenda </a:t>
            </a:r>
          </a:p>
          <a:p>
            <a:pPr lvl="2">
              <a:lnSpc>
                <a:spcPct val="100000"/>
              </a:lnSpc>
            </a:pPr>
            <a:r>
              <a:rPr lang="en-GB" sz="1200" b="1" dirty="0">
                <a:latin typeface="Arial" panose="020B0604020202020204" pitchFamily="34" charset="0"/>
                <a:ea typeface="Calibri" panose="020F0502020204030204" pitchFamily="34" charset="0"/>
                <a:cs typeface="Arial" panose="020B0604020202020204" pitchFamily="34" charset="0"/>
              </a:rPr>
              <a:t>Web site and banks Accounts</a:t>
            </a:r>
          </a:p>
          <a:p>
            <a:pPr lvl="1">
              <a:lnSpc>
                <a:spcPct val="100000"/>
              </a:lnSpc>
            </a:pPr>
            <a:r>
              <a:rPr lang="en-GB" sz="1400" b="1" dirty="0">
                <a:solidFill>
                  <a:srgbClr val="000000"/>
                </a:solidFill>
                <a:latin typeface="Arial" panose="020B0604020202020204" pitchFamily="34" charset="0"/>
                <a:ea typeface="Calibri" panose="020F0502020204030204" pitchFamily="34" charset="0"/>
                <a:cs typeface="Arial" panose="020B0604020202020204" pitchFamily="34" charset="0"/>
              </a:rPr>
              <a:t>Vienna Conf. Update</a:t>
            </a:r>
          </a:p>
          <a:p>
            <a:pPr lvl="2">
              <a:lnSpc>
                <a:spcPct val="100000"/>
              </a:lnSpc>
            </a:pPr>
            <a:r>
              <a:rPr lang="en-GB" sz="1200" b="1" dirty="0">
                <a:solidFill>
                  <a:srgbClr val="000000"/>
                </a:solidFill>
                <a:latin typeface="Arial" panose="020B0604020202020204" pitchFamily="34" charset="0"/>
                <a:ea typeface="Calibri" panose="020F0502020204030204" pitchFamily="34" charset="0"/>
                <a:cs typeface="Arial" panose="020B0604020202020204" pitchFamily="34" charset="0"/>
              </a:rPr>
              <a:t>Keynote / Papers/ Workshop.</a:t>
            </a:r>
          </a:p>
          <a:p>
            <a:pPr marL="0" indent="0">
              <a:lnSpc>
                <a:spcPct val="100000"/>
              </a:lnSpc>
              <a:buNone/>
            </a:pPr>
            <a:r>
              <a:rPr lang="en-GB" sz="1400" b="1" dirty="0">
                <a:latin typeface="Arial" panose="020B0604020202020204" pitchFamily="34" charset="0"/>
                <a:ea typeface="Calibri" panose="020F0502020204030204" pitchFamily="34" charset="0"/>
                <a:cs typeface="Arial" panose="020B0604020202020204" pitchFamily="34" charset="0"/>
              </a:rPr>
              <a:t>4. CIRIA Guide R185 Revision</a:t>
            </a:r>
            <a:r>
              <a:rPr lang="en-GB" sz="1400" b="1" dirty="0">
                <a:solidFill>
                  <a:srgbClr val="000000"/>
                </a:solidFill>
                <a:latin typeface="Arial" panose="020B0604020202020204" pitchFamily="34" charset="0"/>
                <a:ea typeface="Calibri" panose="020F0502020204030204" pitchFamily="34" charset="0"/>
                <a:cs typeface="Arial" panose="020B0604020202020204" pitchFamily="34" charset="0"/>
              </a:rPr>
              <a:t> </a:t>
            </a:r>
          </a:p>
          <a:p>
            <a:pPr lvl="2">
              <a:lnSpc>
                <a:spcPct val="100000"/>
              </a:lnSpc>
            </a:pPr>
            <a:r>
              <a:rPr lang="en-GB" sz="1200" b="1" dirty="0">
                <a:solidFill>
                  <a:srgbClr val="000000"/>
                </a:solidFill>
                <a:latin typeface="Arial" panose="020B0604020202020204" pitchFamily="34" charset="0"/>
                <a:ea typeface="Calibri" panose="020F0502020204030204" pitchFamily="34" charset="0"/>
                <a:cs typeface="Arial" panose="020B0604020202020204" pitchFamily="34" charset="0"/>
              </a:rPr>
              <a:t>Arup/ Mott MacDonald won tender.</a:t>
            </a:r>
          </a:p>
          <a:p>
            <a:pPr lvl="2">
              <a:lnSpc>
                <a:spcPct val="100000"/>
              </a:lnSpc>
            </a:pPr>
            <a:r>
              <a:rPr lang="en-GB" sz="1200" b="1" dirty="0">
                <a:solidFill>
                  <a:srgbClr val="000000"/>
                </a:solidFill>
                <a:latin typeface="Arial" panose="020B0604020202020204" pitchFamily="34" charset="0"/>
                <a:ea typeface="Calibri" panose="020F0502020204030204" pitchFamily="34" charset="0"/>
                <a:cs typeface="Arial" panose="020B0604020202020204" pitchFamily="34" charset="0"/>
              </a:rPr>
              <a:t>Presentation on scope of revision.</a:t>
            </a:r>
            <a:endParaRPr lang="en-GB" sz="1800" b="1"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0" lvl="0" indent="0">
              <a:lnSpc>
                <a:spcPct val="100000"/>
              </a:lnSpc>
              <a:buNone/>
            </a:pPr>
            <a:r>
              <a:rPr lang="en-GB" sz="1400" b="1" dirty="0">
                <a:solidFill>
                  <a:srgbClr val="000000"/>
                </a:solidFill>
                <a:latin typeface="Arial" panose="020B0604020202020204" pitchFamily="34" charset="0"/>
                <a:ea typeface="Calibri" panose="020F0502020204030204" pitchFamily="34" charset="0"/>
                <a:cs typeface="Arial" panose="020B0604020202020204" pitchFamily="34" charset="0"/>
              </a:rPr>
              <a:t>5. Proposal for ICE </a:t>
            </a:r>
            <a:r>
              <a:rPr lang="en-GB" sz="1400" b="1" dirty="0" err="1">
                <a:solidFill>
                  <a:srgbClr val="000000"/>
                </a:solidFill>
                <a:latin typeface="Arial" panose="020B0604020202020204" pitchFamily="34" charset="0"/>
                <a:ea typeface="Calibri" panose="020F0502020204030204" pitchFamily="34" charset="0"/>
                <a:cs typeface="Arial" panose="020B0604020202020204" pitchFamily="34" charset="0"/>
              </a:rPr>
              <a:t>Geot</a:t>
            </a:r>
            <a:r>
              <a:rPr lang="en-GB" sz="1400" b="1" dirty="0">
                <a:solidFill>
                  <a:srgbClr val="000000"/>
                </a:solidFill>
                <a:latin typeface="Arial" panose="020B0604020202020204" pitchFamily="34" charset="0"/>
                <a:ea typeface="Calibri" panose="020F0502020204030204" pitchFamily="34" charset="0"/>
                <a:cs typeface="Arial" panose="020B0604020202020204" pitchFamily="34" charset="0"/>
              </a:rPr>
              <a:t>. Eng. Journal – Special Issue.</a:t>
            </a:r>
          </a:p>
          <a:p>
            <a:pPr lvl="1">
              <a:lnSpc>
                <a:spcPct val="100000"/>
              </a:lnSpc>
            </a:pPr>
            <a:r>
              <a:rPr lang="en-GB" sz="1200" b="1" dirty="0">
                <a:solidFill>
                  <a:srgbClr val="000000"/>
                </a:solidFill>
                <a:latin typeface="Arial" panose="020B0604020202020204" pitchFamily="34" charset="0"/>
                <a:ea typeface="Calibri" panose="020F0502020204030204" pitchFamily="34" charset="0"/>
                <a:cs typeface="Arial" panose="020B0604020202020204" pitchFamily="34" charset="0"/>
              </a:rPr>
              <a:t>Ying Chen to Introduce.</a:t>
            </a:r>
          </a:p>
          <a:p>
            <a:pPr marL="0" lvl="0" indent="0">
              <a:lnSpc>
                <a:spcPct val="100000"/>
              </a:lnSpc>
              <a:buNone/>
            </a:pPr>
            <a:r>
              <a:rPr lang="en-GB" sz="1400" b="1" dirty="0">
                <a:solidFill>
                  <a:srgbClr val="000000"/>
                </a:solidFill>
                <a:latin typeface="Arial" panose="020B0604020202020204" pitchFamily="34" charset="0"/>
                <a:ea typeface="Calibri" panose="020F0502020204030204" pitchFamily="34" charset="0"/>
                <a:cs typeface="Arial" panose="020B0604020202020204" pitchFamily="34" charset="0"/>
              </a:rPr>
              <a:t>6. Working Groups - Planned meetings.</a:t>
            </a:r>
          </a:p>
          <a:p>
            <a:pPr lvl="1">
              <a:lnSpc>
                <a:spcPct val="100000"/>
              </a:lnSpc>
            </a:pPr>
            <a:r>
              <a:rPr lang="en-GB" sz="1200" b="1" dirty="0">
                <a:solidFill>
                  <a:srgbClr val="000000"/>
                </a:solidFill>
                <a:latin typeface="Arial" panose="020B0604020202020204" pitchFamily="34" charset="0"/>
                <a:ea typeface="Calibri" panose="020F0502020204030204" pitchFamily="34" charset="0"/>
                <a:cs typeface="Arial" panose="020B0604020202020204" pitchFamily="34" charset="0"/>
              </a:rPr>
              <a:t>RTBA  - Franz  – 5 min</a:t>
            </a:r>
          </a:p>
          <a:p>
            <a:pPr lvl="1">
              <a:lnSpc>
                <a:spcPct val="100000"/>
              </a:lnSpc>
            </a:pPr>
            <a:r>
              <a:rPr lang="en-GB" sz="1200" b="1" dirty="0">
                <a:solidFill>
                  <a:srgbClr val="000000"/>
                </a:solidFill>
                <a:latin typeface="Arial" panose="020B0604020202020204" pitchFamily="34" charset="0"/>
                <a:ea typeface="Calibri" panose="020F0502020204030204" pitchFamily="34" charset="0"/>
                <a:cs typeface="Arial" panose="020B0604020202020204" pitchFamily="34" charset="0"/>
              </a:rPr>
              <a:t>Monitoring – Hock  - 5 Min</a:t>
            </a:r>
          </a:p>
          <a:p>
            <a:pPr lvl="1">
              <a:lnSpc>
                <a:spcPct val="100000"/>
              </a:lnSpc>
            </a:pPr>
            <a:r>
              <a:rPr lang="en-GB" sz="1200" b="1" dirty="0">
                <a:solidFill>
                  <a:srgbClr val="000000"/>
                </a:solidFill>
                <a:latin typeface="Arial" panose="020B0604020202020204" pitchFamily="34" charset="0"/>
                <a:ea typeface="Calibri" panose="020F0502020204030204" pitchFamily="34" charset="0"/>
                <a:cs typeface="Arial" panose="020B0604020202020204" pitchFamily="34" charset="0"/>
              </a:rPr>
              <a:t>Tunnelling – Chris  - 1 min</a:t>
            </a:r>
          </a:p>
          <a:p>
            <a:pPr lvl="1">
              <a:lnSpc>
                <a:spcPct val="110000"/>
              </a:lnSpc>
            </a:pPr>
            <a:r>
              <a:rPr lang="en-GB" sz="1200" b="1" dirty="0">
                <a:solidFill>
                  <a:srgbClr val="000000"/>
                </a:solidFill>
                <a:latin typeface="Arial" panose="020B0604020202020204" pitchFamily="34" charset="0"/>
                <a:ea typeface="Calibri" panose="020F0502020204030204" pitchFamily="34" charset="0"/>
                <a:cs typeface="Arial" panose="020B0604020202020204" pitchFamily="34" charset="0"/>
              </a:rPr>
              <a:t>Eurocodes - Johan - 1 min</a:t>
            </a:r>
          </a:p>
          <a:p>
            <a:pPr lvl="1">
              <a:lnSpc>
                <a:spcPct val="110000"/>
              </a:lnSpc>
            </a:pPr>
            <a:r>
              <a:rPr lang="en-GB" sz="1200" b="1" dirty="0">
                <a:solidFill>
                  <a:srgbClr val="000000"/>
                </a:solidFill>
                <a:latin typeface="Arial" panose="020B0604020202020204" pitchFamily="34" charset="0"/>
                <a:ea typeface="Calibri" panose="020F0502020204030204" pitchFamily="34" charset="0"/>
                <a:cs typeface="Arial" panose="020B0604020202020204" pitchFamily="34" charset="0"/>
              </a:rPr>
              <a:t>Contracts- Tony - 1 min </a:t>
            </a:r>
          </a:p>
          <a:p>
            <a:pPr lvl="1">
              <a:lnSpc>
                <a:spcPct val="110000"/>
              </a:lnSpc>
            </a:pPr>
            <a:r>
              <a:rPr lang="en-GB" sz="1200" b="1" dirty="0">
                <a:solidFill>
                  <a:srgbClr val="000000"/>
                </a:solidFill>
                <a:latin typeface="Arial" panose="020B0604020202020204" pitchFamily="34" charset="0"/>
                <a:ea typeface="Calibri" panose="020F0502020204030204" pitchFamily="34" charset="0"/>
                <a:cs typeface="Arial" panose="020B0604020202020204" pitchFamily="34" charset="0"/>
              </a:rPr>
              <a:t>Historical Assets – Mandy/ Ying - 1 min.</a:t>
            </a:r>
          </a:p>
        </p:txBody>
      </p:sp>
      <p:sp>
        <p:nvSpPr>
          <p:cNvPr id="2" name="Title 1">
            <a:extLst>
              <a:ext uri="{FF2B5EF4-FFF2-40B4-BE49-F238E27FC236}">
                <a16:creationId xmlns:a16="http://schemas.microsoft.com/office/drawing/2014/main" id="{80A5CEA7-E79B-4926-9A2F-8804E4545CA6}"/>
              </a:ext>
            </a:extLst>
          </p:cNvPr>
          <p:cNvSpPr>
            <a:spLocks noGrp="1"/>
          </p:cNvSpPr>
          <p:nvPr>
            <p:ph type="title"/>
          </p:nvPr>
        </p:nvSpPr>
        <p:spPr>
          <a:xfrm>
            <a:off x="419207" y="165371"/>
            <a:ext cx="6069141" cy="365207"/>
          </a:xfrm>
        </p:spPr>
        <p:txBody>
          <a:bodyPr>
            <a:normAutofit fontScale="90000"/>
          </a:bodyPr>
          <a:lstStyle/>
          <a:p>
            <a:r>
              <a:rPr lang="en-GB" sz="3600" b="1" dirty="0">
                <a:latin typeface="Arial" panose="020B0604020202020204" pitchFamily="34" charset="0"/>
                <a:cs typeface="Arial" panose="020B0604020202020204" pitchFamily="34" charset="0"/>
              </a:rPr>
              <a:t>Management Group  - Agenda  </a:t>
            </a:r>
            <a:endParaRPr lang="en-GB" sz="3600" b="1" dirty="0">
              <a:solidFill>
                <a:srgbClr val="FF0000"/>
              </a:solidFill>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B47237DF-3A25-5BAB-F1C7-1DCA7C5F245D}"/>
              </a:ext>
            </a:extLst>
          </p:cNvPr>
          <p:cNvSpPr txBox="1">
            <a:spLocks/>
          </p:cNvSpPr>
          <p:nvPr/>
        </p:nvSpPr>
        <p:spPr>
          <a:xfrm>
            <a:off x="6291142" y="530579"/>
            <a:ext cx="5900858" cy="6026266"/>
          </a:xfrm>
          <a:prstGeom prst="rect">
            <a:avLst/>
          </a:prstGeom>
          <a:solidFill>
            <a:schemeClr val="accent4">
              <a:lumMod val="20000"/>
              <a:lumOff val="8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ansSerif" panose="00000400000000000000" pitchFamily="2" charset="2"/>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ansSerif" panose="00000400000000000000" pitchFamily="2" charset="2"/>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ansSerif" panose="00000400000000000000" pitchFamily="2" charset="2"/>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ansSerif" panose="00000400000000000000" pitchFamily="2" charset="2"/>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ansSerif" panose="00000400000000000000" pitchFamily="2" charset="2"/>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600" b="1" dirty="0">
                <a:solidFill>
                  <a:srgbClr val="000000"/>
                </a:solidFill>
                <a:latin typeface="Arial" panose="020B0604020202020204" pitchFamily="34" charset="0"/>
                <a:cs typeface="Arial" panose="020B0604020202020204" pitchFamily="34" charset="0"/>
              </a:rPr>
              <a:t>7.</a:t>
            </a:r>
            <a:r>
              <a:rPr lang="en-GB" sz="1600" b="1" dirty="0">
                <a:solidFill>
                  <a:srgbClr val="242424"/>
                </a:solidFill>
                <a:latin typeface="Arial" panose="020B0604020202020204" pitchFamily="34" charset="0"/>
                <a:ea typeface="Calibri" panose="020F0502020204030204" pitchFamily="34" charset="0"/>
                <a:cs typeface="Arial" panose="020B0604020202020204" pitchFamily="34" charset="0"/>
              </a:rPr>
              <a:t> Next TC Members' meeting</a:t>
            </a:r>
            <a:endParaRPr lang="en-GB" sz="1800" b="1" dirty="0">
              <a:solidFill>
                <a:srgbClr val="FF0000"/>
              </a:solidFill>
              <a:latin typeface="Arial" panose="020B0604020202020204" pitchFamily="34" charset="0"/>
              <a:cs typeface="Arial" panose="020B0604020202020204" pitchFamily="34" charset="0"/>
            </a:endParaRPr>
          </a:p>
          <a:p>
            <a:pPr lvl="1"/>
            <a:r>
              <a:rPr lang="en-GB" sz="1600" b="1" dirty="0">
                <a:solidFill>
                  <a:srgbClr val="FF0000"/>
                </a:solidFill>
                <a:latin typeface="Arial" panose="020B0604020202020204" pitchFamily="34" charset="0"/>
                <a:cs typeface="Arial" panose="020B0604020202020204" pitchFamily="34" charset="0"/>
              </a:rPr>
              <a:t>25or26/3/2026  or 1or2/4/26 (09.30hrs UK time).</a:t>
            </a:r>
          </a:p>
          <a:p>
            <a:pPr lvl="1"/>
            <a:r>
              <a:rPr lang="en-GB" sz="1600" b="1" dirty="0">
                <a:solidFill>
                  <a:srgbClr val="FF0000"/>
                </a:solidFill>
                <a:latin typeface="Arial" panose="020B0604020202020204" pitchFamily="34" charset="0"/>
                <a:cs typeface="Arial" panose="020B0604020202020204" pitchFamily="34" charset="0"/>
              </a:rPr>
              <a:t> ? June 2026 (09.30hrs UK time)</a:t>
            </a:r>
          </a:p>
          <a:p>
            <a:pPr marL="0" indent="0">
              <a:lnSpc>
                <a:spcPct val="100000"/>
              </a:lnSpc>
              <a:buNone/>
              <a:tabLst>
                <a:tab pos="457200" algn="l"/>
              </a:tabLst>
            </a:pPr>
            <a:r>
              <a:rPr lang="en-GB" sz="2000" b="1" dirty="0">
                <a:solidFill>
                  <a:srgbClr val="242424"/>
                </a:solidFill>
                <a:latin typeface="Arial" panose="020B0604020202020204" pitchFamily="34" charset="0"/>
                <a:ea typeface="Calibri" panose="020F0502020204030204" pitchFamily="34" charset="0"/>
                <a:cs typeface="Arial" panose="020B0604020202020204" pitchFamily="34" charset="0"/>
              </a:rPr>
              <a:t>8. </a:t>
            </a:r>
            <a:r>
              <a:rPr lang="en-GB" sz="1600" b="1" dirty="0">
                <a:solidFill>
                  <a:srgbClr val="242424"/>
                </a:solidFill>
                <a:latin typeface="Arial" panose="020B0604020202020204" pitchFamily="34" charset="0"/>
                <a:ea typeface="Calibri" panose="020F0502020204030204" pitchFamily="34" charset="0"/>
                <a:cs typeface="Arial" panose="020B0604020202020204" pitchFamily="34" charset="0"/>
              </a:rPr>
              <a:t>TC </a:t>
            </a:r>
            <a:r>
              <a:rPr lang="en-GB" sz="1600" b="1" dirty="0">
                <a:solidFill>
                  <a:srgbClr val="000000"/>
                </a:solidFill>
                <a:latin typeface="Arial" panose="020B0604020202020204" pitchFamily="34" charset="0"/>
                <a:cs typeface="Arial" panose="020B0604020202020204" pitchFamily="34" charset="0"/>
              </a:rPr>
              <a:t>Presentation </a:t>
            </a:r>
            <a:endParaRPr lang="en-GB" sz="1400" b="1"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lvl="1">
              <a:lnSpc>
                <a:spcPct val="100000"/>
              </a:lnSpc>
              <a:tabLst>
                <a:tab pos="457200" algn="l"/>
              </a:tabLst>
            </a:pPr>
            <a:r>
              <a:rPr lang="en-GB" sz="1600" b="1" dirty="0">
                <a:solidFill>
                  <a:srgbClr val="FF0000"/>
                </a:solidFill>
                <a:latin typeface="Arial" panose="020B0604020202020204" pitchFamily="34" charset="0"/>
                <a:ea typeface="Calibri" panose="020F0502020204030204" pitchFamily="34" charset="0"/>
                <a:cs typeface="Arial" panose="020B0604020202020204" pitchFamily="34" charset="0"/>
              </a:rPr>
              <a:t>Tara Wood -  </a:t>
            </a:r>
            <a:r>
              <a:rPr lang="en-US" sz="1400" b="1" dirty="0">
                <a:solidFill>
                  <a:srgbClr val="FF0000"/>
                </a:solidFill>
              </a:rPr>
              <a:t>Bridging the knowledge gaps through observational methods: some Swedish examples.</a:t>
            </a:r>
            <a:endParaRPr lang="en-GB" sz="1800" b="1" dirty="0">
              <a:solidFill>
                <a:srgbClr val="FF0000"/>
              </a:solidFill>
              <a:latin typeface="Arial" panose="020B0604020202020204" pitchFamily="34" charset="0"/>
              <a:cs typeface="Arial" panose="020B0604020202020204" pitchFamily="34" charset="0"/>
            </a:endParaRPr>
          </a:p>
          <a:p>
            <a:pPr marL="0" indent="0">
              <a:buNone/>
            </a:pPr>
            <a:r>
              <a:rPr lang="en-GB" sz="2000" b="1" dirty="0">
                <a:solidFill>
                  <a:srgbClr val="242424"/>
                </a:solidFill>
                <a:latin typeface="Arial" panose="020B0604020202020204" pitchFamily="34" charset="0"/>
                <a:ea typeface="Calibri" panose="020F0502020204030204" pitchFamily="34" charset="0"/>
                <a:cs typeface="Arial" panose="020B0604020202020204" pitchFamily="34" charset="0"/>
              </a:rPr>
              <a:t>9.</a:t>
            </a:r>
            <a:r>
              <a:rPr lang="en-GB" sz="1600" b="1" dirty="0">
                <a:solidFill>
                  <a:srgbClr val="242424"/>
                </a:solidFill>
                <a:latin typeface="Arial" panose="020B0604020202020204" pitchFamily="34" charset="0"/>
                <a:ea typeface="Calibri" panose="020F0502020204030204" pitchFamily="34" charset="0"/>
                <a:cs typeface="Arial" panose="020B0604020202020204" pitchFamily="34" charset="0"/>
              </a:rPr>
              <a:t>Next Management Meeting  </a:t>
            </a:r>
            <a:r>
              <a:rPr lang="en-GB" sz="2000" b="1" dirty="0">
                <a:solidFill>
                  <a:srgbClr val="242424"/>
                </a:solidFill>
                <a:latin typeface="Arial" panose="020B0604020202020204" pitchFamily="34" charset="0"/>
                <a:ea typeface="Calibri" panose="020F0502020204030204" pitchFamily="34" charset="0"/>
                <a:cs typeface="Arial" panose="020B0604020202020204" pitchFamily="34" charset="0"/>
              </a:rPr>
              <a:t>(</a:t>
            </a:r>
            <a:r>
              <a:rPr lang="en-GB" sz="1200" b="1" dirty="0">
                <a:solidFill>
                  <a:srgbClr val="242424"/>
                </a:solidFill>
                <a:latin typeface="Arial" panose="020B0604020202020204" pitchFamily="34" charset="0"/>
                <a:ea typeface="Calibri" panose="020F0502020204030204" pitchFamily="34" charset="0"/>
                <a:cs typeface="Arial" panose="020B0604020202020204" pitchFamily="34" charset="0"/>
              </a:rPr>
              <a:t>09.00hrs UK time)</a:t>
            </a:r>
            <a:endParaRPr lang="en-GB" sz="1800" b="1" dirty="0">
              <a:solidFill>
                <a:srgbClr val="FF0000"/>
              </a:solidFill>
              <a:latin typeface="Arial" panose="020B0604020202020204" pitchFamily="34" charset="0"/>
              <a:cs typeface="Arial" panose="020B0604020202020204" pitchFamily="34" charset="0"/>
            </a:endParaRPr>
          </a:p>
          <a:p>
            <a:pPr lvl="1">
              <a:tabLst>
                <a:tab pos="457200" algn="l"/>
              </a:tabLst>
            </a:pPr>
            <a:r>
              <a:rPr lang="en-GB" sz="1600" b="1" dirty="0">
                <a:solidFill>
                  <a:srgbClr val="FF0000"/>
                </a:solidFill>
                <a:latin typeface="Arial" panose="020B0604020202020204" pitchFamily="34" charset="0"/>
                <a:cs typeface="Arial" panose="020B0604020202020204" pitchFamily="34" charset="0"/>
              </a:rPr>
              <a:t>3 December 2025 – 09.00hrs</a:t>
            </a:r>
          </a:p>
          <a:p>
            <a:pPr lvl="1">
              <a:tabLst>
                <a:tab pos="457200" algn="l"/>
              </a:tabLst>
            </a:pPr>
            <a:r>
              <a:rPr lang="en-GB" sz="1600" b="1" dirty="0">
                <a:solidFill>
                  <a:srgbClr val="FF0000"/>
                </a:solidFill>
                <a:latin typeface="Arial" panose="020B0604020202020204" pitchFamily="34" charset="0"/>
                <a:cs typeface="Arial" panose="020B0604020202020204" pitchFamily="34" charset="0"/>
              </a:rPr>
              <a:t>? Jan 2025 - 	09.00hrs UK time</a:t>
            </a:r>
          </a:p>
          <a:p>
            <a:pPr lvl="1">
              <a:tabLst>
                <a:tab pos="457200" algn="l"/>
              </a:tabLst>
            </a:pPr>
            <a:r>
              <a:rPr lang="en-GB" sz="1600" b="1" dirty="0">
                <a:solidFill>
                  <a:srgbClr val="FF0000"/>
                </a:solidFill>
                <a:latin typeface="Arial" panose="020B0604020202020204" pitchFamily="34" charset="0"/>
                <a:cs typeface="Arial" panose="020B0604020202020204" pitchFamily="34" charset="0"/>
              </a:rPr>
              <a:t>? Feb 2025 -	09.00hrs UK time</a:t>
            </a:r>
          </a:p>
          <a:p>
            <a:pPr lvl="1">
              <a:tabLst>
                <a:tab pos="457200" algn="l"/>
              </a:tabLst>
            </a:pPr>
            <a:r>
              <a:rPr lang="en-GB" sz="1600" b="1" dirty="0">
                <a:solidFill>
                  <a:srgbClr val="FF0000"/>
                </a:solidFill>
                <a:latin typeface="Arial" panose="020B0604020202020204" pitchFamily="34" charset="0"/>
                <a:cs typeface="Arial" panose="020B0604020202020204" pitchFamily="34" charset="0"/>
              </a:rPr>
              <a:t>? Mar 2025 -	09.00hrs UK time</a:t>
            </a:r>
          </a:p>
          <a:p>
            <a:pPr lvl="1">
              <a:tabLst>
                <a:tab pos="457200" algn="l"/>
              </a:tabLst>
            </a:pPr>
            <a:endParaRPr lang="en-GB" sz="1600" b="1" dirty="0">
              <a:solidFill>
                <a:srgbClr val="FF0000"/>
              </a:solidFill>
              <a:latin typeface="Arial" panose="020B0604020202020204" pitchFamily="34" charset="0"/>
              <a:cs typeface="Arial" panose="020B0604020202020204" pitchFamily="34" charset="0"/>
            </a:endParaRPr>
          </a:p>
          <a:p>
            <a:pPr lvl="1">
              <a:tabLst>
                <a:tab pos="457200" algn="l"/>
              </a:tabLst>
            </a:pPr>
            <a:endParaRPr lang="en-GB" sz="1800" b="1" dirty="0">
              <a:solidFill>
                <a:srgbClr val="FF0000"/>
              </a:solidFill>
              <a:latin typeface="Arial" panose="020B0604020202020204" pitchFamily="34" charset="0"/>
              <a:cs typeface="Arial" panose="020B0604020202020204" pitchFamily="34" charset="0"/>
            </a:endParaRPr>
          </a:p>
          <a:p>
            <a:pPr lvl="1">
              <a:tabLst>
                <a:tab pos="457200" algn="l"/>
              </a:tabLst>
            </a:pPr>
            <a:endParaRPr lang="en-GB" sz="1900" b="1" dirty="0">
              <a:solidFill>
                <a:srgbClr val="FF0000"/>
              </a:solidFill>
              <a:latin typeface="Arial" panose="020B0604020202020204" pitchFamily="34" charset="0"/>
              <a:cs typeface="Arial" panose="020B0604020202020204" pitchFamily="34" charset="0"/>
            </a:endParaRPr>
          </a:p>
          <a:p>
            <a:pPr lvl="1">
              <a:tabLst>
                <a:tab pos="457200" algn="l"/>
              </a:tabLst>
            </a:pPr>
            <a:endParaRPr lang="en-GB" sz="1900" b="1" dirty="0">
              <a:solidFill>
                <a:srgbClr val="FF0000"/>
              </a:solidFill>
              <a:latin typeface="Arial" panose="020B0604020202020204" pitchFamily="34" charset="0"/>
              <a:cs typeface="Arial" panose="020B0604020202020204" pitchFamily="34" charset="0"/>
            </a:endParaRPr>
          </a:p>
          <a:p>
            <a:pPr lvl="1">
              <a:tabLst>
                <a:tab pos="457200" algn="l"/>
              </a:tabLst>
            </a:pPr>
            <a:endParaRPr lang="en-GB" sz="19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5663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body" sz="quarter" idx="11"/>
          </p:nvPr>
        </p:nvSpPr>
        <p:spPr>
          <a:xfrm>
            <a:off x="879896" y="383110"/>
            <a:ext cx="11040000" cy="384000"/>
          </a:xfrm>
        </p:spPr>
        <p:txBody>
          <a:bodyPr>
            <a:normAutofit fontScale="92500" lnSpcReduction="10000"/>
          </a:bodyPr>
          <a:lstStyle/>
          <a:p>
            <a:r>
              <a:rPr lang="de-DE" dirty="0"/>
              <a:t>Paper for ICSMGE 2026</a:t>
            </a:r>
            <a:endParaRPr lang="de-DE" altLang="en-US" dirty="0"/>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33241" y="1511868"/>
            <a:ext cx="2570088" cy="1613028"/>
          </a:xfrm>
          <a:prstGeom prst="rect">
            <a:avLst/>
          </a:prstGeom>
        </p:spPr>
      </p:pic>
      <p:pic>
        <p:nvPicPr>
          <p:cNvPr id="2" name="Grafik 1"/>
          <p:cNvPicPr>
            <a:picLocks noChangeAspect="1"/>
          </p:cNvPicPr>
          <p:nvPr/>
        </p:nvPicPr>
        <p:blipFill rotWithShape="1">
          <a:blip r:embed="rId3"/>
          <a:srcRect l="35684" t="15123" r="33630" b="44874"/>
          <a:stretch/>
        </p:blipFill>
        <p:spPr>
          <a:xfrm>
            <a:off x="702806" y="1124607"/>
            <a:ext cx="7036449" cy="4974041"/>
          </a:xfrm>
          <a:prstGeom prst="rect">
            <a:avLst/>
          </a:prstGeom>
        </p:spPr>
      </p:pic>
      <p:sp>
        <p:nvSpPr>
          <p:cNvPr id="6" name="Rectangle 2"/>
          <p:cNvSpPr>
            <a:spLocks noGrp="1" noChangeArrowheads="1"/>
          </p:cNvSpPr>
          <p:nvPr>
            <p:ph type="body" sz="quarter" idx="11"/>
          </p:nvPr>
        </p:nvSpPr>
        <p:spPr>
          <a:xfrm>
            <a:off x="4887427" y="5125185"/>
            <a:ext cx="6882173" cy="384000"/>
          </a:xfrm>
        </p:spPr>
        <p:txBody>
          <a:bodyPr>
            <a:normAutofit fontScale="92500" lnSpcReduction="10000"/>
          </a:bodyPr>
          <a:lstStyle/>
          <a:p>
            <a:r>
              <a:rPr lang="de-DE" altLang="en-US" dirty="0"/>
              <a:t>ACCEPTED / </a:t>
            </a:r>
            <a:r>
              <a:rPr lang="de-DE" altLang="en-US" dirty="0" err="1"/>
              <a:t>Revised</a:t>
            </a:r>
            <a:r>
              <a:rPr lang="de-DE" altLang="en-US" dirty="0"/>
              <a:t> </a:t>
            </a:r>
            <a:r>
              <a:rPr lang="de-DE" altLang="en-US" dirty="0" err="1"/>
              <a:t>version</a:t>
            </a:r>
            <a:r>
              <a:rPr lang="de-DE" altLang="en-US" dirty="0"/>
              <a:t> </a:t>
            </a:r>
            <a:r>
              <a:rPr lang="de-DE" altLang="en-US" dirty="0" err="1"/>
              <a:t>uploaded</a:t>
            </a:r>
            <a:endParaRPr lang="de-DE" altLang="en-US" dirty="0"/>
          </a:p>
        </p:txBody>
      </p:sp>
    </p:spTree>
    <p:extLst>
      <p:ext uri="{BB962C8B-B14F-4D97-AF65-F5344CB8AC3E}">
        <p14:creationId xmlns:p14="http://schemas.microsoft.com/office/powerpoint/2010/main" val="3485728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9B51B2C6-5708-4930-9CEB-1A0B0A362968}"/>
              </a:ext>
            </a:extLst>
          </p:cNvPr>
          <p:cNvSpPr>
            <a:spLocks noGrp="1" noChangeArrowheads="1"/>
          </p:cNvSpPr>
          <p:nvPr>
            <p:ph type="body" sz="quarter" idx="11"/>
          </p:nvPr>
        </p:nvSpPr>
        <p:spPr>
          <a:xfrm>
            <a:off x="911427" y="995585"/>
            <a:ext cx="11280573" cy="384000"/>
          </a:xfrm>
        </p:spPr>
        <p:txBody>
          <a:bodyPr>
            <a:noAutofit/>
          </a:bodyPr>
          <a:lstStyle/>
          <a:p>
            <a:r>
              <a:rPr lang="en-GB" altLang="en-US" b="1" dirty="0"/>
              <a:t>RTBA MEETING – 12.11.2025 - 2.00pm (CET)</a:t>
            </a:r>
            <a:endParaRPr lang="de-DE" altLang="en-US" b="1" dirty="0"/>
          </a:p>
        </p:txBody>
      </p:sp>
      <p:sp>
        <p:nvSpPr>
          <p:cNvPr id="3" name="Rechteck 2"/>
          <p:cNvSpPr/>
          <p:nvPr/>
        </p:nvSpPr>
        <p:spPr>
          <a:xfrm>
            <a:off x="764282" y="1825917"/>
            <a:ext cx="11136573" cy="3847207"/>
          </a:xfrm>
          <a:prstGeom prst="rect">
            <a:avLst/>
          </a:prstGeom>
        </p:spPr>
        <p:txBody>
          <a:bodyPr wrap="square">
            <a:spAutoFit/>
          </a:bodyPr>
          <a:lstStyle/>
          <a:p>
            <a:pPr algn="l"/>
            <a:r>
              <a:rPr lang="en-GB" sz="2400" dirty="0"/>
              <a:t>Fadi Hassad (Bauer Tech Director) presented on Piling Instrumentation. </a:t>
            </a:r>
          </a:p>
          <a:p>
            <a:pPr algn="l"/>
            <a:r>
              <a:rPr lang="en-GB" sz="2400" dirty="0"/>
              <a:t>Applying the Observational Method to Piling/ </a:t>
            </a:r>
            <a:r>
              <a:rPr lang="en-GB" sz="2400" dirty="0" err="1"/>
              <a:t>D’wall</a:t>
            </a:r>
            <a:r>
              <a:rPr lang="en-GB" sz="2400" dirty="0"/>
              <a:t> and Ground Treatment.</a:t>
            </a:r>
          </a:p>
          <a:p>
            <a:pPr algn="l"/>
            <a:endParaRPr lang="en-GB" sz="2400" dirty="0"/>
          </a:p>
          <a:p>
            <a:pPr algn="l"/>
            <a:r>
              <a:rPr lang="en-GB" sz="2400" dirty="0"/>
              <a:t>Dry run to select material for Fadi’s Pre-Rankine Conference Presentation.</a:t>
            </a:r>
          </a:p>
          <a:p>
            <a:pPr algn="l"/>
            <a:endParaRPr lang="de-AT" sz="2400" dirty="0"/>
          </a:p>
          <a:p>
            <a:pPr algn="l"/>
            <a:r>
              <a:rPr lang="de-AT" sz="2800" dirty="0"/>
              <a:t>Link: </a:t>
            </a:r>
          </a:p>
          <a:p>
            <a:pPr algn="l"/>
            <a:r>
              <a:rPr lang="en-GB" dirty="0">
                <a:hlinkClick r:id="rId2"/>
              </a:rPr>
              <a:t>https://teams.microsoft.com/l/meetup-join/19%3ameeting_Yzc5Njc3NjgtODlhMi00ZDkzLWI5ZjMtZDlhNjMxMjRiMWEy%40thread.v2/0?context=%7b%22Tid%22%3a%224ae48b41-0137-4599-8661-fc641fe77bea%22%2c%22Oid%22%3a%220f47b4f8-9962-4c38-a843-ac0b7070d53d%22%7d</a:t>
            </a:r>
            <a:r>
              <a:rPr lang="en-GB" dirty="0"/>
              <a:t> </a:t>
            </a:r>
            <a:endParaRPr lang="en-GB" sz="3600" dirty="0"/>
          </a:p>
          <a:p>
            <a:pPr algn="l"/>
            <a:endParaRPr lang="en-GB" sz="2400" dirty="0"/>
          </a:p>
        </p:txBody>
      </p:sp>
    </p:spTree>
    <p:extLst>
      <p:ext uri="{BB962C8B-B14F-4D97-AF65-F5344CB8AC3E}">
        <p14:creationId xmlns:p14="http://schemas.microsoft.com/office/powerpoint/2010/main" val="13463545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body" sz="quarter" idx="11"/>
          </p:nvPr>
        </p:nvSpPr>
        <p:spPr/>
        <p:txBody>
          <a:bodyPr>
            <a:normAutofit fontScale="92500" lnSpcReduction="10000"/>
          </a:bodyPr>
          <a:lstStyle/>
          <a:p>
            <a:r>
              <a:rPr lang="de-DE" altLang="en-US" dirty="0"/>
              <a:t>RTBA </a:t>
            </a:r>
            <a:r>
              <a:rPr lang="de-DE" altLang="en-US" dirty="0" err="1"/>
              <a:t>group</a:t>
            </a:r>
            <a:r>
              <a:rPr lang="de-DE" altLang="en-US" dirty="0"/>
              <a:t> and/or </a:t>
            </a:r>
            <a:r>
              <a:rPr lang="de-DE" altLang="en-US" dirty="0" err="1"/>
              <a:t>upcoming</a:t>
            </a:r>
            <a:r>
              <a:rPr lang="de-DE" altLang="en-US" dirty="0"/>
              <a:t> </a:t>
            </a:r>
            <a:r>
              <a:rPr lang="de-DE" altLang="en-US" dirty="0" err="1"/>
              <a:t>Conferences</a:t>
            </a:r>
            <a:endParaRPr lang="de-DE" altLang="en-US" dirty="0"/>
          </a:p>
        </p:txBody>
      </p:sp>
      <p:sp>
        <p:nvSpPr>
          <p:cNvPr id="2" name="Text Placeholder 1">
            <a:extLst>
              <a:ext uri="{FF2B5EF4-FFF2-40B4-BE49-F238E27FC236}">
                <a16:creationId xmlns:a16="http://schemas.microsoft.com/office/drawing/2014/main" id="{42A29E44-19B3-434E-928D-8FE379050A59}"/>
              </a:ext>
            </a:extLst>
          </p:cNvPr>
          <p:cNvSpPr>
            <a:spLocks noGrp="1"/>
          </p:cNvSpPr>
          <p:nvPr>
            <p:ph type="body" sz="quarter" idx="12"/>
          </p:nvPr>
        </p:nvSpPr>
        <p:spPr>
          <a:xfrm>
            <a:off x="911428" y="2303684"/>
            <a:ext cx="9442809" cy="3231521"/>
          </a:xfrm>
        </p:spPr>
        <p:txBody>
          <a:bodyPr>
            <a:normAutofit lnSpcReduction="10000"/>
          </a:bodyPr>
          <a:lstStyle/>
          <a:p>
            <a:pPr marL="0" indent="0">
              <a:buNone/>
            </a:pPr>
            <a:r>
              <a:rPr lang="en-GB" b="1" dirty="0"/>
              <a:t>For further information, feel free to write</a:t>
            </a:r>
          </a:p>
          <a:p>
            <a:pPr marL="0" indent="0">
              <a:buNone/>
            </a:pPr>
            <a:endParaRPr lang="en-US" sz="1867" b="1" dirty="0"/>
          </a:p>
          <a:p>
            <a:pPr marL="0" indent="0">
              <a:buNone/>
            </a:pPr>
            <a:r>
              <a:rPr lang="en-US" sz="1867" b="1" dirty="0"/>
              <a:t>Franz Tschuchnigg </a:t>
            </a:r>
            <a:r>
              <a:rPr lang="en-US" sz="1867" dirty="0"/>
              <a:t>- </a:t>
            </a:r>
            <a:r>
              <a:rPr lang="en-US" sz="1867" dirty="0">
                <a:hlinkClick r:id="rId2"/>
              </a:rPr>
              <a:t>franz.tschuchnigg@TUGraz.at</a:t>
            </a:r>
            <a:endParaRPr lang="en-US" sz="1867" dirty="0"/>
          </a:p>
          <a:p>
            <a:pPr marL="0" indent="0">
              <a:buNone/>
            </a:pPr>
            <a:endParaRPr lang="en-US" sz="1867" dirty="0"/>
          </a:p>
          <a:p>
            <a:pPr marL="0" indent="0">
              <a:buNone/>
            </a:pPr>
            <a:r>
              <a:rPr lang="en-US" sz="1867" dirty="0"/>
              <a:t>Duncan Nicholson - </a:t>
            </a:r>
            <a:r>
              <a:rPr lang="en-US" sz="1867" dirty="0">
                <a:hlinkClick r:id="rId3"/>
              </a:rPr>
              <a:t>Duncan.Nicholson@arup.com</a:t>
            </a:r>
            <a:endParaRPr lang="en-US" sz="1867" dirty="0"/>
          </a:p>
          <a:p>
            <a:pPr marL="0" indent="0">
              <a:buNone/>
            </a:pPr>
            <a:endParaRPr lang="en-US" sz="1867" dirty="0"/>
          </a:p>
          <a:p>
            <a:pPr marL="0" indent="0">
              <a:buNone/>
            </a:pPr>
            <a:r>
              <a:rPr lang="en-US" sz="1867" dirty="0"/>
              <a:t>OM CONFERENCE: Le Truong - </a:t>
            </a:r>
            <a:r>
              <a:rPr lang="en-US" sz="1867" dirty="0">
                <a:hlinkClick r:id="rId4"/>
              </a:rPr>
              <a:t>truong.le@imperial.ac.uk</a:t>
            </a:r>
            <a:endParaRPr lang="en-US" sz="1867" dirty="0"/>
          </a:p>
          <a:p>
            <a:pPr marL="0" indent="0">
              <a:buNone/>
            </a:pPr>
            <a:endParaRPr lang="en-US" sz="1867" dirty="0"/>
          </a:p>
          <a:p>
            <a:pPr marL="0" indent="0">
              <a:buNone/>
            </a:pPr>
            <a:r>
              <a:rPr lang="en-US" sz="1867" b="1" dirty="0"/>
              <a:t>    </a:t>
            </a:r>
          </a:p>
        </p:txBody>
      </p:sp>
    </p:spTree>
    <p:extLst>
      <p:ext uri="{BB962C8B-B14F-4D97-AF65-F5344CB8AC3E}">
        <p14:creationId xmlns:p14="http://schemas.microsoft.com/office/powerpoint/2010/main" val="17208509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42167-E80B-FA0E-ACC2-312471B687D3}"/>
              </a:ext>
            </a:extLst>
          </p:cNvPr>
          <p:cNvSpPr>
            <a:spLocks noGrp="1"/>
          </p:cNvSpPr>
          <p:nvPr>
            <p:ph type="title"/>
          </p:nvPr>
        </p:nvSpPr>
        <p:spPr/>
        <p:txBody>
          <a:bodyPr>
            <a:normAutofit/>
          </a:bodyPr>
          <a:lstStyle/>
          <a:p>
            <a:r>
              <a:rPr lang="en-GB" sz="3600" dirty="0"/>
              <a:t>Monitoring Group  </a:t>
            </a:r>
            <a:br>
              <a:rPr lang="en-GB" sz="3600" dirty="0"/>
            </a:br>
            <a:r>
              <a:rPr lang="en-GB" sz="3600" dirty="0"/>
              <a:t>(Hock, Leen, Dorota, Daniele)</a:t>
            </a:r>
          </a:p>
        </p:txBody>
      </p:sp>
      <p:sp>
        <p:nvSpPr>
          <p:cNvPr id="3" name="Content Placeholder 2">
            <a:extLst>
              <a:ext uri="{FF2B5EF4-FFF2-40B4-BE49-F238E27FC236}">
                <a16:creationId xmlns:a16="http://schemas.microsoft.com/office/drawing/2014/main" id="{467017EB-96D9-5D17-2384-C761694C65CD}"/>
              </a:ext>
            </a:extLst>
          </p:cNvPr>
          <p:cNvSpPr>
            <a:spLocks noGrp="1"/>
          </p:cNvSpPr>
          <p:nvPr>
            <p:ph idx="1"/>
          </p:nvPr>
        </p:nvSpPr>
        <p:spPr>
          <a:xfrm>
            <a:off x="838200" y="1825625"/>
            <a:ext cx="10515600" cy="4267265"/>
          </a:xfrm>
        </p:spPr>
        <p:txBody>
          <a:bodyPr>
            <a:normAutofit/>
          </a:bodyPr>
          <a:lstStyle/>
          <a:p>
            <a:r>
              <a:rPr lang="en-GB" sz="2400" u="sng" dirty="0"/>
              <a:t>Next Meeting -6 February 2026 ?- </a:t>
            </a:r>
            <a:r>
              <a:rPr lang="en-GB" sz="2400" dirty="0"/>
              <a:t> </a:t>
            </a:r>
          </a:p>
          <a:p>
            <a:pPr lvl="1"/>
            <a:r>
              <a:rPr lang="en-GB" sz="2000" b="1" dirty="0"/>
              <a:t>Dr Nader Saffari </a:t>
            </a:r>
            <a:r>
              <a:rPr lang="en-GB" sz="2000" dirty="0"/>
              <a:t>– Profession Head – Earthwork Structures &amp; Geotechnical, Transport for London </a:t>
            </a:r>
          </a:p>
          <a:p>
            <a:pPr lvl="1"/>
            <a:r>
              <a:rPr lang="en-GB" sz="2000" b="1" dirty="0"/>
              <a:t>“Monitoring of Earth Structures on LU Network” </a:t>
            </a:r>
          </a:p>
          <a:p>
            <a:r>
              <a:rPr lang="en-GB" sz="2400" dirty="0"/>
              <a:t> </a:t>
            </a:r>
          </a:p>
          <a:p>
            <a:r>
              <a:rPr lang="en-GB" sz="2400" u="sng" dirty="0"/>
              <a:t>Goal </a:t>
            </a:r>
            <a:r>
              <a:rPr lang="en-GB" sz="2400" dirty="0"/>
              <a:t>– Develop Flow Charts for Commissioning I&amp;M. </a:t>
            </a:r>
          </a:p>
          <a:p>
            <a:endParaRPr lang="en-GB" sz="2400" dirty="0"/>
          </a:p>
          <a:p>
            <a:endParaRPr lang="en-GB" sz="2000" dirty="0"/>
          </a:p>
        </p:txBody>
      </p:sp>
      <p:sp>
        <p:nvSpPr>
          <p:cNvPr id="4" name="Text Placeholder 3">
            <a:extLst>
              <a:ext uri="{FF2B5EF4-FFF2-40B4-BE49-F238E27FC236}">
                <a16:creationId xmlns:a16="http://schemas.microsoft.com/office/drawing/2014/main" id="{5E6C9E56-7DE3-03A2-36B7-0B3EFABD6B0F}"/>
              </a:ext>
            </a:extLst>
          </p:cNvPr>
          <p:cNvSpPr>
            <a:spLocks noGrp="1"/>
          </p:cNvSpPr>
          <p:nvPr>
            <p:ph type="body" sz="quarter" idx="10"/>
          </p:nvPr>
        </p:nvSpPr>
        <p:spPr/>
        <p:txBody>
          <a:bodyPr/>
          <a:lstStyle/>
          <a:p>
            <a:endParaRPr lang="en-GB"/>
          </a:p>
        </p:txBody>
      </p:sp>
      <p:sp>
        <p:nvSpPr>
          <p:cNvPr id="5" name="Text Placeholder 4">
            <a:extLst>
              <a:ext uri="{FF2B5EF4-FFF2-40B4-BE49-F238E27FC236}">
                <a16:creationId xmlns:a16="http://schemas.microsoft.com/office/drawing/2014/main" id="{349DFC6A-5227-6BCE-FC48-D655E47EA928}"/>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16654444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D3FEC-C07E-B95B-4968-E5581AF12765}"/>
              </a:ext>
            </a:extLst>
          </p:cNvPr>
          <p:cNvSpPr>
            <a:spLocks noGrp="1"/>
          </p:cNvSpPr>
          <p:nvPr>
            <p:ph type="title"/>
          </p:nvPr>
        </p:nvSpPr>
        <p:spPr>
          <a:xfrm>
            <a:off x="442548" y="176212"/>
            <a:ext cx="10515600" cy="547688"/>
          </a:xfrm>
        </p:spPr>
        <p:txBody>
          <a:bodyPr>
            <a:normAutofit fontScale="90000"/>
          </a:bodyPr>
          <a:lstStyle/>
          <a:p>
            <a:r>
              <a:rPr lang="en-GB" sz="4000" dirty="0"/>
              <a:t>Contracts - update by Tony O</a:t>
            </a:r>
            <a:r>
              <a:rPr lang="en-GB" sz="4000" dirty="0">
                <a:latin typeface="Arial" panose="020B0604020202020204" pitchFamily="34" charset="0"/>
                <a:cs typeface="Arial" panose="020B0604020202020204" pitchFamily="34" charset="0"/>
              </a:rPr>
              <a:t>’</a:t>
            </a:r>
            <a:r>
              <a:rPr lang="en-GB" sz="4000" dirty="0"/>
              <a:t>Brien </a:t>
            </a:r>
            <a:endParaRPr lang="en-GB" sz="4000" dirty="0">
              <a:solidFill>
                <a:srgbClr val="FF0000"/>
              </a:solidFill>
            </a:endParaRPr>
          </a:p>
        </p:txBody>
      </p:sp>
      <p:sp>
        <p:nvSpPr>
          <p:cNvPr id="3" name="Content Placeholder 2">
            <a:extLst>
              <a:ext uri="{FF2B5EF4-FFF2-40B4-BE49-F238E27FC236}">
                <a16:creationId xmlns:a16="http://schemas.microsoft.com/office/drawing/2014/main" id="{ABD6B1D9-37CE-DD79-4938-E0C903BB204B}"/>
              </a:ext>
            </a:extLst>
          </p:cNvPr>
          <p:cNvSpPr>
            <a:spLocks noGrp="1"/>
          </p:cNvSpPr>
          <p:nvPr>
            <p:ph idx="1"/>
          </p:nvPr>
        </p:nvSpPr>
        <p:spPr>
          <a:xfrm>
            <a:off x="539262" y="723900"/>
            <a:ext cx="10779368" cy="6134100"/>
          </a:xfrm>
          <a:solidFill>
            <a:schemeClr val="bg1"/>
          </a:solidFill>
        </p:spPr>
        <p:txBody>
          <a:bodyPr>
            <a:normAutofit fontScale="55000" lnSpcReduction="20000"/>
          </a:bodyPr>
          <a:lstStyle/>
          <a:p>
            <a:r>
              <a:rPr lang="en-GB" dirty="0"/>
              <a:t>Need to complete table of OM projects with cost savings.   - </a:t>
            </a:r>
            <a:r>
              <a:rPr lang="en-GB" dirty="0">
                <a:solidFill>
                  <a:srgbClr val="FF0000"/>
                </a:solidFill>
              </a:rPr>
              <a:t>Now end May 2025</a:t>
            </a:r>
          </a:p>
          <a:p>
            <a:r>
              <a:rPr lang="en-GB" dirty="0"/>
              <a:t>Chase other experts – Alan Marr - ??  </a:t>
            </a:r>
            <a:r>
              <a:rPr lang="en-GB" dirty="0" err="1"/>
              <a:t>Ferovila</a:t>
            </a:r>
            <a:r>
              <a:rPr lang="en-GB" dirty="0"/>
              <a:t>.  Lisbon contact JST – Ko  forces.  Spanish rep  Carbon calculations counting in Table 1  example.  Canary Wharf – Arup carbon experience.</a:t>
            </a:r>
          </a:p>
          <a:p>
            <a:r>
              <a:rPr lang="en-GB" dirty="0"/>
              <a:t>Paper for Vienna – summarise report.  Individual case histories</a:t>
            </a:r>
          </a:p>
          <a:p>
            <a:r>
              <a:rPr lang="en-GB" dirty="0"/>
              <a:t>Link with ICE Client Initiatives. </a:t>
            </a:r>
          </a:p>
          <a:p>
            <a:r>
              <a:rPr lang="en-GB" dirty="0"/>
              <a:t>Link to new OM Projects.</a:t>
            </a:r>
          </a:p>
          <a:p>
            <a:r>
              <a:rPr lang="en-GB" dirty="0"/>
              <a:t>Need for Cat 3 checker to reassess temp work changes.</a:t>
            </a:r>
          </a:p>
          <a:p>
            <a:r>
              <a:rPr lang="en-GB" dirty="0"/>
              <a:t>TAA issues – AIP issues.</a:t>
            </a:r>
          </a:p>
          <a:p>
            <a:r>
              <a:rPr lang="en-GB" dirty="0"/>
              <a:t>Paper on Culture – </a:t>
            </a:r>
          </a:p>
          <a:p>
            <a:pPr lvl="1"/>
            <a:r>
              <a:rPr lang="en-GB" dirty="0"/>
              <a:t>Organisations need to reach consensus at start of OM.. This means skill base to extend and confidence.  Effects all parties – Contractors and Consultants.  Key Leaders.</a:t>
            </a:r>
          </a:p>
          <a:p>
            <a:r>
              <a:rPr lang="sv-SE" sz="2800" dirty="0">
                <a:latin typeface="Arial" panose="020B0604020202020204" pitchFamily="34" charset="0"/>
                <a:cs typeface="Arial" panose="020B0604020202020204" pitchFamily="34" charset="0"/>
              </a:rPr>
              <a:t>Email from David J. Hatem </a:t>
            </a:r>
            <a:r>
              <a:rPr lang="sv-SE" sz="2800"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DHatem@mgmlaw.com</a:t>
            </a:r>
            <a:r>
              <a:rPr lang="sv-SE" sz="2800" dirty="0">
                <a:latin typeface="Arial" panose="020B0604020202020204" pitchFamily="34" charset="0"/>
                <a:cs typeface="Arial" panose="020B0604020202020204" pitchFamily="34" charset="0"/>
              </a:rPr>
              <a:t>  - US experience.  Chase  - presentation? </a:t>
            </a:r>
            <a:endParaRPr lang="en-GB" dirty="0"/>
          </a:p>
          <a:p>
            <a:pPr>
              <a:lnSpc>
                <a:spcPct val="120000"/>
              </a:lnSpc>
            </a:pPr>
            <a:r>
              <a:rPr lang="en-GB" sz="2900" b="1" dirty="0">
                <a:effectLst/>
                <a:latin typeface="Times New Roman" panose="02020603050405020304" pitchFamily="18" charset="0"/>
                <a:ea typeface="Aptos" panose="020B0004020202020204" pitchFamily="34" charset="0"/>
              </a:rPr>
              <a:t>HS2 – WHRC –</a:t>
            </a:r>
          </a:p>
          <a:p>
            <a:pPr lvl="1">
              <a:lnSpc>
                <a:spcPct val="120000"/>
              </a:lnSpc>
            </a:pPr>
            <a:r>
              <a:rPr lang="en-GB" sz="1800" dirty="0">
                <a:latin typeface="Times New Roman" panose="02020603050405020304" pitchFamily="18" charset="0"/>
                <a:ea typeface="Aptos" panose="020B0004020202020204" pitchFamily="34" charset="0"/>
              </a:rPr>
              <a:t>BBV, -  omission of 112 temporary props. Carbon savings ?</a:t>
            </a:r>
          </a:p>
          <a:p>
            <a:pPr lvl="1">
              <a:lnSpc>
                <a:spcPct val="120000"/>
              </a:lnSpc>
            </a:pPr>
            <a:r>
              <a:rPr lang="en-GB" sz="2200" dirty="0">
                <a:latin typeface="Times New Roman" panose="02020603050405020304" pitchFamily="18" charset="0"/>
                <a:ea typeface="Aptos" panose="020B0004020202020204" pitchFamily="34" charset="0"/>
              </a:rPr>
              <a:t>BBV have noted regardless of commercial saving they would continue with OM to avoid the construction constraints working around temporary props.</a:t>
            </a:r>
          </a:p>
          <a:p>
            <a:pPr lvl="1">
              <a:lnSpc>
                <a:spcPct val="120000"/>
              </a:lnSpc>
            </a:pPr>
            <a:r>
              <a:rPr lang="en-GB" sz="2200" dirty="0">
                <a:effectLst/>
                <a:latin typeface="Times New Roman" panose="02020603050405020304" pitchFamily="18" charset="0"/>
                <a:ea typeface="Aptos" panose="020B0004020202020204" pitchFamily="34" charset="0"/>
              </a:rPr>
              <a:t>OM Design – Motts </a:t>
            </a:r>
          </a:p>
          <a:p>
            <a:pPr lvl="1">
              <a:lnSpc>
                <a:spcPct val="120000"/>
              </a:lnSpc>
            </a:pPr>
            <a:r>
              <a:rPr lang="en-GB" sz="2200" dirty="0">
                <a:effectLst/>
                <a:latin typeface="Times New Roman" panose="02020603050405020304" pitchFamily="18" charset="0"/>
                <a:ea typeface="Aptos" panose="020B0004020202020204" pitchFamily="34" charset="0"/>
              </a:rPr>
              <a:t>CAT3 fee (£1M)</a:t>
            </a:r>
          </a:p>
          <a:p>
            <a:pPr>
              <a:lnSpc>
                <a:spcPct val="120000"/>
              </a:lnSpc>
            </a:pPr>
            <a:r>
              <a:rPr lang="en-GB" sz="2900" b="1" dirty="0">
                <a:latin typeface="Times New Roman" panose="02020603050405020304" pitchFamily="18" charset="0"/>
                <a:ea typeface="Aptos" panose="020B0004020202020204" pitchFamily="34" charset="0"/>
              </a:rPr>
              <a:t>HS2 - VRCB  -  OM - best way-out example</a:t>
            </a:r>
          </a:p>
          <a:p>
            <a:pPr lvl="1">
              <a:lnSpc>
                <a:spcPct val="120000"/>
              </a:lnSpc>
            </a:pPr>
            <a:r>
              <a:rPr lang="en-GB" sz="2200" dirty="0">
                <a:effectLst/>
                <a:latin typeface="Times New Roman" panose="02020603050405020304" pitchFamily="18" charset="0"/>
                <a:ea typeface="Aptos" panose="020B0004020202020204" pitchFamily="34" charset="0"/>
              </a:rPr>
              <a:t>SCS -  Cost of New wall  </a:t>
            </a:r>
          </a:p>
          <a:p>
            <a:pPr lvl="1">
              <a:lnSpc>
                <a:spcPct val="120000"/>
              </a:lnSpc>
            </a:pPr>
            <a:r>
              <a:rPr lang="en-GB" sz="2200" dirty="0">
                <a:latin typeface="Times New Roman" panose="02020603050405020304" pitchFamily="18" charset="0"/>
                <a:ea typeface="Aptos" panose="020B0004020202020204" pitchFamily="34" charset="0"/>
              </a:rPr>
              <a:t>OM assessment </a:t>
            </a:r>
          </a:p>
          <a:p>
            <a:pPr lvl="1">
              <a:lnSpc>
                <a:spcPct val="120000"/>
              </a:lnSpc>
            </a:pPr>
            <a:r>
              <a:rPr lang="en-GB" sz="2200" dirty="0">
                <a:latin typeface="Times New Roman" panose="02020603050405020304" pitchFamily="18" charset="0"/>
                <a:ea typeface="Aptos" panose="020B0004020202020204" pitchFamily="34" charset="0"/>
              </a:rPr>
              <a:t>Time </a:t>
            </a:r>
          </a:p>
          <a:p>
            <a:pPr>
              <a:lnSpc>
                <a:spcPct val="120000"/>
              </a:lnSpc>
            </a:pPr>
            <a:r>
              <a:rPr lang="en-GB" sz="2900" b="1" dirty="0">
                <a:latin typeface="Times New Roman" panose="02020603050405020304" pitchFamily="18" charset="0"/>
              </a:rPr>
              <a:t>HS2 - Old Oak Common</a:t>
            </a:r>
          </a:p>
          <a:p>
            <a:pPr lvl="1"/>
            <a:endParaRPr lang="en-GB" dirty="0"/>
          </a:p>
          <a:p>
            <a:pPr lvl="1"/>
            <a:endParaRPr lang="en-GB" dirty="0"/>
          </a:p>
        </p:txBody>
      </p:sp>
      <p:sp>
        <p:nvSpPr>
          <p:cNvPr id="4" name="Text Placeholder 3">
            <a:extLst>
              <a:ext uri="{FF2B5EF4-FFF2-40B4-BE49-F238E27FC236}">
                <a16:creationId xmlns:a16="http://schemas.microsoft.com/office/drawing/2014/main" id="{7F0B8A12-7E96-AF77-0EAF-B1795A7D068E}"/>
              </a:ext>
            </a:extLst>
          </p:cNvPr>
          <p:cNvSpPr>
            <a:spLocks noGrp="1"/>
          </p:cNvSpPr>
          <p:nvPr>
            <p:ph type="body" sz="quarter" idx="10"/>
          </p:nvPr>
        </p:nvSpPr>
        <p:spPr/>
        <p:txBody>
          <a:bodyPr/>
          <a:lstStyle/>
          <a:p>
            <a:r>
              <a:rPr lang="en-GB" dirty="0"/>
              <a:t>20/05/2024</a:t>
            </a:r>
          </a:p>
        </p:txBody>
      </p:sp>
      <p:sp>
        <p:nvSpPr>
          <p:cNvPr id="5" name="Text Placeholder 4">
            <a:extLst>
              <a:ext uri="{FF2B5EF4-FFF2-40B4-BE49-F238E27FC236}">
                <a16:creationId xmlns:a16="http://schemas.microsoft.com/office/drawing/2014/main" id="{E53E3AA5-63D9-9B8A-4574-FAEF4B84EAE4}"/>
              </a:ext>
            </a:extLst>
          </p:cNvPr>
          <p:cNvSpPr>
            <a:spLocks noGrp="1"/>
          </p:cNvSpPr>
          <p:nvPr>
            <p:ph type="body" sz="quarter" idx="11"/>
          </p:nvPr>
        </p:nvSpPr>
        <p:spPr/>
        <p:txBody>
          <a:bodyPr/>
          <a:lstStyle/>
          <a:p>
            <a:r>
              <a:rPr lang="en-GB" dirty="0"/>
              <a:t>Management Group Meeting</a:t>
            </a:r>
          </a:p>
        </p:txBody>
      </p:sp>
    </p:spTree>
    <p:extLst>
      <p:ext uri="{BB962C8B-B14F-4D97-AF65-F5344CB8AC3E}">
        <p14:creationId xmlns:p14="http://schemas.microsoft.com/office/powerpoint/2010/main" val="21980563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D572A-FF92-C8C8-96C6-4CB576451C16}"/>
              </a:ext>
            </a:extLst>
          </p:cNvPr>
          <p:cNvSpPr>
            <a:spLocks noGrp="1"/>
          </p:cNvSpPr>
          <p:nvPr>
            <p:ph type="title"/>
          </p:nvPr>
        </p:nvSpPr>
        <p:spPr>
          <a:xfrm>
            <a:off x="729343" y="176213"/>
            <a:ext cx="10515600" cy="890588"/>
          </a:xfrm>
        </p:spPr>
        <p:txBody>
          <a:bodyPr/>
          <a:lstStyle/>
          <a:p>
            <a:r>
              <a:rPr lang="en-GB" dirty="0"/>
              <a:t>Eurocodes - Johan Spross </a:t>
            </a:r>
          </a:p>
        </p:txBody>
      </p:sp>
      <p:sp>
        <p:nvSpPr>
          <p:cNvPr id="3" name="Content Placeholder 2">
            <a:extLst>
              <a:ext uri="{FF2B5EF4-FFF2-40B4-BE49-F238E27FC236}">
                <a16:creationId xmlns:a16="http://schemas.microsoft.com/office/drawing/2014/main" id="{7E31E900-E840-852A-E00D-B1A543479C9E}"/>
              </a:ext>
            </a:extLst>
          </p:cNvPr>
          <p:cNvSpPr>
            <a:spLocks noGrp="1"/>
          </p:cNvSpPr>
          <p:nvPr>
            <p:ph idx="1"/>
          </p:nvPr>
        </p:nvSpPr>
        <p:spPr>
          <a:xfrm>
            <a:off x="729343" y="1575253"/>
            <a:ext cx="10515600" cy="4351338"/>
          </a:xfrm>
        </p:spPr>
        <p:txBody>
          <a:bodyPr>
            <a:normAutofit/>
          </a:bodyPr>
          <a:lstStyle/>
          <a:p>
            <a:r>
              <a:rPr lang="en-GB" sz="2400" dirty="0">
                <a:latin typeface="Arial" panose="020B0604020202020204" pitchFamily="34" charset="0"/>
                <a:cs typeface="Arial" panose="020B0604020202020204" pitchFamily="34" charset="0"/>
              </a:rPr>
              <a:t>Papers   - </a:t>
            </a:r>
            <a:r>
              <a:rPr lang="en-GB" sz="2400" dirty="0">
                <a:solidFill>
                  <a:srgbClr val="FF0000"/>
                </a:solidFill>
                <a:latin typeface="Arial" panose="020B0604020202020204" pitchFamily="34" charset="0"/>
                <a:cs typeface="Arial" panose="020B0604020202020204" pitchFamily="34" charset="0"/>
              </a:rPr>
              <a:t>Vienna Conf  - Stuart submitted paper on varying partial factors.</a:t>
            </a:r>
          </a:p>
          <a:p>
            <a:pPr marL="0" indent="0">
              <a:buNone/>
            </a:pPr>
            <a:endParaRPr lang="en-GB" sz="2400" dirty="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 Next meeting?</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Input into CIRIA Guide - </a:t>
            </a:r>
          </a:p>
        </p:txBody>
      </p:sp>
      <p:sp>
        <p:nvSpPr>
          <p:cNvPr id="4" name="Text Placeholder 3">
            <a:extLst>
              <a:ext uri="{FF2B5EF4-FFF2-40B4-BE49-F238E27FC236}">
                <a16:creationId xmlns:a16="http://schemas.microsoft.com/office/drawing/2014/main" id="{4C4801E9-D91A-F8DE-A627-65CFBB349C9D}"/>
              </a:ext>
            </a:extLst>
          </p:cNvPr>
          <p:cNvSpPr>
            <a:spLocks noGrp="1"/>
          </p:cNvSpPr>
          <p:nvPr>
            <p:ph type="body" sz="quarter" idx="10"/>
          </p:nvPr>
        </p:nvSpPr>
        <p:spPr/>
        <p:txBody>
          <a:bodyPr/>
          <a:lstStyle/>
          <a:p>
            <a:endParaRPr lang="en-GB"/>
          </a:p>
        </p:txBody>
      </p:sp>
      <p:sp>
        <p:nvSpPr>
          <p:cNvPr id="5" name="Text Placeholder 4">
            <a:extLst>
              <a:ext uri="{FF2B5EF4-FFF2-40B4-BE49-F238E27FC236}">
                <a16:creationId xmlns:a16="http://schemas.microsoft.com/office/drawing/2014/main" id="{AEF2B832-0178-37DF-CBA3-9526C0C850ED}"/>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11271232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3DCBA-96A0-B36D-D1C0-8BAB3BAF460D}"/>
              </a:ext>
            </a:extLst>
          </p:cNvPr>
          <p:cNvSpPr>
            <a:spLocks noGrp="1"/>
          </p:cNvSpPr>
          <p:nvPr>
            <p:ph type="title"/>
          </p:nvPr>
        </p:nvSpPr>
        <p:spPr>
          <a:xfrm>
            <a:off x="655320" y="202520"/>
            <a:ext cx="10515600" cy="712561"/>
          </a:xfrm>
        </p:spPr>
        <p:txBody>
          <a:bodyPr>
            <a:normAutofit/>
          </a:bodyPr>
          <a:lstStyle/>
          <a:p>
            <a:r>
              <a:rPr lang="en-GB" dirty="0"/>
              <a:t>Historical Assets – Mandy Korff</a:t>
            </a:r>
            <a:endParaRPr lang="en-GB" dirty="0">
              <a:solidFill>
                <a:srgbClr val="FF0000"/>
              </a:solidFill>
            </a:endParaRPr>
          </a:p>
        </p:txBody>
      </p:sp>
      <p:sp>
        <p:nvSpPr>
          <p:cNvPr id="3" name="Content Placeholder 2">
            <a:extLst>
              <a:ext uri="{FF2B5EF4-FFF2-40B4-BE49-F238E27FC236}">
                <a16:creationId xmlns:a16="http://schemas.microsoft.com/office/drawing/2014/main" id="{03BF0FD5-7FB8-E581-9152-0DD3D945716C}"/>
              </a:ext>
            </a:extLst>
          </p:cNvPr>
          <p:cNvSpPr>
            <a:spLocks noGrp="1"/>
          </p:cNvSpPr>
          <p:nvPr>
            <p:ph idx="1"/>
          </p:nvPr>
        </p:nvSpPr>
        <p:spPr>
          <a:xfrm>
            <a:off x="655320" y="1077612"/>
            <a:ext cx="10515600" cy="5391699"/>
          </a:xfrm>
          <a:solidFill>
            <a:schemeClr val="bg1"/>
          </a:solidFill>
        </p:spPr>
        <p:txBody>
          <a:bodyPr>
            <a:normAutofit lnSpcReduction="10000"/>
          </a:bodyPr>
          <a:lstStyle/>
          <a:p>
            <a:r>
              <a:rPr lang="en-GB" sz="2400" dirty="0">
                <a:solidFill>
                  <a:srgbClr val="FF0000"/>
                </a:solidFill>
                <a:effectLst/>
                <a:latin typeface="Times New Roman" panose="02020603050405020304" pitchFamily="18" charset="0"/>
                <a:ea typeface="Aptos" panose="020B0004020202020204" pitchFamily="34" charset="0"/>
                <a:cs typeface="Aptos" panose="020B0004020202020204" pitchFamily="34" charset="0"/>
              </a:rPr>
              <a:t>Mandy held initial meeting on 16 June 25.</a:t>
            </a:r>
            <a:endParaRPr lang="en-GB" sz="2400" dirty="0">
              <a:solidFill>
                <a:srgbClr val="000000"/>
              </a:solidFill>
              <a:latin typeface="Times New Roman" panose="02020603050405020304" pitchFamily="18" charset="0"/>
              <a:ea typeface="Aptos" panose="020B0004020202020204" pitchFamily="34" charset="0"/>
              <a:cs typeface="Aptos" panose="020B0004020202020204" pitchFamily="34" charset="0"/>
            </a:endParaRPr>
          </a:p>
          <a:p>
            <a:r>
              <a:rPr lang="en-GB" sz="2400" dirty="0">
                <a:solidFill>
                  <a:srgbClr val="000000"/>
                </a:solidFill>
                <a:effectLst/>
                <a:latin typeface="Times New Roman" panose="02020603050405020304" pitchFamily="18" charset="0"/>
                <a:ea typeface="Aptos" panose="020B0004020202020204" pitchFamily="34" charset="0"/>
                <a:cs typeface="Aptos" panose="020B0004020202020204" pitchFamily="34" charset="0"/>
              </a:rPr>
              <a:t>This includes :-</a:t>
            </a:r>
            <a:endParaRPr lang="en-GB" sz="2400" dirty="0">
              <a:effectLst/>
              <a:latin typeface="Aptos" panose="020B0004020202020204" pitchFamily="34" charset="0"/>
              <a:ea typeface="Aptos" panose="020B0004020202020204" pitchFamily="34" charset="0"/>
              <a:cs typeface="Aptos" panose="020B0004020202020204" pitchFamily="34" charset="0"/>
            </a:endParaRPr>
          </a:p>
          <a:p>
            <a:pPr indent="457200"/>
            <a:r>
              <a:rPr lang="en-GB" sz="2400" dirty="0">
                <a:solidFill>
                  <a:srgbClr val="000000"/>
                </a:solidFill>
                <a:latin typeface="Times New Roman" panose="02020603050405020304" pitchFamily="18" charset="0"/>
                <a:ea typeface="Aptos" panose="020B0004020202020204" pitchFamily="34" charset="0"/>
                <a:cs typeface="Aptos" panose="020B0004020202020204" pitchFamily="34" charset="0"/>
              </a:rPr>
              <a:t>O</a:t>
            </a:r>
            <a:r>
              <a:rPr lang="en-GB" sz="2400" dirty="0">
                <a:solidFill>
                  <a:srgbClr val="000000"/>
                </a:solidFill>
                <a:effectLst/>
                <a:latin typeface="Times New Roman" panose="02020603050405020304" pitchFamily="18" charset="0"/>
                <a:ea typeface="Aptos" panose="020B0004020202020204" pitchFamily="34" charset="0"/>
                <a:cs typeface="Aptos" panose="020B0004020202020204" pitchFamily="34" charset="0"/>
              </a:rPr>
              <a:t>ld canal walls, - </a:t>
            </a:r>
            <a:r>
              <a:rPr lang="en-GB" sz="2400" dirty="0">
                <a:solidFill>
                  <a:srgbClr val="000000"/>
                </a:solidFill>
                <a:latin typeface="Times New Roman" panose="02020603050405020304" pitchFamily="18" charset="0"/>
                <a:ea typeface="Aptos" panose="020B0004020202020204" pitchFamily="34" charset="0"/>
                <a:cs typeface="Aptos" panose="020B0004020202020204" pitchFamily="34" charset="0"/>
              </a:rPr>
              <a:t>O</a:t>
            </a:r>
            <a:r>
              <a:rPr lang="en-GB" sz="2400" dirty="0">
                <a:solidFill>
                  <a:srgbClr val="000000"/>
                </a:solidFill>
                <a:effectLst/>
                <a:latin typeface="Times New Roman" panose="02020603050405020304" pitchFamily="18" charset="0"/>
                <a:ea typeface="Aptos" panose="020B0004020202020204" pitchFamily="34" charset="0"/>
                <a:cs typeface="Aptos" panose="020B0004020202020204" pitchFamily="34" charset="0"/>
              </a:rPr>
              <a:t>ld dock walls, - Leen and Arup Canary Wharf Banana walls</a:t>
            </a:r>
            <a:endParaRPr lang="en-GB" sz="2400" dirty="0">
              <a:effectLst/>
              <a:latin typeface="Aptos" panose="020B0004020202020204" pitchFamily="34" charset="0"/>
              <a:ea typeface="Aptos" panose="020B0004020202020204" pitchFamily="34" charset="0"/>
              <a:cs typeface="Aptos" panose="020B0004020202020204" pitchFamily="34" charset="0"/>
            </a:endParaRPr>
          </a:p>
          <a:p>
            <a:pPr indent="457200"/>
            <a:r>
              <a:rPr lang="en-GB" sz="2400" dirty="0">
                <a:solidFill>
                  <a:srgbClr val="000000"/>
                </a:solidFill>
                <a:effectLst/>
                <a:latin typeface="Times New Roman" panose="02020603050405020304" pitchFamily="18" charset="0"/>
                <a:ea typeface="Aptos" panose="020B0004020202020204" pitchFamily="34" charset="0"/>
                <a:cs typeface="Aptos" panose="020B0004020202020204" pitchFamily="34" charset="0"/>
              </a:rPr>
              <a:t>Old </a:t>
            </a:r>
            <a:r>
              <a:rPr lang="en-GB" sz="2400" dirty="0">
                <a:solidFill>
                  <a:srgbClr val="000000"/>
                </a:solidFill>
                <a:latin typeface="Times New Roman" panose="02020603050405020304" pitchFamily="18" charset="0"/>
                <a:ea typeface="Aptos" panose="020B0004020202020204" pitchFamily="34" charset="0"/>
                <a:cs typeface="Aptos" panose="020B0004020202020204" pitchFamily="34" charset="0"/>
              </a:rPr>
              <a:t>r</a:t>
            </a:r>
            <a:r>
              <a:rPr lang="en-GB" sz="2400" dirty="0">
                <a:solidFill>
                  <a:srgbClr val="000000"/>
                </a:solidFill>
                <a:effectLst/>
                <a:latin typeface="Times New Roman" panose="02020603050405020304" pitchFamily="18" charset="0"/>
                <a:ea typeface="Aptos" panose="020B0004020202020204" pitchFamily="34" charset="0"/>
                <a:cs typeface="Aptos" panose="020B0004020202020204" pitchFamily="34" charset="0"/>
              </a:rPr>
              <a:t>ailway walls – PVE walls Euston.</a:t>
            </a:r>
            <a:endParaRPr lang="en-GB" sz="2400" dirty="0">
              <a:effectLst/>
              <a:latin typeface="Aptos" panose="020B0004020202020204" pitchFamily="34" charset="0"/>
              <a:ea typeface="Aptos" panose="020B0004020202020204" pitchFamily="34" charset="0"/>
              <a:cs typeface="Aptos" panose="020B0004020202020204" pitchFamily="34" charset="0"/>
            </a:endParaRPr>
          </a:p>
          <a:p>
            <a:pPr indent="457200"/>
            <a:r>
              <a:rPr lang="en-GB" sz="2400" dirty="0">
                <a:latin typeface="Times New Roman" panose="02020603050405020304" pitchFamily="18" charset="0"/>
                <a:ea typeface="Aptos" panose="020B0004020202020204" pitchFamily="34" charset="0"/>
                <a:cs typeface="Aptos" panose="020B0004020202020204" pitchFamily="34" charset="0"/>
              </a:rPr>
              <a:t>O</a:t>
            </a:r>
            <a:r>
              <a:rPr lang="en-GB" sz="2400" dirty="0">
                <a:effectLst/>
                <a:latin typeface="Times New Roman" panose="02020603050405020304" pitchFamily="18" charset="0"/>
                <a:ea typeface="Aptos" panose="020B0004020202020204" pitchFamily="34" charset="0"/>
                <a:cs typeface="Aptos" panose="020B0004020202020204" pitchFamily="34" charset="0"/>
              </a:rPr>
              <a:t>ld cut slopes - TFL / HA/  Network rail (GCG)  </a:t>
            </a:r>
            <a:r>
              <a:rPr lang="en-GB" sz="2400" dirty="0">
                <a:solidFill>
                  <a:srgbClr val="FF0000"/>
                </a:solidFill>
                <a:effectLst/>
                <a:latin typeface="Times New Roman" panose="02020603050405020304" pitchFamily="18" charset="0"/>
                <a:ea typeface="Aptos" panose="020B0004020202020204" pitchFamily="34" charset="0"/>
                <a:cs typeface="Aptos" panose="020B0004020202020204" pitchFamily="34" charset="0"/>
              </a:rPr>
              <a:t>TFL presentation on 10/12/25 in Monitoring Group.</a:t>
            </a:r>
            <a:endParaRPr lang="en-GB" sz="2400" dirty="0">
              <a:solidFill>
                <a:srgbClr val="FF0000"/>
              </a:solidFill>
              <a:effectLst/>
              <a:latin typeface="Aptos" panose="020B0004020202020204" pitchFamily="34" charset="0"/>
              <a:ea typeface="Aptos" panose="020B0004020202020204" pitchFamily="34" charset="0"/>
              <a:cs typeface="Aptos" panose="020B0004020202020204" pitchFamily="34" charset="0"/>
            </a:endParaRPr>
          </a:p>
          <a:p>
            <a:pPr indent="457200"/>
            <a:r>
              <a:rPr lang="en-GB" sz="2400" dirty="0">
                <a:solidFill>
                  <a:srgbClr val="000000"/>
                </a:solidFill>
                <a:effectLst/>
                <a:latin typeface="Times New Roman" panose="02020603050405020304" pitchFamily="18" charset="0"/>
                <a:ea typeface="Aptos" panose="020B0004020202020204" pitchFamily="34" charset="0"/>
                <a:cs typeface="Aptos" panose="020B0004020202020204" pitchFamily="34" charset="0"/>
              </a:rPr>
              <a:t>Embankment fill -  London Underground </a:t>
            </a:r>
            <a:endParaRPr lang="en-GB" sz="2400" dirty="0">
              <a:effectLst/>
              <a:latin typeface="Aptos" panose="020B0004020202020204" pitchFamily="34" charset="0"/>
              <a:ea typeface="Aptos" panose="020B0004020202020204" pitchFamily="34" charset="0"/>
              <a:cs typeface="Aptos" panose="020B0004020202020204" pitchFamily="34" charset="0"/>
            </a:endParaRPr>
          </a:p>
          <a:p>
            <a:pPr indent="457200"/>
            <a:r>
              <a:rPr lang="en-GB" sz="2400" dirty="0">
                <a:solidFill>
                  <a:srgbClr val="000000"/>
                </a:solidFill>
                <a:effectLst/>
                <a:latin typeface="Times New Roman" panose="02020603050405020304" pitchFamily="18" charset="0"/>
                <a:ea typeface="Aptos" panose="020B0004020202020204" pitchFamily="34" charset="0"/>
                <a:cs typeface="Aptos" panose="020B0004020202020204" pitchFamily="34" charset="0"/>
              </a:rPr>
              <a:t>Reuse of building foundation,  - Dinesh Patel </a:t>
            </a:r>
            <a:endParaRPr lang="en-GB" sz="2400" dirty="0">
              <a:effectLst/>
              <a:latin typeface="Aptos" panose="020B0004020202020204" pitchFamily="34" charset="0"/>
              <a:ea typeface="Aptos" panose="020B0004020202020204" pitchFamily="34" charset="0"/>
              <a:cs typeface="Aptos" panose="020B0004020202020204" pitchFamily="34" charset="0"/>
            </a:endParaRPr>
          </a:p>
          <a:p>
            <a:pPr indent="457200"/>
            <a:r>
              <a:rPr lang="en-GB" sz="2400" dirty="0">
                <a:solidFill>
                  <a:srgbClr val="000000"/>
                </a:solidFill>
                <a:effectLst/>
                <a:latin typeface="Times New Roman" panose="02020603050405020304" pitchFamily="18" charset="0"/>
                <a:ea typeface="Aptos" panose="020B0004020202020204" pitchFamily="34" charset="0"/>
                <a:cs typeface="Aptos" panose="020B0004020202020204" pitchFamily="34" charset="0"/>
              </a:rPr>
              <a:t>Bridges, - Structural Health Monitoring process. ??</a:t>
            </a:r>
            <a:endParaRPr lang="en-GB" sz="2400" dirty="0">
              <a:effectLst/>
              <a:latin typeface="Aptos" panose="020B0004020202020204" pitchFamily="34" charset="0"/>
              <a:ea typeface="Aptos" panose="020B0004020202020204" pitchFamily="34" charset="0"/>
              <a:cs typeface="Aptos" panose="020B0004020202020204" pitchFamily="34" charset="0"/>
            </a:endParaRPr>
          </a:p>
          <a:p>
            <a:r>
              <a:rPr lang="en-GB" sz="2400" dirty="0">
                <a:solidFill>
                  <a:srgbClr val="000000"/>
                </a:solidFill>
                <a:effectLst/>
                <a:latin typeface="Times New Roman" panose="02020603050405020304" pitchFamily="18" charset="0"/>
                <a:ea typeface="Aptos" panose="020B0004020202020204" pitchFamily="34" charset="0"/>
                <a:cs typeface="Aptos" panose="020B0004020202020204" pitchFamily="34" charset="0"/>
              </a:rPr>
              <a:t>Eurocode 0 Part 2  - UK rep? contact Andrew Bond?   </a:t>
            </a:r>
            <a:r>
              <a:rPr lang="en-GB" sz="2400" dirty="0">
                <a:solidFill>
                  <a:srgbClr val="000000"/>
                </a:solidFill>
                <a:latin typeface="Times New Roman" panose="02020603050405020304" pitchFamily="18" charset="0"/>
                <a:ea typeface="Aptos" panose="020B0004020202020204" pitchFamily="34" charset="0"/>
                <a:cs typeface="Aptos" panose="020B0004020202020204" pitchFamily="34" charset="0"/>
              </a:rPr>
              <a:t>Stuart Hardy</a:t>
            </a:r>
            <a:r>
              <a:rPr lang="en-GB" sz="2400" dirty="0">
                <a:solidFill>
                  <a:srgbClr val="000000"/>
                </a:solidFill>
                <a:effectLst/>
                <a:latin typeface="Times New Roman" panose="02020603050405020304" pitchFamily="18" charset="0"/>
                <a:ea typeface="Aptos" panose="020B0004020202020204" pitchFamily="34" charset="0"/>
                <a:cs typeface="Aptos" panose="020B0004020202020204" pitchFamily="34" charset="0"/>
              </a:rPr>
              <a:t>?</a:t>
            </a:r>
          </a:p>
          <a:p>
            <a:r>
              <a:rPr lang="en-GB" sz="2400" dirty="0">
                <a:solidFill>
                  <a:srgbClr val="FF0000"/>
                </a:solidFill>
                <a:latin typeface="Times New Roman" panose="02020603050405020304" pitchFamily="18" charset="0"/>
                <a:ea typeface="Aptos" panose="020B0004020202020204" pitchFamily="34" charset="0"/>
                <a:cs typeface="Aptos" panose="020B0004020202020204" pitchFamily="34" charset="0"/>
              </a:rPr>
              <a:t>Mandy /Ying submitted Vienna Abstracts</a:t>
            </a:r>
            <a:endParaRPr lang="en-GB" sz="2400" dirty="0">
              <a:solidFill>
                <a:srgbClr val="000000"/>
              </a:solidFill>
              <a:latin typeface="Times New Roman" panose="02020603050405020304" pitchFamily="18" charset="0"/>
              <a:ea typeface="Aptos" panose="020B0004020202020204" pitchFamily="34" charset="0"/>
              <a:cs typeface="Aptos" panose="020B0004020202020204" pitchFamily="34" charset="0"/>
            </a:endParaRPr>
          </a:p>
          <a:p>
            <a:r>
              <a:rPr lang="en-GB" sz="2400" dirty="0">
                <a:solidFill>
                  <a:srgbClr val="000000"/>
                </a:solidFill>
                <a:effectLst/>
                <a:latin typeface="Times New Roman" panose="02020603050405020304" pitchFamily="18" charset="0"/>
                <a:ea typeface="Aptos" panose="020B0004020202020204" pitchFamily="34" charset="0"/>
                <a:cs typeface="Aptos" panose="020B0004020202020204" pitchFamily="34" charset="0"/>
              </a:rPr>
              <a:t>Goal set up working group.</a:t>
            </a:r>
          </a:p>
        </p:txBody>
      </p:sp>
    </p:spTree>
    <p:extLst>
      <p:ext uri="{BB962C8B-B14F-4D97-AF65-F5344CB8AC3E}">
        <p14:creationId xmlns:p14="http://schemas.microsoft.com/office/powerpoint/2010/main" val="1185283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D3FEC-C07E-B95B-4968-E5581AF12765}"/>
              </a:ext>
            </a:extLst>
          </p:cNvPr>
          <p:cNvSpPr>
            <a:spLocks noGrp="1"/>
          </p:cNvSpPr>
          <p:nvPr>
            <p:ph type="title"/>
          </p:nvPr>
        </p:nvSpPr>
        <p:spPr>
          <a:xfrm>
            <a:off x="674914" y="267154"/>
            <a:ext cx="10515600" cy="451304"/>
          </a:xfrm>
        </p:spPr>
        <p:txBody>
          <a:bodyPr>
            <a:normAutofit fontScale="90000"/>
          </a:bodyPr>
          <a:lstStyle/>
          <a:p>
            <a:r>
              <a:rPr lang="en-GB" sz="3600" dirty="0"/>
              <a:t>Tunnelling Working Group - update by C Menkiti </a:t>
            </a:r>
          </a:p>
        </p:txBody>
      </p:sp>
      <p:sp>
        <p:nvSpPr>
          <p:cNvPr id="3" name="Content Placeholder 2">
            <a:extLst>
              <a:ext uri="{FF2B5EF4-FFF2-40B4-BE49-F238E27FC236}">
                <a16:creationId xmlns:a16="http://schemas.microsoft.com/office/drawing/2014/main" id="{ABD6B1D9-37CE-DD79-4938-E0C903BB204B}"/>
              </a:ext>
            </a:extLst>
          </p:cNvPr>
          <p:cNvSpPr>
            <a:spLocks noGrp="1"/>
          </p:cNvSpPr>
          <p:nvPr>
            <p:ph idx="1"/>
          </p:nvPr>
        </p:nvSpPr>
        <p:spPr>
          <a:xfrm>
            <a:off x="513670" y="899885"/>
            <a:ext cx="10515600" cy="5958115"/>
          </a:xfrm>
          <a:solidFill>
            <a:schemeClr val="bg1"/>
          </a:solidFill>
        </p:spPr>
        <p:txBody>
          <a:bodyPr>
            <a:normAutofit fontScale="25000" lnSpcReduction="20000"/>
          </a:bodyPr>
          <a:lstStyle/>
          <a:p>
            <a:pPr marL="0" indent="0">
              <a:buNone/>
            </a:pPr>
            <a:r>
              <a:rPr lang="en-GB" sz="6400" b="1" dirty="0"/>
              <a:t>Leadership. </a:t>
            </a:r>
          </a:p>
          <a:p>
            <a:pPr marL="0" indent="0">
              <a:buNone/>
            </a:pPr>
            <a:r>
              <a:rPr lang="en-GB" sz="6400" dirty="0"/>
              <a:t>Chris </a:t>
            </a:r>
            <a:r>
              <a:rPr lang="en-GB" sz="6400" dirty="0" err="1"/>
              <a:t>Menkiti</a:t>
            </a:r>
            <a:r>
              <a:rPr lang="en-GB" sz="6400" dirty="0"/>
              <a:t> leads this group.</a:t>
            </a:r>
          </a:p>
          <a:p>
            <a:r>
              <a:rPr lang="en-GB" sz="6400" dirty="0">
                <a:solidFill>
                  <a:srgbClr val="FF0000"/>
                </a:solidFill>
              </a:rPr>
              <a:t>Chris has a GCG person.</a:t>
            </a:r>
          </a:p>
          <a:p>
            <a:r>
              <a:rPr lang="en-GB" sz="6400" dirty="0">
                <a:solidFill>
                  <a:srgbClr val="FF0000"/>
                </a:solidFill>
              </a:rPr>
              <a:t>Use Pre-Rankine Conferences as a starting Point.</a:t>
            </a:r>
          </a:p>
          <a:p>
            <a:r>
              <a:rPr lang="en-GB" sz="6400" dirty="0">
                <a:solidFill>
                  <a:srgbClr val="FF0000"/>
                </a:solidFill>
              </a:rPr>
              <a:t>Input into CIRIA GUIDE.</a:t>
            </a:r>
          </a:p>
          <a:p>
            <a:pPr marL="0" indent="0">
              <a:buNone/>
            </a:pPr>
            <a:r>
              <a:rPr lang="en-GB" sz="6400" dirty="0"/>
              <a:t> </a:t>
            </a:r>
          </a:p>
          <a:p>
            <a:pPr marL="0" indent="0">
              <a:buNone/>
            </a:pPr>
            <a:r>
              <a:rPr lang="en-GB" sz="6400" b="1" dirty="0"/>
              <a:t>Restarting Tunnelling Working Group </a:t>
            </a:r>
          </a:p>
          <a:p>
            <a:pPr marL="0" indent="0">
              <a:buNone/>
            </a:pPr>
            <a:r>
              <a:rPr lang="en-GB" sz="6400" dirty="0"/>
              <a:t>For the Management meeting on 13/11/24 and TC206 meeting we need a presentation on:-</a:t>
            </a:r>
          </a:p>
          <a:p>
            <a:r>
              <a:rPr lang="en-GB" sz="6400" dirty="0"/>
              <a:t>List people who previously attended the Tunnelling WG.</a:t>
            </a:r>
          </a:p>
          <a:p>
            <a:r>
              <a:rPr lang="en-GB" sz="6400" dirty="0"/>
              <a:t>Terms of Reference. – topics </a:t>
            </a:r>
          </a:p>
          <a:p>
            <a:r>
              <a:rPr lang="en-GB" sz="6400" dirty="0"/>
              <a:t>Links with TC204</a:t>
            </a:r>
          </a:p>
          <a:p>
            <a:r>
              <a:rPr lang="en-GB" sz="6400" dirty="0"/>
              <a:t>Define tunnelling approach to OM and compare with Infrastructure approach.  What can we learn?</a:t>
            </a:r>
          </a:p>
          <a:p>
            <a:r>
              <a:rPr lang="en-GB" sz="6400" dirty="0"/>
              <a:t>Triggers and design. </a:t>
            </a:r>
            <a:endParaRPr lang="en-GB" sz="6400" dirty="0">
              <a:solidFill>
                <a:srgbClr val="FF0000"/>
              </a:solidFill>
            </a:endParaRPr>
          </a:p>
          <a:p>
            <a:r>
              <a:rPr lang="en-GB" sz="6400" dirty="0"/>
              <a:t>Examples.</a:t>
            </a:r>
          </a:p>
          <a:p>
            <a:r>
              <a:rPr lang="en-GB" sz="6400" dirty="0"/>
              <a:t>HS2 – bored tunnels.  </a:t>
            </a:r>
            <a:r>
              <a:rPr lang="en-GB" sz="6400" dirty="0">
                <a:solidFill>
                  <a:srgbClr val="FF0000"/>
                </a:solidFill>
              </a:rPr>
              <a:t>SAALG presenting </a:t>
            </a:r>
          </a:p>
          <a:p>
            <a:r>
              <a:rPr lang="en-GB" sz="6400" dirty="0"/>
              <a:t>HS2 - SCL tunnels.  </a:t>
            </a:r>
            <a:r>
              <a:rPr lang="en-GB" sz="6400" dirty="0">
                <a:solidFill>
                  <a:srgbClr val="FF0000"/>
                </a:solidFill>
              </a:rPr>
              <a:t>Colin Eddie Presenting</a:t>
            </a:r>
          </a:p>
          <a:p>
            <a:r>
              <a:rPr lang="en-GB" sz="6400" dirty="0"/>
              <a:t>Silvertown tunnel.</a:t>
            </a:r>
          </a:p>
          <a:p>
            <a:r>
              <a:rPr lang="en-GB" sz="6400" dirty="0"/>
              <a:t>Sensors and RTBA . – new sensors on cutting wheel.</a:t>
            </a:r>
          </a:p>
          <a:p>
            <a:r>
              <a:rPr lang="en-GB" sz="6400" dirty="0"/>
              <a:t>Aim for a meeting before Christmas.</a:t>
            </a:r>
          </a:p>
          <a:p>
            <a:pPr marL="0" indent="0">
              <a:buNone/>
            </a:pPr>
            <a:r>
              <a:rPr lang="en-GB" sz="6400" dirty="0"/>
              <a:t>Strategic papers – Vienna conf</a:t>
            </a:r>
          </a:p>
          <a:p>
            <a:pPr marL="0" indent="0">
              <a:buNone/>
            </a:pPr>
            <a:r>
              <a:rPr lang="en-GB" sz="6400" dirty="0"/>
              <a:t>Hold working group meeting  January ‘25.</a:t>
            </a:r>
          </a:p>
        </p:txBody>
      </p:sp>
      <p:sp>
        <p:nvSpPr>
          <p:cNvPr id="5" name="Text Placeholder 4">
            <a:extLst>
              <a:ext uri="{FF2B5EF4-FFF2-40B4-BE49-F238E27FC236}">
                <a16:creationId xmlns:a16="http://schemas.microsoft.com/office/drawing/2014/main" id="{E53E3AA5-63D9-9B8A-4574-FAEF4B84EAE4}"/>
              </a:ext>
            </a:extLst>
          </p:cNvPr>
          <p:cNvSpPr>
            <a:spLocks noGrp="1"/>
          </p:cNvSpPr>
          <p:nvPr>
            <p:ph type="body" sz="quarter" idx="11"/>
          </p:nvPr>
        </p:nvSpPr>
        <p:spPr/>
        <p:txBody>
          <a:bodyPr/>
          <a:lstStyle/>
          <a:p>
            <a:r>
              <a:rPr lang="en-GB" dirty="0"/>
              <a:t>Management Group Meeting</a:t>
            </a:r>
          </a:p>
        </p:txBody>
      </p:sp>
    </p:spTree>
    <p:extLst>
      <p:ext uri="{BB962C8B-B14F-4D97-AF65-F5344CB8AC3E}">
        <p14:creationId xmlns:p14="http://schemas.microsoft.com/office/powerpoint/2010/main" val="31162769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D3FEC-C07E-B95B-4968-E5581AF12765}"/>
              </a:ext>
            </a:extLst>
          </p:cNvPr>
          <p:cNvSpPr>
            <a:spLocks noGrp="1"/>
          </p:cNvSpPr>
          <p:nvPr>
            <p:ph type="title"/>
          </p:nvPr>
        </p:nvSpPr>
        <p:spPr>
          <a:xfrm>
            <a:off x="838200" y="176212"/>
            <a:ext cx="10515600" cy="572391"/>
          </a:xfrm>
        </p:spPr>
        <p:txBody>
          <a:bodyPr>
            <a:normAutofit fontScale="90000"/>
          </a:bodyPr>
          <a:lstStyle/>
          <a:p>
            <a:r>
              <a:rPr lang="en-GB" dirty="0"/>
              <a:t>9)Next Meetings</a:t>
            </a:r>
            <a:endParaRPr lang="en-GB" dirty="0">
              <a:solidFill>
                <a:srgbClr val="FF0000"/>
              </a:solidFill>
            </a:endParaRPr>
          </a:p>
        </p:txBody>
      </p:sp>
      <p:sp>
        <p:nvSpPr>
          <p:cNvPr id="3" name="Content Placeholder 2">
            <a:extLst>
              <a:ext uri="{FF2B5EF4-FFF2-40B4-BE49-F238E27FC236}">
                <a16:creationId xmlns:a16="http://schemas.microsoft.com/office/drawing/2014/main" id="{ABD6B1D9-37CE-DD79-4938-E0C903BB204B}"/>
              </a:ext>
            </a:extLst>
          </p:cNvPr>
          <p:cNvSpPr>
            <a:spLocks noGrp="1"/>
          </p:cNvSpPr>
          <p:nvPr>
            <p:ph idx="1"/>
          </p:nvPr>
        </p:nvSpPr>
        <p:spPr>
          <a:xfrm>
            <a:off x="509116" y="944876"/>
            <a:ext cx="10515600" cy="4968247"/>
          </a:xfrm>
          <a:solidFill>
            <a:schemeClr val="accent4">
              <a:lumMod val="20000"/>
              <a:lumOff val="80000"/>
            </a:schemeClr>
          </a:solidFill>
        </p:spPr>
        <p:txBody>
          <a:bodyPr>
            <a:normAutofit/>
          </a:bodyPr>
          <a:lstStyle/>
          <a:p>
            <a:r>
              <a:rPr lang="en-GB" dirty="0">
                <a:latin typeface="Arial" panose="020B0604020202020204" pitchFamily="34" charset="0"/>
                <a:cs typeface="Arial" panose="020B0604020202020204" pitchFamily="34" charset="0"/>
              </a:rPr>
              <a:t>ISSMGE - TC206 Tech Committee - Members meetings:</a:t>
            </a:r>
            <a:endParaRPr lang="en-GB" b="1" dirty="0">
              <a:solidFill>
                <a:srgbClr val="FF0000"/>
              </a:solidFill>
              <a:latin typeface="Arial" panose="020B0604020202020204" pitchFamily="34" charset="0"/>
              <a:cs typeface="Arial" panose="020B0604020202020204" pitchFamily="34" charset="0"/>
            </a:endParaRPr>
          </a:p>
          <a:p>
            <a:pPr lvl="1"/>
            <a:r>
              <a:rPr lang="en-GB" sz="1900" b="1" dirty="0">
                <a:solidFill>
                  <a:srgbClr val="FF0000"/>
                </a:solidFill>
                <a:latin typeface="Arial" panose="020B0604020202020204" pitchFamily="34" charset="0"/>
                <a:cs typeface="Arial" panose="020B0604020202020204" pitchFamily="34" charset="0"/>
              </a:rPr>
              <a:t>10 December 2025</a:t>
            </a:r>
          </a:p>
          <a:p>
            <a:pPr lvl="2"/>
            <a:r>
              <a:rPr lang="en-GB" sz="1400" b="1" dirty="0">
                <a:solidFill>
                  <a:srgbClr val="FF0000"/>
                </a:solidFill>
                <a:latin typeface="Arial" panose="020B0604020202020204" pitchFamily="34" charset="0"/>
                <a:ea typeface="Calibri" panose="020F0502020204030204" pitchFamily="34" charset="0"/>
                <a:cs typeface="Arial" panose="020B0604020202020204" pitchFamily="34" charset="0"/>
              </a:rPr>
              <a:t>CIRIA OM GUIDE – AUTHORS    - Contents proposal and feedback to Authors</a:t>
            </a:r>
          </a:p>
          <a:p>
            <a:pPr lvl="1"/>
            <a:endParaRPr lang="en-GB" sz="1900" b="1" dirty="0">
              <a:solidFill>
                <a:srgbClr val="FF0000"/>
              </a:solidFill>
              <a:latin typeface="Arial" panose="020B0604020202020204" pitchFamily="34" charset="0"/>
              <a:cs typeface="Arial" panose="020B0604020202020204" pitchFamily="34" charset="0"/>
            </a:endParaRPr>
          </a:p>
          <a:p>
            <a:pPr lvl="1"/>
            <a:r>
              <a:rPr lang="en-GB" sz="2000" b="1" dirty="0">
                <a:solidFill>
                  <a:srgbClr val="FF0000"/>
                </a:solidFill>
                <a:latin typeface="Arial" panose="020B0604020202020204" pitchFamily="34" charset="0"/>
                <a:ea typeface="Calibri" panose="020F0502020204030204" pitchFamily="34" charset="0"/>
                <a:cs typeface="Arial" panose="020B0604020202020204" pitchFamily="34" charset="0"/>
              </a:rPr>
              <a:t>Late March  2026?  </a:t>
            </a:r>
            <a:r>
              <a:rPr lang="en-GB" sz="2000" dirty="0">
                <a:solidFill>
                  <a:srgbClr val="FF0000"/>
                </a:solidFill>
                <a:latin typeface="Arial" panose="020B0604020202020204" pitchFamily="34" charset="0"/>
                <a:ea typeface="Calibri" panose="020F0502020204030204" pitchFamily="34" charset="0"/>
                <a:cs typeface="Arial" panose="020B0604020202020204" pitchFamily="34" charset="0"/>
              </a:rPr>
              <a:t>Run in UK and American Times? </a:t>
            </a:r>
          </a:p>
          <a:p>
            <a:pPr lvl="2"/>
            <a:r>
              <a:rPr lang="en-GB" sz="1600" b="1" dirty="0">
                <a:solidFill>
                  <a:srgbClr val="FF0000"/>
                </a:solidFill>
                <a:latin typeface="Arial" panose="020B0604020202020204" pitchFamily="34" charset="0"/>
                <a:ea typeface="Calibri" panose="020F0502020204030204" pitchFamily="34" charset="0"/>
                <a:cs typeface="Arial" panose="020B0604020202020204" pitchFamily="34" charset="0"/>
              </a:rPr>
              <a:t>Tara Woods (waiting for a date)</a:t>
            </a:r>
          </a:p>
          <a:p>
            <a:pPr lvl="2"/>
            <a:r>
              <a:rPr lang="en-US" sz="1600" b="1" dirty="0"/>
              <a:t>Bridging the knowledge gaps through observational methods: some Swedish examples.</a:t>
            </a:r>
            <a:endParaRPr lang="en-GB" sz="2400" dirty="0">
              <a:latin typeface="Arial" panose="020B0604020202020204" pitchFamily="34" charset="0"/>
              <a:cs typeface="Arial" panose="020B0604020202020204" pitchFamily="34" charset="0"/>
            </a:endParaRPr>
          </a:p>
          <a:p>
            <a:pPr lvl="1"/>
            <a:endParaRPr lang="en-GB" sz="1900" b="1" dirty="0">
              <a:solidFill>
                <a:srgbClr val="FF0000"/>
              </a:solidFill>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TC206 Management Group Meetings</a:t>
            </a:r>
            <a:endParaRPr lang="en-GB" sz="2100" b="1" dirty="0">
              <a:solidFill>
                <a:srgbClr val="242424"/>
              </a:solidFill>
              <a:latin typeface="Arial" panose="020B0604020202020204" pitchFamily="34" charset="0"/>
              <a:ea typeface="Calibri" panose="020F0502020204030204" pitchFamily="34" charset="0"/>
              <a:cs typeface="Arial" panose="020B0604020202020204" pitchFamily="34" charset="0"/>
            </a:endParaRPr>
          </a:p>
          <a:p>
            <a:pPr lvl="1">
              <a:tabLst>
                <a:tab pos="457200" algn="l"/>
              </a:tabLst>
            </a:pPr>
            <a:r>
              <a:rPr lang="en-GB" sz="1900" b="1" dirty="0">
                <a:solidFill>
                  <a:srgbClr val="FF0000"/>
                </a:solidFill>
                <a:latin typeface="Arial" panose="020B0604020202020204" pitchFamily="34" charset="0"/>
                <a:cs typeface="Arial" panose="020B0604020202020204" pitchFamily="34" charset="0"/>
              </a:rPr>
              <a:t>3 Dec 2025 -	09.00hrs UK time</a:t>
            </a:r>
          </a:p>
          <a:p>
            <a:pPr lvl="1">
              <a:tabLst>
                <a:tab pos="457200" algn="l"/>
              </a:tabLst>
            </a:pPr>
            <a:r>
              <a:rPr lang="en-GB" sz="1900" b="1" dirty="0">
                <a:solidFill>
                  <a:srgbClr val="FF0000"/>
                </a:solidFill>
                <a:latin typeface="Arial" panose="020B0604020202020204" pitchFamily="34" charset="0"/>
                <a:cs typeface="Arial" panose="020B0604020202020204" pitchFamily="34" charset="0"/>
              </a:rPr>
              <a:t>15 Jan 2025 - 	09.00hrs UK time</a:t>
            </a:r>
          </a:p>
          <a:p>
            <a:pPr lvl="1">
              <a:tabLst>
                <a:tab pos="457200" algn="l"/>
              </a:tabLst>
            </a:pPr>
            <a:r>
              <a:rPr lang="en-GB" sz="1900" b="1" dirty="0">
                <a:solidFill>
                  <a:srgbClr val="FF0000"/>
                </a:solidFill>
                <a:latin typeface="Arial" panose="020B0604020202020204" pitchFamily="34" charset="0"/>
                <a:cs typeface="Arial" panose="020B0604020202020204" pitchFamily="34" charset="0"/>
              </a:rPr>
              <a:t>12 Feb 2025 -	09.00hrs UK time</a:t>
            </a:r>
          </a:p>
          <a:p>
            <a:pPr lvl="1">
              <a:tabLst>
                <a:tab pos="457200" algn="l"/>
              </a:tabLst>
            </a:pPr>
            <a:r>
              <a:rPr lang="en-GB" sz="1900" b="1" dirty="0">
                <a:solidFill>
                  <a:srgbClr val="FF0000"/>
                </a:solidFill>
                <a:latin typeface="Arial" panose="020B0604020202020204" pitchFamily="34" charset="0"/>
                <a:cs typeface="Arial" panose="020B0604020202020204" pitchFamily="34" charset="0"/>
              </a:rPr>
              <a:t>9  Mar 2025 -	09.00hrs UK time</a:t>
            </a:r>
          </a:p>
          <a:p>
            <a:pPr lvl="1">
              <a:tabLst>
                <a:tab pos="457200" algn="l"/>
              </a:tabLst>
            </a:pPr>
            <a:endParaRPr lang="en-GB" sz="2000" dirty="0">
              <a:solidFill>
                <a:srgbClr val="FF0000"/>
              </a:solidFill>
              <a:latin typeface="Arial" panose="020B0604020202020204" pitchFamily="34" charset="0"/>
              <a:cs typeface="Arial" panose="020B0604020202020204" pitchFamily="34" charset="0"/>
            </a:endParaRPr>
          </a:p>
          <a:p>
            <a:pPr marL="457200" lvl="1" indent="0">
              <a:buNone/>
            </a:pPr>
            <a:endParaRPr lang="en-GB" sz="2000" dirty="0">
              <a:solidFill>
                <a:srgbClr val="FF0000"/>
              </a:solidFill>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7F0B8A12-7E96-AF77-0EAF-B1795A7D068E}"/>
              </a:ext>
            </a:extLst>
          </p:cNvPr>
          <p:cNvSpPr>
            <a:spLocks noGrp="1"/>
          </p:cNvSpPr>
          <p:nvPr>
            <p:ph type="body" sz="quarter" idx="10"/>
          </p:nvPr>
        </p:nvSpPr>
        <p:spPr/>
        <p:txBody>
          <a:bodyPr/>
          <a:lstStyle/>
          <a:p>
            <a:r>
              <a:rPr lang="en-GB" dirty="0"/>
              <a:t>20/05/2024</a:t>
            </a:r>
          </a:p>
        </p:txBody>
      </p:sp>
      <p:sp>
        <p:nvSpPr>
          <p:cNvPr id="5" name="Text Placeholder 4">
            <a:extLst>
              <a:ext uri="{FF2B5EF4-FFF2-40B4-BE49-F238E27FC236}">
                <a16:creationId xmlns:a16="http://schemas.microsoft.com/office/drawing/2014/main" id="{E53E3AA5-63D9-9B8A-4574-FAEF4B84EAE4}"/>
              </a:ext>
            </a:extLst>
          </p:cNvPr>
          <p:cNvSpPr>
            <a:spLocks noGrp="1"/>
          </p:cNvSpPr>
          <p:nvPr>
            <p:ph type="body" sz="quarter" idx="11"/>
          </p:nvPr>
        </p:nvSpPr>
        <p:spPr/>
        <p:txBody>
          <a:bodyPr/>
          <a:lstStyle/>
          <a:p>
            <a:r>
              <a:rPr lang="en-GB" dirty="0"/>
              <a:t>Management Group Meeting</a:t>
            </a:r>
          </a:p>
        </p:txBody>
      </p:sp>
    </p:spTree>
    <p:extLst>
      <p:ext uri="{BB962C8B-B14F-4D97-AF65-F5344CB8AC3E}">
        <p14:creationId xmlns:p14="http://schemas.microsoft.com/office/powerpoint/2010/main" val="16205943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11CC1-061C-569B-F5E8-E26BBD4BCCF8}"/>
              </a:ext>
            </a:extLst>
          </p:cNvPr>
          <p:cNvSpPr>
            <a:spLocks noGrp="1"/>
          </p:cNvSpPr>
          <p:nvPr>
            <p:ph type="title"/>
          </p:nvPr>
        </p:nvSpPr>
        <p:spPr/>
        <p:txBody>
          <a:bodyPr/>
          <a:lstStyle/>
          <a:p>
            <a:pPr algn="ctr"/>
            <a:r>
              <a:rPr lang="en-GB" dirty="0"/>
              <a:t>Any Questions </a:t>
            </a:r>
          </a:p>
        </p:txBody>
      </p:sp>
      <p:sp>
        <p:nvSpPr>
          <p:cNvPr id="3" name="Content Placeholder 2">
            <a:extLst>
              <a:ext uri="{FF2B5EF4-FFF2-40B4-BE49-F238E27FC236}">
                <a16:creationId xmlns:a16="http://schemas.microsoft.com/office/drawing/2014/main" id="{B2EE70C4-C67F-A149-E5C8-C8D66635004F}"/>
              </a:ext>
            </a:extLst>
          </p:cNvPr>
          <p:cNvSpPr>
            <a:spLocks noGrp="1"/>
          </p:cNvSpPr>
          <p:nvPr>
            <p:ph idx="1"/>
          </p:nvPr>
        </p:nvSpPr>
        <p:spPr/>
        <p:txBody>
          <a:bodyPr/>
          <a:lstStyle/>
          <a:p>
            <a:pPr marL="0" indent="0">
              <a:buNone/>
            </a:pPr>
            <a:endParaRPr lang="en-GB" dirty="0"/>
          </a:p>
        </p:txBody>
      </p:sp>
      <p:sp>
        <p:nvSpPr>
          <p:cNvPr id="4" name="Text Placeholder 3">
            <a:extLst>
              <a:ext uri="{FF2B5EF4-FFF2-40B4-BE49-F238E27FC236}">
                <a16:creationId xmlns:a16="http://schemas.microsoft.com/office/drawing/2014/main" id="{5106AD6F-48D0-DA1D-E3C2-3B3BA164CDF4}"/>
              </a:ext>
            </a:extLst>
          </p:cNvPr>
          <p:cNvSpPr>
            <a:spLocks noGrp="1"/>
          </p:cNvSpPr>
          <p:nvPr>
            <p:ph type="body" sz="quarter" idx="10"/>
          </p:nvPr>
        </p:nvSpPr>
        <p:spPr/>
        <p:txBody>
          <a:bodyPr/>
          <a:lstStyle/>
          <a:p>
            <a:endParaRPr lang="en-GB"/>
          </a:p>
        </p:txBody>
      </p:sp>
      <p:sp>
        <p:nvSpPr>
          <p:cNvPr id="5" name="Text Placeholder 4">
            <a:extLst>
              <a:ext uri="{FF2B5EF4-FFF2-40B4-BE49-F238E27FC236}">
                <a16:creationId xmlns:a16="http://schemas.microsoft.com/office/drawing/2014/main" id="{2DB6D12E-D030-D43F-4721-AAC00DD40838}"/>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4203626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D3FEC-C07E-B95B-4968-E5581AF12765}"/>
              </a:ext>
            </a:extLst>
          </p:cNvPr>
          <p:cNvSpPr>
            <a:spLocks noGrp="1"/>
          </p:cNvSpPr>
          <p:nvPr>
            <p:ph type="title"/>
          </p:nvPr>
        </p:nvSpPr>
        <p:spPr>
          <a:xfrm>
            <a:off x="328613" y="176212"/>
            <a:ext cx="11758612" cy="1094398"/>
          </a:xfrm>
        </p:spPr>
        <p:txBody>
          <a:bodyPr>
            <a:normAutofit fontScale="90000"/>
          </a:bodyPr>
          <a:lstStyle/>
          <a:p>
            <a:r>
              <a:rPr lang="en-GB" dirty="0"/>
              <a:t>2)TC206 Administration Websites Update – </a:t>
            </a:r>
            <a:br>
              <a:rPr lang="en-GB" dirty="0"/>
            </a:br>
            <a:r>
              <a:rPr lang="en-GB" dirty="0"/>
              <a:t>Alessandro Martucci - </a:t>
            </a:r>
          </a:p>
        </p:txBody>
      </p:sp>
      <p:sp>
        <p:nvSpPr>
          <p:cNvPr id="3" name="Content Placeholder 2">
            <a:extLst>
              <a:ext uri="{FF2B5EF4-FFF2-40B4-BE49-F238E27FC236}">
                <a16:creationId xmlns:a16="http://schemas.microsoft.com/office/drawing/2014/main" id="{ABD6B1D9-37CE-DD79-4938-E0C903BB204B}"/>
              </a:ext>
            </a:extLst>
          </p:cNvPr>
          <p:cNvSpPr>
            <a:spLocks noGrp="1"/>
          </p:cNvSpPr>
          <p:nvPr>
            <p:ph idx="1"/>
          </p:nvPr>
        </p:nvSpPr>
        <p:spPr>
          <a:xfrm>
            <a:off x="328613" y="1487749"/>
            <a:ext cx="11286444" cy="5081326"/>
          </a:xfrm>
          <a:solidFill>
            <a:schemeClr val="bg1"/>
          </a:solidFill>
        </p:spPr>
        <p:txBody>
          <a:bodyPr>
            <a:normAutofit lnSpcReduction="10000"/>
          </a:bodyPr>
          <a:lstStyle/>
          <a:p>
            <a:r>
              <a:rPr lang="en-GB" dirty="0">
                <a:latin typeface="Arial" panose="020B0604020202020204" pitchFamily="34" charset="0"/>
              </a:rPr>
              <a:t>Alessandro’s main job:-</a:t>
            </a:r>
          </a:p>
          <a:p>
            <a:r>
              <a:rPr lang="en-GB" sz="2400" dirty="0">
                <a:latin typeface="Arial" panose="020B0604020202020204" pitchFamily="34" charset="0"/>
              </a:rPr>
              <a:t>Transfer existing TC206 internal web site from Amit’s Google site to Google website registered as TC206. </a:t>
            </a:r>
          </a:p>
          <a:p>
            <a:r>
              <a:rPr lang="en-GB" sz="2400" dirty="0">
                <a:latin typeface="Arial" panose="020B0604020202020204" pitchFamily="34" charset="0"/>
              </a:rPr>
              <a:t>Load minutes and presentations.</a:t>
            </a:r>
          </a:p>
          <a:p>
            <a:r>
              <a:rPr lang="en-GB" sz="2400" dirty="0">
                <a:solidFill>
                  <a:srgbClr val="FF0000"/>
                </a:solidFill>
                <a:latin typeface="Arial" panose="020B0604020202020204" pitchFamily="34" charset="0"/>
              </a:rPr>
              <a:t>Use ISSMGE Hub as a TC206 internal site.</a:t>
            </a:r>
            <a:endParaRPr lang="en-GB" sz="2000" dirty="0">
              <a:solidFill>
                <a:srgbClr val="FF0000"/>
              </a:solidFill>
              <a:latin typeface="Arial" panose="020B0604020202020204" pitchFamily="34" charset="0"/>
            </a:endParaRPr>
          </a:p>
          <a:p>
            <a:r>
              <a:rPr lang="en-GB" sz="2400" dirty="0">
                <a:latin typeface="Arial" panose="020B0604020202020204" pitchFamily="34" charset="0"/>
              </a:rPr>
              <a:t>Update ISSMGE - TC206 public webpage -  update.</a:t>
            </a:r>
          </a:p>
          <a:p>
            <a:pPr lvl="1"/>
            <a:r>
              <a:rPr lang="en-GB" sz="2000" dirty="0">
                <a:latin typeface="Arial" panose="020B0604020202020204" pitchFamily="34" charset="0"/>
              </a:rPr>
              <a:t>What can we store?  Including past events (2023 to 2024) </a:t>
            </a:r>
          </a:p>
          <a:p>
            <a:pPr lvl="1"/>
            <a:r>
              <a:rPr lang="en-GB" sz="2000" dirty="0">
                <a:latin typeface="Arial" panose="020B0604020202020204" pitchFamily="34" charset="0"/>
              </a:rPr>
              <a:t>New Terms of Reference.</a:t>
            </a:r>
          </a:p>
          <a:p>
            <a:pPr lvl="1"/>
            <a:r>
              <a:rPr lang="en-GB" sz="2000" dirty="0">
                <a:solidFill>
                  <a:srgbClr val="FF0000"/>
                </a:solidFill>
                <a:latin typeface="Arial" panose="020B0604020202020204" pitchFamily="34" charset="0"/>
              </a:rPr>
              <a:t>Load flier for OM Conference onto the TC206 web site.  - Action Truong and Alessandro.</a:t>
            </a:r>
          </a:p>
          <a:p>
            <a:pPr marL="457200" lvl="1" indent="0">
              <a:buNone/>
            </a:pPr>
            <a:endParaRPr lang="en-GB" sz="2000" dirty="0">
              <a:solidFill>
                <a:srgbClr val="FF0000"/>
              </a:solidFill>
              <a:latin typeface="Arial" panose="020B0604020202020204" pitchFamily="34" charset="0"/>
            </a:endParaRPr>
          </a:p>
          <a:p>
            <a:r>
              <a:rPr lang="en-GB" sz="2400" dirty="0">
                <a:latin typeface="Arial" panose="020B0604020202020204" pitchFamily="34" charset="0"/>
              </a:rPr>
              <a:t>TC206 Membership Development.</a:t>
            </a:r>
          </a:p>
          <a:p>
            <a:endParaRPr lang="en-GB" sz="2400" dirty="0">
              <a:latin typeface="Arial" panose="020B0604020202020204" pitchFamily="34" charset="0"/>
            </a:endParaRPr>
          </a:p>
          <a:p>
            <a:r>
              <a:rPr lang="en-GB" sz="2400" dirty="0">
                <a:solidFill>
                  <a:srgbClr val="FF0000"/>
                </a:solidFill>
                <a:latin typeface="Arial" panose="020B0604020202020204" pitchFamily="34" charset="0"/>
              </a:rPr>
              <a:t>Progress report?</a:t>
            </a:r>
          </a:p>
          <a:p>
            <a:pPr lvl="1"/>
            <a:endParaRPr lang="en-GB" dirty="0"/>
          </a:p>
        </p:txBody>
      </p:sp>
      <p:sp>
        <p:nvSpPr>
          <p:cNvPr id="4" name="Text Placeholder 3">
            <a:extLst>
              <a:ext uri="{FF2B5EF4-FFF2-40B4-BE49-F238E27FC236}">
                <a16:creationId xmlns:a16="http://schemas.microsoft.com/office/drawing/2014/main" id="{7F0B8A12-7E96-AF77-0EAF-B1795A7D068E}"/>
              </a:ext>
            </a:extLst>
          </p:cNvPr>
          <p:cNvSpPr>
            <a:spLocks noGrp="1"/>
          </p:cNvSpPr>
          <p:nvPr>
            <p:ph type="body" sz="quarter" idx="10"/>
          </p:nvPr>
        </p:nvSpPr>
        <p:spPr/>
        <p:txBody>
          <a:bodyPr/>
          <a:lstStyle/>
          <a:p>
            <a:r>
              <a:rPr lang="en-GB" dirty="0"/>
              <a:t>20/05/2024</a:t>
            </a:r>
          </a:p>
        </p:txBody>
      </p:sp>
      <p:sp>
        <p:nvSpPr>
          <p:cNvPr id="5" name="Text Placeholder 4">
            <a:extLst>
              <a:ext uri="{FF2B5EF4-FFF2-40B4-BE49-F238E27FC236}">
                <a16:creationId xmlns:a16="http://schemas.microsoft.com/office/drawing/2014/main" id="{E53E3AA5-63D9-9B8A-4574-FAEF4B84EAE4}"/>
              </a:ext>
            </a:extLst>
          </p:cNvPr>
          <p:cNvSpPr>
            <a:spLocks noGrp="1"/>
          </p:cNvSpPr>
          <p:nvPr>
            <p:ph type="body" sz="quarter" idx="11"/>
          </p:nvPr>
        </p:nvSpPr>
        <p:spPr/>
        <p:txBody>
          <a:bodyPr/>
          <a:lstStyle/>
          <a:p>
            <a:r>
              <a:rPr lang="en-GB" dirty="0"/>
              <a:t>Management Group Meeting</a:t>
            </a:r>
          </a:p>
        </p:txBody>
      </p:sp>
    </p:spTree>
    <p:extLst>
      <p:ext uri="{BB962C8B-B14F-4D97-AF65-F5344CB8AC3E}">
        <p14:creationId xmlns:p14="http://schemas.microsoft.com/office/powerpoint/2010/main" val="2314399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B4A94-D413-4990-C633-86A3468C91C9}"/>
              </a:ext>
            </a:extLst>
          </p:cNvPr>
          <p:cNvSpPr>
            <a:spLocks noGrp="1"/>
          </p:cNvSpPr>
          <p:nvPr>
            <p:ph type="title"/>
          </p:nvPr>
        </p:nvSpPr>
        <p:spPr/>
        <p:txBody>
          <a:bodyPr/>
          <a:lstStyle/>
          <a:p>
            <a:r>
              <a:rPr lang="en-GB" dirty="0"/>
              <a:t>3)	Conferences </a:t>
            </a:r>
          </a:p>
        </p:txBody>
      </p:sp>
      <p:sp>
        <p:nvSpPr>
          <p:cNvPr id="3" name="Content Placeholder 2">
            <a:extLst>
              <a:ext uri="{FF2B5EF4-FFF2-40B4-BE49-F238E27FC236}">
                <a16:creationId xmlns:a16="http://schemas.microsoft.com/office/drawing/2014/main" id="{6B8BBCFF-8959-CE6B-5FA4-D570CDCD005E}"/>
              </a:ext>
            </a:extLst>
          </p:cNvPr>
          <p:cNvSpPr>
            <a:spLocks noGrp="1"/>
          </p:cNvSpPr>
          <p:nvPr>
            <p:ph idx="1"/>
          </p:nvPr>
        </p:nvSpPr>
        <p:spPr/>
        <p:txBody>
          <a:bodyPr/>
          <a:lstStyle/>
          <a:p>
            <a:r>
              <a:rPr lang="en-GB" dirty="0"/>
              <a:t>OM Conference at Imperial College (17/3/26)</a:t>
            </a:r>
          </a:p>
          <a:p>
            <a:endParaRPr lang="en-GB" dirty="0"/>
          </a:p>
          <a:p>
            <a:r>
              <a:rPr lang="en-GB" dirty="0"/>
              <a:t>Vienna Conference TC206 Involvement  (14-19 June 2026)</a:t>
            </a:r>
          </a:p>
        </p:txBody>
      </p:sp>
      <p:sp>
        <p:nvSpPr>
          <p:cNvPr id="4" name="Text Placeholder 3">
            <a:extLst>
              <a:ext uri="{FF2B5EF4-FFF2-40B4-BE49-F238E27FC236}">
                <a16:creationId xmlns:a16="http://schemas.microsoft.com/office/drawing/2014/main" id="{6583FEF1-DD81-0210-2BCC-E8289180E8A4}"/>
              </a:ext>
            </a:extLst>
          </p:cNvPr>
          <p:cNvSpPr>
            <a:spLocks noGrp="1"/>
          </p:cNvSpPr>
          <p:nvPr>
            <p:ph type="body" sz="quarter" idx="10"/>
          </p:nvPr>
        </p:nvSpPr>
        <p:spPr/>
        <p:txBody>
          <a:bodyPr/>
          <a:lstStyle/>
          <a:p>
            <a:endParaRPr lang="en-GB"/>
          </a:p>
        </p:txBody>
      </p:sp>
      <p:sp>
        <p:nvSpPr>
          <p:cNvPr id="5" name="Text Placeholder 4">
            <a:extLst>
              <a:ext uri="{FF2B5EF4-FFF2-40B4-BE49-F238E27FC236}">
                <a16:creationId xmlns:a16="http://schemas.microsoft.com/office/drawing/2014/main" id="{57E1022D-7E59-2B40-6B7D-C061540CC6AC}"/>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3313611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838F4-1758-4F9A-CDF2-789052543349}"/>
              </a:ext>
            </a:extLst>
          </p:cNvPr>
          <p:cNvSpPr>
            <a:spLocks noGrp="1"/>
          </p:cNvSpPr>
          <p:nvPr>
            <p:ph type="title"/>
          </p:nvPr>
        </p:nvSpPr>
        <p:spPr>
          <a:xfrm>
            <a:off x="302342" y="109410"/>
            <a:ext cx="11889658" cy="1099958"/>
          </a:xfrm>
        </p:spPr>
        <p:txBody>
          <a:bodyPr>
            <a:normAutofit fontScale="90000"/>
          </a:bodyPr>
          <a:lstStyle/>
          <a:p>
            <a:pPr algn="ctr"/>
            <a:r>
              <a:rPr lang="en-GB" sz="3100" b="1" dirty="0"/>
              <a:t>OM CONFERENCE ON OM DEVELOPMENTS -17/3/2026 </a:t>
            </a:r>
            <a:br>
              <a:rPr lang="en-GB" sz="3100" b="1" dirty="0"/>
            </a:br>
            <a:r>
              <a:rPr lang="en-GB" sz="3100" b="1" dirty="0"/>
              <a:t>at Imperial College.</a:t>
            </a:r>
            <a:br>
              <a:rPr lang="en-GB" sz="3100" b="1" dirty="0"/>
            </a:br>
            <a:r>
              <a:rPr lang="en-GB" sz="3100" b="1" dirty="0"/>
              <a:t>Truong Le and Franz </a:t>
            </a:r>
            <a:r>
              <a:rPr lang="de-DE" sz="3100" b="1" dirty="0"/>
              <a:t>Tschuchnigg</a:t>
            </a:r>
            <a:endParaRPr lang="en-GB" dirty="0"/>
          </a:p>
        </p:txBody>
      </p:sp>
      <p:sp>
        <p:nvSpPr>
          <p:cNvPr id="3" name="Content Placeholder 2">
            <a:extLst>
              <a:ext uri="{FF2B5EF4-FFF2-40B4-BE49-F238E27FC236}">
                <a16:creationId xmlns:a16="http://schemas.microsoft.com/office/drawing/2014/main" id="{90A60CDB-0B08-BE8A-7ABF-ACDC4EF88E6F}"/>
              </a:ext>
            </a:extLst>
          </p:cNvPr>
          <p:cNvSpPr>
            <a:spLocks noGrp="1"/>
          </p:cNvSpPr>
          <p:nvPr>
            <p:ph idx="1"/>
          </p:nvPr>
        </p:nvSpPr>
        <p:spPr>
          <a:xfrm>
            <a:off x="526979" y="1450338"/>
            <a:ext cx="10763062" cy="4530583"/>
          </a:xfrm>
        </p:spPr>
        <p:txBody>
          <a:bodyPr>
            <a:normAutofit fontScale="92500" lnSpcReduction="10000"/>
          </a:bodyPr>
          <a:lstStyle/>
          <a:p>
            <a:r>
              <a:rPr lang="en-GB" dirty="0"/>
              <a:t>Conference Agenda – Presenters finalised.</a:t>
            </a:r>
          </a:p>
          <a:p>
            <a:endParaRPr lang="en-GB" dirty="0"/>
          </a:p>
          <a:p>
            <a:r>
              <a:rPr lang="en-GB" dirty="0"/>
              <a:t>Goals / Status</a:t>
            </a:r>
          </a:p>
          <a:p>
            <a:pPr lvl="1"/>
            <a:r>
              <a:rPr lang="en-GB" dirty="0"/>
              <a:t>Agenda set.</a:t>
            </a:r>
          </a:p>
          <a:p>
            <a:pPr lvl="1"/>
            <a:r>
              <a:rPr lang="en-GB" dirty="0"/>
              <a:t>Presenters Confirmed  (still need bio)</a:t>
            </a:r>
          </a:p>
          <a:p>
            <a:pPr lvl="1"/>
            <a:r>
              <a:rPr lang="en-GB" dirty="0"/>
              <a:t>IC meeting room (100 places) booked. </a:t>
            </a:r>
          </a:p>
          <a:p>
            <a:pPr lvl="1"/>
            <a:r>
              <a:rPr lang="en-GB" dirty="0"/>
              <a:t>Coffee and Lunch booked.</a:t>
            </a:r>
          </a:p>
          <a:p>
            <a:pPr lvl="1"/>
            <a:r>
              <a:rPr lang="en-GB" dirty="0"/>
              <a:t>Website live – set up by Truong.</a:t>
            </a:r>
          </a:p>
          <a:p>
            <a:pPr lvl="1"/>
            <a:r>
              <a:rPr lang="en-GB" dirty="0"/>
              <a:t>TC206 Bank account in place.</a:t>
            </a:r>
          </a:p>
          <a:p>
            <a:pPr lvl="1"/>
            <a:r>
              <a:rPr lang="en-GB" dirty="0"/>
              <a:t>Registration process live -  fee = £50/person.  - (3 people already registered)</a:t>
            </a:r>
          </a:p>
          <a:p>
            <a:pPr lvl="1"/>
            <a:r>
              <a:rPr lang="en-GB" dirty="0"/>
              <a:t>Budget – BGA Support - £5000 – </a:t>
            </a:r>
            <a:r>
              <a:rPr lang="en-GB" b="1" dirty="0"/>
              <a:t>Received.</a:t>
            </a:r>
            <a:endParaRPr lang="en-GB" dirty="0">
              <a:solidFill>
                <a:srgbClr val="FF0000"/>
              </a:solidFill>
            </a:endParaRPr>
          </a:p>
          <a:p>
            <a:pPr lvl="1"/>
            <a:r>
              <a:rPr lang="en-GB" dirty="0"/>
              <a:t>Fliers drafted by Truong. – put on BGA and ISSMGE TC206 sites.</a:t>
            </a:r>
          </a:p>
          <a:p>
            <a:pPr marL="0" indent="0">
              <a:buNone/>
            </a:pPr>
            <a:endParaRPr lang="en-GB" dirty="0"/>
          </a:p>
          <a:p>
            <a:endParaRPr lang="en-GB" dirty="0"/>
          </a:p>
          <a:p>
            <a:endParaRPr lang="en-GB" dirty="0"/>
          </a:p>
        </p:txBody>
      </p:sp>
      <p:sp>
        <p:nvSpPr>
          <p:cNvPr id="4" name="Text Placeholder 3">
            <a:extLst>
              <a:ext uri="{FF2B5EF4-FFF2-40B4-BE49-F238E27FC236}">
                <a16:creationId xmlns:a16="http://schemas.microsoft.com/office/drawing/2014/main" id="{36DC6447-4A8A-B50E-2431-DBD0BDBCA1BF}"/>
              </a:ext>
            </a:extLst>
          </p:cNvPr>
          <p:cNvSpPr>
            <a:spLocks noGrp="1"/>
          </p:cNvSpPr>
          <p:nvPr>
            <p:ph type="body" sz="quarter" idx="10"/>
          </p:nvPr>
        </p:nvSpPr>
        <p:spPr/>
        <p:txBody>
          <a:bodyPr/>
          <a:lstStyle/>
          <a:p>
            <a:endParaRPr lang="en-GB"/>
          </a:p>
        </p:txBody>
      </p:sp>
      <p:sp>
        <p:nvSpPr>
          <p:cNvPr id="5" name="Text Placeholder 4">
            <a:extLst>
              <a:ext uri="{FF2B5EF4-FFF2-40B4-BE49-F238E27FC236}">
                <a16:creationId xmlns:a16="http://schemas.microsoft.com/office/drawing/2014/main" id="{7875D6A9-0946-A493-F86F-0BEA53CA87A5}"/>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1736557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BF8F4-4527-977D-CE62-BA28E5944429}"/>
              </a:ext>
            </a:extLst>
          </p:cNvPr>
          <p:cNvSpPr>
            <a:spLocks noGrp="1"/>
          </p:cNvSpPr>
          <p:nvPr>
            <p:ph type="title"/>
          </p:nvPr>
        </p:nvSpPr>
        <p:spPr>
          <a:xfrm>
            <a:off x="328613" y="344786"/>
            <a:ext cx="5988113" cy="1325563"/>
          </a:xfrm>
        </p:spPr>
        <p:txBody>
          <a:bodyPr/>
          <a:lstStyle/>
          <a:p>
            <a:r>
              <a:rPr lang="en-GB" dirty="0"/>
              <a:t>OM Conference - Flier </a:t>
            </a:r>
          </a:p>
        </p:txBody>
      </p:sp>
      <p:sp>
        <p:nvSpPr>
          <p:cNvPr id="3" name="Content Placeholder 2">
            <a:extLst>
              <a:ext uri="{FF2B5EF4-FFF2-40B4-BE49-F238E27FC236}">
                <a16:creationId xmlns:a16="http://schemas.microsoft.com/office/drawing/2014/main" id="{6D78AA08-C524-8FD3-1F41-E4DADFBD5A68}"/>
              </a:ext>
            </a:extLst>
          </p:cNvPr>
          <p:cNvSpPr>
            <a:spLocks noGrp="1"/>
          </p:cNvSpPr>
          <p:nvPr>
            <p:ph idx="1"/>
          </p:nvPr>
        </p:nvSpPr>
        <p:spPr>
          <a:xfrm>
            <a:off x="540772" y="1792586"/>
            <a:ext cx="5906632" cy="3663997"/>
          </a:xfrm>
        </p:spPr>
        <p:txBody>
          <a:bodyPr/>
          <a:lstStyle/>
          <a:p>
            <a:r>
              <a:rPr lang="en-GB" dirty="0">
                <a:latin typeface="Arial" panose="020B0604020202020204" pitchFamily="34" charset="0"/>
                <a:cs typeface="Arial" panose="020B0604020202020204" pitchFamily="34" charset="0"/>
              </a:rPr>
              <a:t>Need to get Flier on BGS website.</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Conference Sponsors?</a:t>
            </a:r>
          </a:p>
          <a:p>
            <a:pPr lvl="1"/>
            <a:r>
              <a:rPr lang="en-GB" dirty="0">
                <a:latin typeface="Arial" panose="020B0604020202020204" pitchFamily="34" charset="0"/>
                <a:cs typeface="Arial" panose="020B0604020202020204" pitchFamily="34" charset="0"/>
              </a:rPr>
              <a:t>What other sponsor rolls?</a:t>
            </a:r>
          </a:p>
          <a:p>
            <a:pPr lvl="1"/>
            <a:r>
              <a:rPr lang="en-GB" dirty="0">
                <a:latin typeface="Arial" panose="020B0604020202020204" pitchFamily="34" charset="0"/>
                <a:cs typeface="Arial" panose="020B0604020202020204" pitchFamily="34" charset="0"/>
              </a:rPr>
              <a:t>Evening drink?</a:t>
            </a:r>
          </a:p>
          <a:p>
            <a:pPr lvl="1"/>
            <a:r>
              <a:rPr lang="en-GB" dirty="0">
                <a:latin typeface="Arial" panose="020B0604020202020204" pitchFamily="34" charset="0"/>
                <a:cs typeface="Arial" panose="020B0604020202020204" pitchFamily="34" charset="0"/>
              </a:rPr>
              <a:t>Lunch? </a:t>
            </a:r>
          </a:p>
          <a:p>
            <a:pPr lvl="1"/>
            <a:r>
              <a:rPr lang="en-GB" dirty="0">
                <a:latin typeface="Arial" panose="020B0604020202020204" pitchFamily="34" charset="0"/>
                <a:cs typeface="Arial" panose="020B0604020202020204" pitchFamily="34" charset="0"/>
              </a:rPr>
              <a:t>Are Arup and Mott’s happy to be Sponsors?</a:t>
            </a:r>
          </a:p>
          <a:p>
            <a:pPr lvl="1"/>
            <a:endParaRPr lang="en-GB"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A2563ED5-5E43-AC97-C891-5723CED9907A}"/>
              </a:ext>
            </a:extLst>
          </p:cNvPr>
          <p:cNvSpPr>
            <a:spLocks noGrp="1"/>
          </p:cNvSpPr>
          <p:nvPr>
            <p:ph type="body" sz="quarter" idx="10"/>
          </p:nvPr>
        </p:nvSpPr>
        <p:spPr/>
        <p:txBody>
          <a:bodyPr/>
          <a:lstStyle/>
          <a:p>
            <a:endParaRPr lang="en-GB"/>
          </a:p>
        </p:txBody>
      </p:sp>
      <p:graphicFrame>
        <p:nvGraphicFramePr>
          <p:cNvPr id="9" name="Object 8">
            <a:extLst>
              <a:ext uri="{FF2B5EF4-FFF2-40B4-BE49-F238E27FC236}">
                <a16:creationId xmlns:a16="http://schemas.microsoft.com/office/drawing/2014/main" id="{ED9E6482-E862-E267-D41A-C6C47C81F912}"/>
              </a:ext>
            </a:extLst>
          </p:cNvPr>
          <p:cNvGraphicFramePr>
            <a:graphicFrameLocks noChangeAspect="1"/>
          </p:cNvGraphicFramePr>
          <p:nvPr>
            <p:extLst>
              <p:ext uri="{D42A27DB-BD31-4B8C-83A1-F6EECF244321}">
                <p14:modId xmlns:p14="http://schemas.microsoft.com/office/powerpoint/2010/main" val="3687841441"/>
              </p:ext>
            </p:extLst>
          </p:nvPr>
        </p:nvGraphicFramePr>
        <p:xfrm>
          <a:off x="7212892" y="70309"/>
          <a:ext cx="4650495" cy="6717382"/>
        </p:xfrm>
        <a:graphic>
          <a:graphicData uri="http://schemas.openxmlformats.org/presentationml/2006/ole">
            <mc:AlternateContent xmlns:mc="http://schemas.openxmlformats.org/markup-compatibility/2006">
              <mc:Choice xmlns:v="urn:schemas-microsoft-com:vml" Requires="v">
                <p:oleObj name="Acrobat Document" r:id="rId2" imgW="4114800" imgH="5943600" progId="Acrobat.Document.DC">
                  <p:embed/>
                </p:oleObj>
              </mc:Choice>
              <mc:Fallback>
                <p:oleObj name="Acrobat Document" r:id="rId2" imgW="4114800" imgH="5943600" progId="Acrobat.Document.DC">
                  <p:embed/>
                  <p:pic>
                    <p:nvPicPr>
                      <p:cNvPr id="9" name="Object 8">
                        <a:extLst>
                          <a:ext uri="{FF2B5EF4-FFF2-40B4-BE49-F238E27FC236}">
                            <a16:creationId xmlns:a16="http://schemas.microsoft.com/office/drawing/2014/main" id="{ED9E6482-E862-E267-D41A-C6C47C81F912}"/>
                          </a:ext>
                        </a:extLst>
                      </p:cNvPr>
                      <p:cNvPicPr/>
                      <p:nvPr/>
                    </p:nvPicPr>
                    <p:blipFill>
                      <a:blip r:embed="rId3"/>
                      <a:stretch>
                        <a:fillRect/>
                      </a:stretch>
                    </p:blipFill>
                    <p:spPr>
                      <a:xfrm>
                        <a:off x="7212892" y="70309"/>
                        <a:ext cx="4650495" cy="6717382"/>
                      </a:xfrm>
                      <a:prstGeom prst="rect">
                        <a:avLst/>
                      </a:prstGeom>
                    </p:spPr>
                  </p:pic>
                </p:oleObj>
              </mc:Fallback>
            </mc:AlternateContent>
          </a:graphicData>
        </a:graphic>
      </p:graphicFrame>
    </p:spTree>
    <p:extLst>
      <p:ext uri="{BB962C8B-B14F-4D97-AF65-F5344CB8AC3E}">
        <p14:creationId xmlns:p14="http://schemas.microsoft.com/office/powerpoint/2010/main" val="3828603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BA64A-7E8D-4188-1976-FB38229734DF}"/>
              </a:ext>
            </a:extLst>
          </p:cNvPr>
          <p:cNvSpPr>
            <a:spLocks noGrp="1"/>
          </p:cNvSpPr>
          <p:nvPr>
            <p:ph type="title"/>
          </p:nvPr>
        </p:nvSpPr>
        <p:spPr>
          <a:xfrm>
            <a:off x="400878" y="305491"/>
            <a:ext cx="2655888" cy="1284770"/>
          </a:xfrm>
        </p:spPr>
        <p:txBody>
          <a:bodyPr>
            <a:normAutofit fontScale="90000"/>
          </a:bodyPr>
          <a:lstStyle/>
          <a:p>
            <a:r>
              <a:rPr lang="en-GB" dirty="0"/>
              <a:t>Agenda</a:t>
            </a:r>
            <a:br>
              <a:rPr lang="en-GB" dirty="0"/>
            </a:br>
            <a:r>
              <a:rPr lang="en-GB" dirty="0"/>
              <a:t>Morning  </a:t>
            </a:r>
          </a:p>
        </p:txBody>
      </p:sp>
      <p:sp>
        <p:nvSpPr>
          <p:cNvPr id="4" name="Text Placeholder 3">
            <a:extLst>
              <a:ext uri="{FF2B5EF4-FFF2-40B4-BE49-F238E27FC236}">
                <a16:creationId xmlns:a16="http://schemas.microsoft.com/office/drawing/2014/main" id="{E8A42286-C2A5-BB53-873E-B5BE19F76092}"/>
              </a:ext>
            </a:extLst>
          </p:cNvPr>
          <p:cNvSpPr>
            <a:spLocks noGrp="1"/>
          </p:cNvSpPr>
          <p:nvPr>
            <p:ph type="body" sz="quarter" idx="10"/>
          </p:nvPr>
        </p:nvSpPr>
        <p:spPr/>
        <p:txBody>
          <a:bodyPr/>
          <a:lstStyle/>
          <a:p>
            <a:endParaRPr lang="en-GB"/>
          </a:p>
        </p:txBody>
      </p:sp>
      <p:sp>
        <p:nvSpPr>
          <p:cNvPr id="5" name="Text Placeholder 4">
            <a:extLst>
              <a:ext uri="{FF2B5EF4-FFF2-40B4-BE49-F238E27FC236}">
                <a16:creationId xmlns:a16="http://schemas.microsoft.com/office/drawing/2014/main" id="{C7C30F13-DAE0-95BD-4B84-C1019EF563EB}"/>
              </a:ext>
            </a:extLst>
          </p:cNvPr>
          <p:cNvSpPr>
            <a:spLocks noGrp="1"/>
          </p:cNvSpPr>
          <p:nvPr>
            <p:ph type="body" sz="quarter" idx="11"/>
          </p:nvPr>
        </p:nvSpPr>
        <p:spPr/>
        <p:txBody>
          <a:bodyPr/>
          <a:lstStyle/>
          <a:p>
            <a:endParaRPr lang="en-GB"/>
          </a:p>
        </p:txBody>
      </p:sp>
      <p:sp>
        <p:nvSpPr>
          <p:cNvPr id="12" name="Content Placeholder 11">
            <a:extLst>
              <a:ext uri="{FF2B5EF4-FFF2-40B4-BE49-F238E27FC236}">
                <a16:creationId xmlns:a16="http://schemas.microsoft.com/office/drawing/2014/main" id="{501AD508-06A4-488B-6EE3-003E97ADA4F5}"/>
              </a:ext>
            </a:extLst>
          </p:cNvPr>
          <p:cNvSpPr>
            <a:spLocks noGrp="1"/>
          </p:cNvSpPr>
          <p:nvPr>
            <p:ph idx="1"/>
          </p:nvPr>
        </p:nvSpPr>
        <p:spPr>
          <a:xfrm>
            <a:off x="172279" y="1947861"/>
            <a:ext cx="3574773" cy="1689861"/>
          </a:xfrm>
        </p:spPr>
        <p:txBody>
          <a:bodyPr/>
          <a:lstStyle/>
          <a:p>
            <a:r>
              <a:rPr lang="en-GB" dirty="0"/>
              <a:t>Presenters agreed.</a:t>
            </a:r>
          </a:p>
        </p:txBody>
      </p:sp>
      <p:pic>
        <p:nvPicPr>
          <p:cNvPr id="14" name="Picture 13">
            <a:extLst>
              <a:ext uri="{FF2B5EF4-FFF2-40B4-BE49-F238E27FC236}">
                <a16:creationId xmlns:a16="http://schemas.microsoft.com/office/drawing/2014/main" id="{BFBE43F6-CD2E-8903-0DB9-DCEC03DA54AA}"/>
              </a:ext>
            </a:extLst>
          </p:cNvPr>
          <p:cNvPicPr>
            <a:picLocks noChangeAspect="1"/>
          </p:cNvPicPr>
          <p:nvPr/>
        </p:nvPicPr>
        <p:blipFill>
          <a:blip r:embed="rId2"/>
          <a:stretch>
            <a:fillRect/>
          </a:stretch>
        </p:blipFill>
        <p:spPr>
          <a:xfrm>
            <a:off x="4206378" y="161817"/>
            <a:ext cx="7657009" cy="6534366"/>
          </a:xfrm>
          <a:prstGeom prst="rect">
            <a:avLst/>
          </a:prstGeom>
        </p:spPr>
      </p:pic>
    </p:spTree>
    <p:extLst>
      <p:ext uri="{BB962C8B-B14F-4D97-AF65-F5344CB8AC3E}">
        <p14:creationId xmlns:p14="http://schemas.microsoft.com/office/powerpoint/2010/main" val="2467717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1CB17-AB77-415B-11AB-0737DC73ADC9}"/>
              </a:ext>
            </a:extLst>
          </p:cNvPr>
          <p:cNvSpPr>
            <a:spLocks noGrp="1"/>
          </p:cNvSpPr>
          <p:nvPr>
            <p:ph type="title"/>
          </p:nvPr>
        </p:nvSpPr>
        <p:spPr>
          <a:xfrm>
            <a:off x="0" y="0"/>
            <a:ext cx="3505200" cy="790507"/>
          </a:xfrm>
        </p:spPr>
        <p:txBody>
          <a:bodyPr/>
          <a:lstStyle/>
          <a:p>
            <a:r>
              <a:rPr lang="en-GB" dirty="0"/>
              <a:t>Agenda PM</a:t>
            </a:r>
          </a:p>
        </p:txBody>
      </p:sp>
      <p:sp>
        <p:nvSpPr>
          <p:cNvPr id="3" name="Content Placeholder 2">
            <a:extLst>
              <a:ext uri="{FF2B5EF4-FFF2-40B4-BE49-F238E27FC236}">
                <a16:creationId xmlns:a16="http://schemas.microsoft.com/office/drawing/2014/main" id="{49CDB134-367A-AE71-6403-232098055660}"/>
              </a:ext>
            </a:extLst>
          </p:cNvPr>
          <p:cNvSpPr>
            <a:spLocks noGrp="1"/>
          </p:cNvSpPr>
          <p:nvPr>
            <p:ph idx="1"/>
          </p:nvPr>
        </p:nvSpPr>
        <p:spPr>
          <a:xfrm>
            <a:off x="150607" y="1436687"/>
            <a:ext cx="2483264" cy="4351338"/>
          </a:xfrm>
        </p:spPr>
        <p:txBody>
          <a:bodyPr/>
          <a:lstStyle/>
          <a:p>
            <a:r>
              <a:rPr lang="en-GB" dirty="0"/>
              <a:t>Post Conf. Drinks?</a:t>
            </a:r>
          </a:p>
        </p:txBody>
      </p:sp>
      <p:sp>
        <p:nvSpPr>
          <p:cNvPr id="4" name="Text Placeholder 3">
            <a:extLst>
              <a:ext uri="{FF2B5EF4-FFF2-40B4-BE49-F238E27FC236}">
                <a16:creationId xmlns:a16="http://schemas.microsoft.com/office/drawing/2014/main" id="{3DD3E3C7-786D-2587-B8EC-DB4308A8FCD3}"/>
              </a:ext>
            </a:extLst>
          </p:cNvPr>
          <p:cNvSpPr>
            <a:spLocks noGrp="1"/>
          </p:cNvSpPr>
          <p:nvPr>
            <p:ph type="body" sz="quarter" idx="10"/>
          </p:nvPr>
        </p:nvSpPr>
        <p:spPr/>
        <p:txBody>
          <a:bodyPr/>
          <a:lstStyle/>
          <a:p>
            <a:endParaRPr lang="en-GB"/>
          </a:p>
        </p:txBody>
      </p:sp>
      <p:sp>
        <p:nvSpPr>
          <p:cNvPr id="5" name="Text Placeholder 4">
            <a:extLst>
              <a:ext uri="{FF2B5EF4-FFF2-40B4-BE49-F238E27FC236}">
                <a16:creationId xmlns:a16="http://schemas.microsoft.com/office/drawing/2014/main" id="{AFB38483-2E07-43E1-29BF-5BB544CAD9DA}"/>
              </a:ext>
            </a:extLst>
          </p:cNvPr>
          <p:cNvSpPr>
            <a:spLocks noGrp="1"/>
          </p:cNvSpPr>
          <p:nvPr>
            <p:ph type="body" sz="quarter" idx="11"/>
          </p:nvPr>
        </p:nvSpPr>
        <p:spPr/>
        <p:txBody>
          <a:bodyPr/>
          <a:lstStyle/>
          <a:p>
            <a:endParaRPr lang="en-GB"/>
          </a:p>
        </p:txBody>
      </p:sp>
      <p:pic>
        <p:nvPicPr>
          <p:cNvPr id="7" name="Picture 6">
            <a:extLst>
              <a:ext uri="{FF2B5EF4-FFF2-40B4-BE49-F238E27FC236}">
                <a16:creationId xmlns:a16="http://schemas.microsoft.com/office/drawing/2014/main" id="{0151AE44-854B-AA0F-1371-3C21A73AE338}"/>
              </a:ext>
            </a:extLst>
          </p:cNvPr>
          <p:cNvPicPr>
            <a:picLocks noChangeAspect="1"/>
          </p:cNvPicPr>
          <p:nvPr/>
        </p:nvPicPr>
        <p:blipFill>
          <a:blip r:embed="rId2"/>
          <a:srcRect b="62249"/>
          <a:stretch>
            <a:fillRect/>
          </a:stretch>
        </p:blipFill>
        <p:spPr>
          <a:xfrm>
            <a:off x="3047525" y="465618"/>
            <a:ext cx="9036625" cy="3396882"/>
          </a:xfrm>
          <a:prstGeom prst="rect">
            <a:avLst/>
          </a:prstGeom>
        </p:spPr>
      </p:pic>
      <p:pic>
        <p:nvPicPr>
          <p:cNvPr id="12" name="Picture 11">
            <a:extLst>
              <a:ext uri="{FF2B5EF4-FFF2-40B4-BE49-F238E27FC236}">
                <a16:creationId xmlns:a16="http://schemas.microsoft.com/office/drawing/2014/main" id="{1B15852B-9EA1-A1E0-6C67-9D1F344C3A6C}"/>
              </a:ext>
            </a:extLst>
          </p:cNvPr>
          <p:cNvPicPr>
            <a:picLocks noChangeAspect="1"/>
          </p:cNvPicPr>
          <p:nvPr/>
        </p:nvPicPr>
        <p:blipFill>
          <a:blip r:embed="rId3"/>
          <a:srcRect l="1788" t="4069" r="-428"/>
          <a:stretch>
            <a:fillRect/>
          </a:stretch>
        </p:blipFill>
        <p:spPr>
          <a:xfrm>
            <a:off x="3078725" y="3767172"/>
            <a:ext cx="9031055" cy="2914616"/>
          </a:xfrm>
          <a:prstGeom prst="rect">
            <a:avLst/>
          </a:prstGeom>
        </p:spPr>
      </p:pic>
    </p:spTree>
    <p:extLst>
      <p:ext uri="{BB962C8B-B14F-4D97-AF65-F5344CB8AC3E}">
        <p14:creationId xmlns:p14="http://schemas.microsoft.com/office/powerpoint/2010/main" val="3995269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2B4F7-D236-670A-6636-96FE1D618111}"/>
              </a:ext>
            </a:extLst>
          </p:cNvPr>
          <p:cNvSpPr>
            <a:spLocks noGrp="1"/>
          </p:cNvSpPr>
          <p:nvPr>
            <p:ph type="title"/>
          </p:nvPr>
        </p:nvSpPr>
        <p:spPr>
          <a:xfrm>
            <a:off x="772296" y="512598"/>
            <a:ext cx="10515600" cy="740733"/>
          </a:xfrm>
        </p:spPr>
        <p:txBody>
          <a:bodyPr>
            <a:normAutofit fontScale="90000"/>
          </a:bodyPr>
          <a:lstStyle/>
          <a:p>
            <a:r>
              <a:rPr lang="en-GB" sz="3600" dirty="0"/>
              <a:t>ISSMGE 21</a:t>
            </a:r>
            <a:r>
              <a:rPr lang="en-GB" sz="3600" baseline="30000" dirty="0"/>
              <a:t>st</a:t>
            </a:r>
            <a:r>
              <a:rPr lang="en-GB" sz="3600" dirty="0"/>
              <a:t> Int. Conf.  - Vienna - 14-19 June 2026  </a:t>
            </a:r>
            <a:br>
              <a:rPr lang="en-GB" sz="3600" dirty="0"/>
            </a:br>
            <a:r>
              <a:rPr lang="en-GB" sz="3600" dirty="0"/>
              <a:t>Ying Chen</a:t>
            </a:r>
            <a:endParaRPr lang="en-GB" dirty="0"/>
          </a:p>
        </p:txBody>
      </p:sp>
      <p:sp>
        <p:nvSpPr>
          <p:cNvPr id="3" name="Content Placeholder 2">
            <a:extLst>
              <a:ext uri="{FF2B5EF4-FFF2-40B4-BE49-F238E27FC236}">
                <a16:creationId xmlns:a16="http://schemas.microsoft.com/office/drawing/2014/main" id="{6A99F170-69D3-DB67-6AAA-D66A6E11BAA9}"/>
              </a:ext>
            </a:extLst>
          </p:cNvPr>
          <p:cNvSpPr>
            <a:spLocks noGrp="1"/>
          </p:cNvSpPr>
          <p:nvPr>
            <p:ph idx="1"/>
          </p:nvPr>
        </p:nvSpPr>
        <p:spPr>
          <a:xfrm>
            <a:off x="514649" y="1478941"/>
            <a:ext cx="11030893" cy="4351338"/>
          </a:xfrm>
        </p:spPr>
        <p:txBody>
          <a:bodyPr>
            <a:normAutofit fontScale="85000" lnSpcReduction="20000"/>
          </a:bodyPr>
          <a:lstStyle/>
          <a:p>
            <a:pPr marL="0" indent="0">
              <a:buNone/>
            </a:pPr>
            <a:endParaRPr lang="en-GB" dirty="0"/>
          </a:p>
          <a:p>
            <a:pPr lvl="1"/>
            <a:r>
              <a:rPr lang="en-GB" dirty="0"/>
              <a:t>Honour Lecture Proposal withdrawn.</a:t>
            </a:r>
            <a:endParaRPr lang="en-GB" dirty="0">
              <a:solidFill>
                <a:srgbClr val="FF0000"/>
              </a:solidFill>
            </a:endParaRPr>
          </a:p>
          <a:p>
            <a:pPr lvl="1"/>
            <a:endParaRPr lang="en-GB" dirty="0">
              <a:solidFill>
                <a:srgbClr val="FF0000"/>
              </a:solidFill>
            </a:endParaRPr>
          </a:p>
          <a:p>
            <a:pPr lvl="1"/>
            <a:r>
              <a:rPr lang="en-GB" dirty="0">
                <a:latin typeface="Calibri" panose="020F0502020204030204" pitchFamily="34" charset="0"/>
                <a:ea typeface="PMingLiU" panose="02020500000000000000" pitchFamily="18" charset="-120"/>
                <a:cs typeface="PMingLiU" panose="02020500000000000000" pitchFamily="18" charset="-120"/>
              </a:rPr>
              <a:t>Keynote speech on OM by Tony O’Brian  </a:t>
            </a:r>
            <a:r>
              <a:rPr lang="en-GB" dirty="0">
                <a:solidFill>
                  <a:srgbClr val="FF0000"/>
                </a:solidFill>
                <a:latin typeface="Calibri" panose="020F0502020204030204" pitchFamily="34" charset="0"/>
                <a:ea typeface="PMingLiU" panose="02020500000000000000" pitchFamily="18" charset="-120"/>
                <a:cs typeface="PMingLiU" panose="02020500000000000000" pitchFamily="18" charset="-120"/>
              </a:rPr>
              <a:t>Agreed.</a:t>
            </a:r>
          </a:p>
          <a:p>
            <a:pPr lvl="1"/>
            <a:endParaRPr lang="en-GB" dirty="0">
              <a:latin typeface="Calibri" panose="020F0502020204030204" pitchFamily="34" charset="0"/>
              <a:ea typeface="PMingLiU" panose="02020500000000000000" pitchFamily="18" charset="-120"/>
              <a:cs typeface="PMingLiU" panose="02020500000000000000" pitchFamily="18" charset="-120"/>
            </a:endParaRPr>
          </a:p>
          <a:p>
            <a:pPr lvl="1"/>
            <a:r>
              <a:rPr lang="en-GB" dirty="0">
                <a:latin typeface="Calibri" panose="020F0502020204030204" pitchFamily="34" charset="0"/>
                <a:ea typeface="PMingLiU" panose="02020500000000000000" pitchFamily="18" charset="-120"/>
                <a:cs typeface="PMingLiU" panose="02020500000000000000" pitchFamily="18" charset="-120"/>
              </a:rPr>
              <a:t>25 OM Papers submitted. </a:t>
            </a:r>
          </a:p>
          <a:p>
            <a:pPr lvl="2"/>
            <a:r>
              <a:rPr lang="en-GB" dirty="0">
                <a:solidFill>
                  <a:srgbClr val="FF0000"/>
                </a:solidFill>
                <a:latin typeface="Calibri" panose="020F0502020204030204" pitchFamily="34" charset="0"/>
                <a:ea typeface="PMingLiU" panose="02020500000000000000" pitchFamily="18" charset="-120"/>
                <a:cs typeface="PMingLiU" panose="02020500000000000000" pitchFamily="18" charset="-120"/>
              </a:rPr>
              <a:t>Oral session booked (90 Minutes)</a:t>
            </a:r>
            <a:r>
              <a:rPr lang="en-GB" dirty="0">
                <a:latin typeface="Calibri" panose="020F0502020204030204" pitchFamily="34" charset="0"/>
                <a:ea typeface="PMingLiU" panose="02020500000000000000" pitchFamily="18" charset="-120"/>
                <a:cs typeface="PMingLiU" panose="02020500000000000000" pitchFamily="18" charset="-120"/>
              </a:rPr>
              <a:t>. </a:t>
            </a:r>
          </a:p>
          <a:p>
            <a:pPr lvl="2"/>
            <a:r>
              <a:rPr lang="en-GB" dirty="0">
                <a:solidFill>
                  <a:srgbClr val="FF0000"/>
                </a:solidFill>
                <a:latin typeface="Calibri" panose="020F0502020204030204" pitchFamily="34" charset="0"/>
                <a:ea typeface="PMingLiU" panose="02020500000000000000" pitchFamily="18" charset="-120"/>
                <a:cs typeface="PMingLiU" panose="02020500000000000000" pitchFamily="18" charset="-120"/>
              </a:rPr>
              <a:t>Papers will be passed to TC206 – Dec 2025 – TC206 to select papers for presentation.</a:t>
            </a:r>
          </a:p>
          <a:p>
            <a:pPr lvl="1"/>
            <a:endParaRPr lang="en-GB" sz="2000" dirty="0">
              <a:latin typeface="PMingLiU" panose="02020500000000000000" pitchFamily="18" charset="-120"/>
              <a:ea typeface="PMingLiU" panose="02020500000000000000" pitchFamily="18" charset="-120"/>
              <a:cs typeface="PMingLiU" panose="02020500000000000000" pitchFamily="18" charset="-120"/>
            </a:endParaRPr>
          </a:p>
          <a:p>
            <a:pPr lvl="1"/>
            <a:r>
              <a:rPr lang="en-GB" dirty="0"/>
              <a:t>“Workshop” Session booked (90 minutes?) – TC206  to organise.  </a:t>
            </a:r>
          </a:p>
          <a:p>
            <a:pPr lvl="2"/>
            <a:r>
              <a:rPr lang="en-GB" dirty="0"/>
              <a:t>This is 2 or 3 discussion topics???</a:t>
            </a:r>
          </a:p>
          <a:p>
            <a:pPr lvl="2"/>
            <a:r>
              <a:rPr lang="en-GB" dirty="0"/>
              <a:t>Link to Oral Session Papers.</a:t>
            </a:r>
          </a:p>
          <a:p>
            <a:pPr lvl="2"/>
            <a:r>
              <a:rPr lang="en-GB" dirty="0"/>
              <a:t>What do we want to discuss?</a:t>
            </a:r>
          </a:p>
          <a:p>
            <a:pPr lvl="1"/>
            <a:endParaRPr lang="en-GB" dirty="0"/>
          </a:p>
          <a:p>
            <a:pPr lvl="1"/>
            <a:r>
              <a:rPr lang="en-GB" dirty="0"/>
              <a:t>TC206 informal evening dinner during conference – Should we plan?</a:t>
            </a:r>
          </a:p>
          <a:p>
            <a:pPr lvl="1"/>
            <a:endParaRPr lang="en-GB" dirty="0">
              <a:solidFill>
                <a:srgbClr val="FF0000"/>
              </a:solidFill>
            </a:endParaRPr>
          </a:p>
          <a:p>
            <a:pPr lvl="1"/>
            <a:endParaRPr lang="en-GB" dirty="0"/>
          </a:p>
        </p:txBody>
      </p:sp>
      <p:sp>
        <p:nvSpPr>
          <p:cNvPr id="4" name="Text Placeholder 3">
            <a:extLst>
              <a:ext uri="{FF2B5EF4-FFF2-40B4-BE49-F238E27FC236}">
                <a16:creationId xmlns:a16="http://schemas.microsoft.com/office/drawing/2014/main" id="{3E24729D-FCE3-019B-C1E0-93E247484907}"/>
              </a:ext>
            </a:extLst>
          </p:cNvPr>
          <p:cNvSpPr>
            <a:spLocks noGrp="1"/>
          </p:cNvSpPr>
          <p:nvPr>
            <p:ph type="body" sz="quarter" idx="10"/>
          </p:nvPr>
        </p:nvSpPr>
        <p:spPr/>
        <p:txBody>
          <a:bodyPr/>
          <a:lstStyle/>
          <a:p>
            <a:endParaRPr lang="en-GB"/>
          </a:p>
        </p:txBody>
      </p:sp>
      <p:sp>
        <p:nvSpPr>
          <p:cNvPr id="5" name="Text Placeholder 4">
            <a:extLst>
              <a:ext uri="{FF2B5EF4-FFF2-40B4-BE49-F238E27FC236}">
                <a16:creationId xmlns:a16="http://schemas.microsoft.com/office/drawing/2014/main" id="{305D4D8B-5E22-71CB-B82A-FB19A945EB23}"/>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21561804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Sans serif"/>
        <a:ea typeface=""/>
        <a:cs typeface=""/>
      </a:majorFont>
      <a:minorFont>
        <a:latin typeface="Sans Serif"/>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SSMGE Technical Committee 206 Powerpoint Template.potx" id="{3304A8CC-9291-49BB-B992-4DD4E00EE7E5}" vid="{09197AB1-976B-43DD-A3FC-DAED88A33283}"/>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SSMGE Technical Committee 206 Powerpoint Template.potx" id="{3304A8CC-9291-49BB-B992-4DD4E00EE7E5}" vid="{AC0B5073-BDC2-4D66-B056-1641E6949EA5}"/>
    </a:ext>
  </a:extLst>
</a:theme>
</file>

<file path=ppt/theme/theme3.xml><?xml version="1.0" encoding="utf-8"?>
<a:theme xmlns:a="http://schemas.openxmlformats.org/drawingml/2006/main" name="Mott MacDonald Template 2022">
  <a:themeElements>
    <a:clrScheme name="MM Lime Green">
      <a:dk1>
        <a:srgbClr val="000000"/>
      </a:dk1>
      <a:lt1>
        <a:srgbClr val="FFFFFF"/>
      </a:lt1>
      <a:dk2>
        <a:srgbClr val="575656"/>
      </a:dk2>
      <a:lt2>
        <a:srgbClr val="EDEBE6"/>
      </a:lt2>
      <a:accent1>
        <a:srgbClr val="AFC236"/>
      </a:accent1>
      <a:accent2>
        <a:srgbClr val="41AC4C"/>
      </a:accent2>
      <a:accent3>
        <a:srgbClr val="2FB6BC"/>
      </a:accent3>
      <a:accent4>
        <a:srgbClr val="009695"/>
      </a:accent4>
      <a:accent5>
        <a:srgbClr val="2B86C7"/>
      </a:accent5>
      <a:accent6>
        <a:srgbClr val="8E3F91"/>
      </a:accent6>
      <a:hlink>
        <a:srgbClr val="41AC4C"/>
      </a:hlink>
      <a:folHlink>
        <a:srgbClr val="AFC23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01_MM" id="{F30AE99B-6838-46DA-B1D2-91AC42CB6501}" vid="{DE1860A6-2B0B-4671-87D3-8AB175E35B06}"/>
    </a:ext>
  </a:extLst>
</a:theme>
</file>

<file path=ppt/theme/theme4.xml><?xml version="1.0" encoding="utf-8"?>
<a:theme xmlns:a="http://schemas.openxmlformats.org/drawingml/2006/main" name="3_Mott MacDonald Template 2022">
  <a:themeElements>
    <a:clrScheme name="MM Turquoise">
      <a:dk1>
        <a:srgbClr val="000000"/>
      </a:dk1>
      <a:lt1>
        <a:srgbClr val="FFFFFF"/>
      </a:lt1>
      <a:dk2>
        <a:srgbClr val="575656"/>
      </a:dk2>
      <a:lt2>
        <a:srgbClr val="EDEBE6"/>
      </a:lt2>
      <a:accent1>
        <a:srgbClr val="2FB6BC"/>
      </a:accent1>
      <a:accent2>
        <a:srgbClr val="009695"/>
      </a:accent2>
      <a:accent3>
        <a:srgbClr val="2B86C7"/>
      </a:accent3>
      <a:accent4>
        <a:srgbClr val="216B99"/>
      </a:accent4>
      <a:accent5>
        <a:srgbClr val="41AC4C"/>
      </a:accent5>
      <a:accent6>
        <a:srgbClr val="8E3F91"/>
      </a:accent6>
      <a:hlink>
        <a:srgbClr val="009695"/>
      </a:hlink>
      <a:folHlink>
        <a:srgbClr val="2FB6B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01_MM" id="{F30AE99B-6838-46DA-B1D2-91AC42CB6501}" vid="{DE1860A6-2B0B-4671-87D3-8AB175E35B06}"/>
    </a:ext>
  </a:extLst>
</a:theme>
</file>

<file path=ppt/theme/theme5.xml><?xml version="1.0" encoding="utf-8"?>
<a:theme xmlns:a="http://schemas.openxmlformats.org/drawingml/2006/main" name="1_Mott MacDonald Template 2022">
  <a:themeElements>
    <a:clrScheme name="MM Blue">
      <a:dk1>
        <a:srgbClr val="000000"/>
      </a:dk1>
      <a:lt1>
        <a:srgbClr val="FFFFFF"/>
      </a:lt1>
      <a:dk2>
        <a:srgbClr val="575656"/>
      </a:dk2>
      <a:lt2>
        <a:srgbClr val="EDEBE6"/>
      </a:lt2>
      <a:accent1>
        <a:srgbClr val="2B86C7"/>
      </a:accent1>
      <a:accent2>
        <a:srgbClr val="009695"/>
      </a:accent2>
      <a:accent3>
        <a:srgbClr val="41AC4C"/>
      </a:accent3>
      <a:accent4>
        <a:srgbClr val="AFC236"/>
      </a:accent4>
      <a:accent5>
        <a:srgbClr val="2FB6BC"/>
      </a:accent5>
      <a:accent6>
        <a:srgbClr val="216B99"/>
      </a:accent6>
      <a:hlink>
        <a:srgbClr val="216B99"/>
      </a:hlink>
      <a:folHlink>
        <a:srgbClr val="2B86C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01_MM" id="{F30AE99B-6838-46DA-B1D2-91AC42CB6501}" vid="{DE1860A6-2B0B-4671-87D3-8AB175E35B06}"/>
    </a:ext>
  </a:extLst>
</a:theme>
</file>

<file path=ppt/theme/theme6.xml><?xml version="1.0" encoding="utf-8"?>
<a:theme xmlns:a="http://schemas.openxmlformats.org/drawingml/2006/main" name="2_Mott MacDonald Template 2022">
  <a:themeElements>
    <a:clrScheme name="MM Lime Green">
      <a:dk1>
        <a:srgbClr val="000000"/>
      </a:dk1>
      <a:lt1>
        <a:srgbClr val="FFFFFF"/>
      </a:lt1>
      <a:dk2>
        <a:srgbClr val="575656"/>
      </a:dk2>
      <a:lt2>
        <a:srgbClr val="EDEBE6"/>
      </a:lt2>
      <a:accent1>
        <a:srgbClr val="AFC236"/>
      </a:accent1>
      <a:accent2>
        <a:srgbClr val="41AC4C"/>
      </a:accent2>
      <a:accent3>
        <a:srgbClr val="2FB6BC"/>
      </a:accent3>
      <a:accent4>
        <a:srgbClr val="009695"/>
      </a:accent4>
      <a:accent5>
        <a:srgbClr val="2B86C7"/>
      </a:accent5>
      <a:accent6>
        <a:srgbClr val="8E3F91"/>
      </a:accent6>
      <a:hlink>
        <a:srgbClr val="41AC4C"/>
      </a:hlink>
      <a:folHlink>
        <a:srgbClr val="AFC23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01_MM" id="{F30AE99B-6838-46DA-B1D2-91AC42CB6501}" vid="{DE1860A6-2B0B-4671-87D3-8AB175E35B06}"/>
    </a:ext>
  </a:extLst>
</a:theme>
</file>

<file path=ppt/theme/theme7.xml><?xml version="1.0" encoding="utf-8"?>
<a:theme xmlns:a="http://schemas.openxmlformats.org/drawingml/2006/main" name="Arup">
  <a:themeElements>
    <a:clrScheme name="Arup">
      <a:dk1>
        <a:srgbClr val="000000"/>
      </a:dk1>
      <a:lt1>
        <a:srgbClr val="FFFFFF"/>
      </a:lt1>
      <a:dk2>
        <a:srgbClr val="E61E28"/>
      </a:dk2>
      <a:lt2>
        <a:srgbClr val="FFFFFF"/>
      </a:lt2>
      <a:accent1>
        <a:srgbClr val="E61E28"/>
      </a:accent1>
      <a:accent2>
        <a:srgbClr val="88438B"/>
      </a:accent2>
      <a:accent3>
        <a:srgbClr val="054CA1"/>
      </a:accent3>
      <a:accent4>
        <a:srgbClr val="4D9EA9"/>
      </a:accent4>
      <a:accent5>
        <a:srgbClr val="D6488E"/>
      </a:accent5>
      <a:accent6>
        <a:srgbClr val="428B35"/>
      </a:accent6>
      <a:hlink>
        <a:srgbClr val="606062"/>
      </a:hlink>
      <a:folHlink>
        <a:srgbClr val="C9C9CA"/>
      </a:folHlink>
    </a:clrScheme>
    <a:fontScheme name="Arup Font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sz="2800" dirty="0" err="1" smtClean="0"/>
        </a:defPPr>
      </a:lstStyle>
    </a:txDef>
  </a:objectDefaults>
  <a:extraClrSchemeLst/>
  <a:custClrLst>
    <a:custClr name="Chart 1">
      <a:srgbClr val="E61E28"/>
    </a:custClr>
    <a:custClr name="Chart 2">
      <a:srgbClr val="88438B"/>
    </a:custClr>
    <a:custClr name="Chart 3">
      <a:srgbClr val="054CA1"/>
    </a:custClr>
    <a:custClr name="Chart 4">
      <a:srgbClr val="4D9EA9"/>
    </a:custClr>
    <a:custClr name="Chart 5">
      <a:srgbClr val="D6488E"/>
    </a:custClr>
    <a:custClr name="Chart 6">
      <a:srgbClr val="428B35"/>
    </a:custClr>
    <a:custClr name="Chart 7">
      <a:srgbClr val="1E99D7"/>
    </a:custClr>
    <a:custClr name="Chart 8">
      <a:srgbClr val="91967D"/>
    </a:custClr>
    <a:custClr name="Chart 9">
      <a:srgbClr val="E66E23"/>
    </a:custClr>
    <a:custClr name="Chart 10">
      <a:srgbClr val="50697D"/>
    </a:custClr>
  </a:custClr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TemplafySlideTemplateConfiguration><![CDATA[{"slideVersion":1,"isValidatorEnabled":false,"isLocked":false,"elementsMetadata":[],"slideId":"637753391892227763","enableDocumentContentUpdater":false,"version":"2.0"}]]></TemplafySlideTemplateConfiguration>
</file>

<file path=customXml/item10.xml><?xml version="1.0" encoding="utf-8"?>
<TemplafySlideTemplateConfiguration><![CDATA[{"slideVersion":1,"isValidatorEnabled":false,"isLocked":false,"elementsMetadata":[],"slideId":"637753391892243984","enableDocumentContentUpdater":false,"version":"2.0"}]]></TemplafySlideTemplateConfiguration>
</file>

<file path=customXml/item11.xml><?xml version="1.0" encoding="utf-8"?>
<TemplafySlideFormConfiguration><![CDATA[{"formFields":[],"formDataEntries":[]}]]></TemplafySlideFormConfiguration>
</file>

<file path=customXml/item12.xml><?xml version="1.0" encoding="utf-8"?>
<TemplafySlideTemplateConfiguration><![CDATA[{"documentContentValidatorConfiguration":{"enableDocumentContentValidator":false,"documentContentValidatorVersion":0},"elementsMetadata":[],"slideId":"637322504234685904","enableDocumentContentUpdater":true,"version":"1.0"}]]></TemplafySlideTemplateConfiguration>
</file>

<file path=customXml/item13.xml><?xml version="1.0" encoding="utf-8"?>
<TemplafySlideFormConfiguration><![CDATA[{"formFields":[],"formDataEntries":[]}]]></TemplafySlideFormConfiguration>
</file>

<file path=customXml/item14.xml><?xml version="1.0" encoding="utf-8"?>
<TemplafySlideFormConfiguration><![CDATA[{"formFields":[],"formDataEntries":[]}]]></TemplafySlideFormConfiguration>
</file>

<file path=customXml/item15.xml><?xml version="1.0" encoding="utf-8"?>
<TemplafySlideTemplateConfiguration><![CDATA[{"slideVersion":1,"isValidatorEnabled":false,"isLocked":false,"elementsMetadata":[],"slideId":"637753391892227763","enableDocumentContentUpdater":false,"version":"2.0"}]]></TemplafySlideTemplateConfiguration>
</file>

<file path=customXml/item16.xml><?xml version="1.0" encoding="utf-8"?>
<TemplafySlideTemplateConfiguration><![CDATA[{"slideVersion":1,"isValidatorEnabled":false,"isLocked":false,"elementsMetadata":[],"slideId":"637753391892227763","enableDocumentContentUpdater":false,"version":"2.0"}]]></TemplafySlideTemplateConfiguration>
</file>

<file path=customXml/item17.xml><?xml version="1.0" encoding="utf-8"?>
<TemplafySlideTemplateConfiguration><![CDATA[{"slideVersion":1,"isValidatorEnabled":false,"isLocked":false,"elementsMetadata":[],"slideId":"637753391892227763","enableDocumentContentUpdater":false,"version":"2.0"}]]></TemplafySlideTemplateConfiguration>
</file>

<file path=customXml/item18.xml><?xml version="1.0" encoding="utf-8"?>
<TemplafySlideFormConfiguration><![CDATA[{"formFields":[],"formDataEntries":[]}]]></TemplafySlideFormConfiguration>
</file>

<file path=customXml/item19.xml><?xml version="1.0" encoding="utf-8"?>
<TemplafySlideFormConfiguration><![CDATA[{"formFields":[],"formDataEntries":[]}]]></TemplafySlideFormConfiguration>
</file>

<file path=customXml/item2.xml><?xml version="1.0" encoding="utf-8"?>
<TemplafySlideFormConfiguration><![CDATA[{"formFields":[],"formDataEntries":[]}]]></TemplafySlideFormConfiguration>
</file>

<file path=customXml/item20.xml><?xml version="1.0" encoding="utf-8"?>
<TemplafySlideFormConfiguration><![CDATA[{"formFields":[],"formDataEntries":[]}]]></TemplafySlideFormConfiguration>
</file>

<file path=customXml/item21.xml><?xml version="1.0" encoding="utf-8"?>
<TemplafySlideTemplateConfiguration><![CDATA[{"documentContentValidatorConfiguration":{"enableDocumentContentValidator":false,"documentContentValidatorVersion":0},"elementsMetadata":[],"slideId":"637322504234842188","enableDocumentContentUpdater":true,"version":"1.0"}]]></TemplafySlideTemplateConfiguration>
</file>

<file path=customXml/item22.xml><?xml version="1.0" encoding="utf-8"?>
<TemplafySlideFormConfiguration><![CDATA[{"formFields":[],"formDataEntries":[]}]]></TemplafySlideFormConfiguration>
</file>

<file path=customXml/item23.xml><?xml version="1.0" encoding="utf-8"?>
<TemplafySlideFormConfiguration><![CDATA[{"formFields":[],"formDataEntries":[]}]]></TemplafySlideFormConfiguration>
</file>

<file path=customXml/item24.xml><?xml version="1.0" encoding="utf-8"?>
<TemplafySlideTemplateConfiguration><![CDATA[{"slideVersion":1,"isValidatorEnabled":false,"isLocked":false,"elementsMetadata":[],"slideId":"1233968207627288579","enableDocumentContentUpdater":false,"version":"2.0"}]]></TemplafySlideTemplateConfiguration>
</file>

<file path=customXml/item3.xml><?xml version="1.0" encoding="utf-8"?>
<TemplafySlideTemplateConfiguration><![CDATA[{"slideVersion":1,"isValidatorEnabled":false,"isLocked":false,"elementsMetadata":[],"slideId":"637753391892227763","enableDocumentContentUpdater":false,"version":"2.0"}]]></TemplafySlideTemplateConfiguration>
</file>

<file path=customXml/item4.xml><?xml version="1.0" encoding="utf-8"?>
<TemplafySlideFormConfiguration><![CDATA[{"formFields":[],"formDataEntries":[]}]]></TemplafySlideFormConfiguration>
</file>

<file path=customXml/item5.xml><?xml version="1.0" encoding="utf-8"?>
<TemplafySlideFormConfiguration><![CDATA[{"formFields":[],"formDataEntries":[]}]]></TemplafySlideFormConfiguration>
</file>

<file path=customXml/item6.xml><?xml version="1.0" encoding="utf-8"?>
<TemplafySlideTemplateConfiguration><![CDATA[{"slideVersion":1,"isValidatorEnabled":false,"isLocked":false,"elementsMetadata":[],"slideId":"637753391892227763","enableDocumentContentUpdater":false,"version":"2.0"}]]></TemplafySlideTemplateConfiguration>
</file>

<file path=customXml/item7.xml><?xml version="1.0" encoding="utf-8"?>
<TemplafySlideFormConfiguration><![CDATA[{"formFields":[],"formDataEntries":[]}]]></TemplafySlideFormConfiguration>
</file>

<file path=customXml/item8.xml><?xml version="1.0" encoding="utf-8"?>
<TemplafySlideTemplateConfiguration><![CDATA[{"slideVersion":1,"isValidatorEnabled":false,"isLocked":false,"elementsMetadata":[],"slideId":"637753391892227763","enableDocumentContentUpdater":false,"version":"2.0"}]]></TemplafySlideTemplateConfiguration>
</file>

<file path=customXml/item9.xml><?xml version="1.0" encoding="utf-8"?>
<TemplafySlideTemplateConfiguration><![CDATA[{"slideVersion":1,"isValidatorEnabled":false,"isLocked":false,"elementsMetadata":[],"slideId":"637753391892214650","enableDocumentContentUpdater":false,"version":"2.0"}]]></TemplafySlideTemplateConfiguration>
</file>

<file path=customXml/itemProps1.xml><?xml version="1.0" encoding="utf-8"?>
<ds:datastoreItem xmlns:ds="http://schemas.openxmlformats.org/officeDocument/2006/customXml" ds:itemID="{AB35A41D-9B92-4FCD-870B-7EEFA305B98E}">
  <ds:schemaRefs/>
</ds:datastoreItem>
</file>

<file path=customXml/itemProps10.xml><?xml version="1.0" encoding="utf-8"?>
<ds:datastoreItem xmlns:ds="http://schemas.openxmlformats.org/officeDocument/2006/customXml" ds:itemID="{A013EFAB-EA8A-4ACB-9F2D-029C55C5896C}">
  <ds:schemaRefs/>
</ds:datastoreItem>
</file>

<file path=customXml/itemProps11.xml><?xml version="1.0" encoding="utf-8"?>
<ds:datastoreItem xmlns:ds="http://schemas.openxmlformats.org/officeDocument/2006/customXml" ds:itemID="{DC99435C-290C-4CDF-A5E2-B38CA16AA338}">
  <ds:schemaRefs/>
</ds:datastoreItem>
</file>

<file path=customXml/itemProps12.xml><?xml version="1.0" encoding="utf-8"?>
<ds:datastoreItem xmlns:ds="http://schemas.openxmlformats.org/officeDocument/2006/customXml" ds:itemID="{7B99D4F5-E01C-4BDD-A9B0-7CF37D96E577}">
  <ds:schemaRefs/>
</ds:datastoreItem>
</file>

<file path=customXml/itemProps13.xml><?xml version="1.0" encoding="utf-8"?>
<ds:datastoreItem xmlns:ds="http://schemas.openxmlformats.org/officeDocument/2006/customXml" ds:itemID="{64E48607-DE2F-4FCE-A254-D002F1BF10AC}">
  <ds:schemaRefs/>
</ds:datastoreItem>
</file>

<file path=customXml/itemProps14.xml><?xml version="1.0" encoding="utf-8"?>
<ds:datastoreItem xmlns:ds="http://schemas.openxmlformats.org/officeDocument/2006/customXml" ds:itemID="{14D1AAC2-A1E6-4A85-9094-A7D60DF7FD9A}">
  <ds:schemaRefs/>
</ds:datastoreItem>
</file>

<file path=customXml/itemProps15.xml><?xml version="1.0" encoding="utf-8"?>
<ds:datastoreItem xmlns:ds="http://schemas.openxmlformats.org/officeDocument/2006/customXml" ds:itemID="{38BD5DE6-8A20-4DBE-BE64-342F55C3AD1B}">
  <ds:schemaRefs/>
</ds:datastoreItem>
</file>

<file path=customXml/itemProps16.xml><?xml version="1.0" encoding="utf-8"?>
<ds:datastoreItem xmlns:ds="http://schemas.openxmlformats.org/officeDocument/2006/customXml" ds:itemID="{DF99B058-CFEB-455C-8E60-8DCB3C0EDBCC}">
  <ds:schemaRefs/>
</ds:datastoreItem>
</file>

<file path=customXml/itemProps17.xml><?xml version="1.0" encoding="utf-8"?>
<ds:datastoreItem xmlns:ds="http://schemas.openxmlformats.org/officeDocument/2006/customXml" ds:itemID="{C946C537-ECA8-46CA-BDAA-205272BC8AE1}">
  <ds:schemaRefs/>
</ds:datastoreItem>
</file>

<file path=customXml/itemProps18.xml><?xml version="1.0" encoding="utf-8"?>
<ds:datastoreItem xmlns:ds="http://schemas.openxmlformats.org/officeDocument/2006/customXml" ds:itemID="{DA7858F9-2698-4030-8FA4-8A474590326A}">
  <ds:schemaRefs/>
</ds:datastoreItem>
</file>

<file path=customXml/itemProps19.xml><?xml version="1.0" encoding="utf-8"?>
<ds:datastoreItem xmlns:ds="http://schemas.openxmlformats.org/officeDocument/2006/customXml" ds:itemID="{C0B7E490-4658-4FB4-9267-A2472966FC60}">
  <ds:schemaRefs/>
</ds:datastoreItem>
</file>

<file path=customXml/itemProps2.xml><?xml version="1.0" encoding="utf-8"?>
<ds:datastoreItem xmlns:ds="http://schemas.openxmlformats.org/officeDocument/2006/customXml" ds:itemID="{3BE2DBBA-3C2A-4E38-8B2C-30B1925A0391}">
  <ds:schemaRefs/>
</ds:datastoreItem>
</file>

<file path=customXml/itemProps20.xml><?xml version="1.0" encoding="utf-8"?>
<ds:datastoreItem xmlns:ds="http://schemas.openxmlformats.org/officeDocument/2006/customXml" ds:itemID="{6E4B402B-296A-4127-9396-49A0B62E09C1}">
  <ds:schemaRefs/>
</ds:datastoreItem>
</file>

<file path=customXml/itemProps21.xml><?xml version="1.0" encoding="utf-8"?>
<ds:datastoreItem xmlns:ds="http://schemas.openxmlformats.org/officeDocument/2006/customXml" ds:itemID="{AD9F35C9-FDE3-4512-8D36-1B3A5A1C3AD9}">
  <ds:schemaRefs/>
</ds:datastoreItem>
</file>

<file path=customXml/itemProps22.xml><?xml version="1.0" encoding="utf-8"?>
<ds:datastoreItem xmlns:ds="http://schemas.openxmlformats.org/officeDocument/2006/customXml" ds:itemID="{4A134940-D1D2-423D-AE64-8301C6C14851}">
  <ds:schemaRefs/>
</ds:datastoreItem>
</file>

<file path=customXml/itemProps23.xml><?xml version="1.0" encoding="utf-8"?>
<ds:datastoreItem xmlns:ds="http://schemas.openxmlformats.org/officeDocument/2006/customXml" ds:itemID="{A29A47B4-11FB-44DC-8E46-E9E6BF216DF5}">
  <ds:schemaRefs/>
</ds:datastoreItem>
</file>

<file path=customXml/itemProps24.xml><?xml version="1.0" encoding="utf-8"?>
<ds:datastoreItem xmlns:ds="http://schemas.openxmlformats.org/officeDocument/2006/customXml" ds:itemID="{DEA1E709-12CA-49D1-8A09-8E26E72C9465}">
  <ds:schemaRefs/>
</ds:datastoreItem>
</file>

<file path=customXml/itemProps3.xml><?xml version="1.0" encoding="utf-8"?>
<ds:datastoreItem xmlns:ds="http://schemas.openxmlformats.org/officeDocument/2006/customXml" ds:itemID="{B8A97941-2E86-4DA0-AD78-FE5F4D84F921}">
  <ds:schemaRefs/>
</ds:datastoreItem>
</file>

<file path=customXml/itemProps4.xml><?xml version="1.0" encoding="utf-8"?>
<ds:datastoreItem xmlns:ds="http://schemas.openxmlformats.org/officeDocument/2006/customXml" ds:itemID="{BA9684A7-4C4C-47DE-A70D-56BA0990C4B7}">
  <ds:schemaRefs/>
</ds:datastoreItem>
</file>

<file path=customXml/itemProps5.xml><?xml version="1.0" encoding="utf-8"?>
<ds:datastoreItem xmlns:ds="http://schemas.openxmlformats.org/officeDocument/2006/customXml" ds:itemID="{430B21EC-2084-4508-97D0-8AC759F4396E}">
  <ds:schemaRefs/>
</ds:datastoreItem>
</file>

<file path=customXml/itemProps6.xml><?xml version="1.0" encoding="utf-8"?>
<ds:datastoreItem xmlns:ds="http://schemas.openxmlformats.org/officeDocument/2006/customXml" ds:itemID="{DD5000C6-0713-46B0-938F-F4113FE7A2AB}">
  <ds:schemaRefs/>
</ds:datastoreItem>
</file>

<file path=customXml/itemProps7.xml><?xml version="1.0" encoding="utf-8"?>
<ds:datastoreItem xmlns:ds="http://schemas.openxmlformats.org/officeDocument/2006/customXml" ds:itemID="{5D0D8289-49FD-41C8-8C43-34508C3127FD}">
  <ds:schemaRefs/>
</ds:datastoreItem>
</file>

<file path=customXml/itemProps8.xml><?xml version="1.0" encoding="utf-8"?>
<ds:datastoreItem xmlns:ds="http://schemas.openxmlformats.org/officeDocument/2006/customXml" ds:itemID="{33416931-B3CD-4018-8835-380FDC98E6EF}">
  <ds:schemaRefs/>
</ds:datastoreItem>
</file>

<file path=customXml/itemProps9.xml><?xml version="1.0" encoding="utf-8"?>
<ds:datastoreItem xmlns:ds="http://schemas.openxmlformats.org/officeDocument/2006/customXml" ds:itemID="{66EC641E-6C2C-4CF2-8558-B0289BE67A81}">
  <ds:schemaRefs/>
</ds:datastoreItem>
</file>

<file path=docMetadata/LabelInfo.xml><?xml version="1.0" encoding="utf-8"?>
<clbl:labelList xmlns:clbl="http://schemas.microsoft.com/office/2020/mipLabelMetadata">
  <clbl:label id="{82fa3fd3-029b-403d-91b4-1dc930cb0e60}" enabled="1" method="Standard" siteId="{4ae48b41-0137-4599-8661-fc641fe77bea}" removed="0"/>
</clbl:labelList>
</file>

<file path=docProps/app.xml><?xml version="1.0" encoding="utf-8"?>
<Properties xmlns="http://schemas.openxmlformats.org/officeDocument/2006/extended-properties" xmlns:vt="http://schemas.openxmlformats.org/officeDocument/2006/docPropsVTypes">
  <Template>Sub group Monitoring data</Template>
  <TotalTime>23427</TotalTime>
  <Words>2166</Words>
  <Application>Microsoft Office PowerPoint</Application>
  <PresentationFormat>Widescreen</PresentationFormat>
  <Paragraphs>350</Paragraphs>
  <Slides>29</Slides>
  <Notes>1</Notes>
  <HiddenSlides>0</HiddenSlides>
  <MMClips>0</MMClips>
  <ScaleCrop>false</ScaleCrop>
  <HeadingPairs>
    <vt:vector size="8" baseType="variant">
      <vt:variant>
        <vt:lpstr>Fonts Used</vt:lpstr>
      </vt:variant>
      <vt:variant>
        <vt:i4>13</vt:i4>
      </vt:variant>
      <vt:variant>
        <vt:lpstr>Theme</vt:lpstr>
      </vt:variant>
      <vt:variant>
        <vt:i4>7</vt:i4>
      </vt:variant>
      <vt:variant>
        <vt:lpstr>Embedded OLE Servers</vt:lpstr>
      </vt:variant>
      <vt:variant>
        <vt:i4>1</vt:i4>
      </vt:variant>
      <vt:variant>
        <vt:lpstr>Slide Titles</vt:lpstr>
      </vt:variant>
      <vt:variant>
        <vt:i4>29</vt:i4>
      </vt:variant>
    </vt:vector>
  </HeadingPairs>
  <TitlesOfParts>
    <vt:vector size="50" baseType="lpstr">
      <vt:lpstr>ＭＳ Ｐゴシック</vt:lpstr>
      <vt:lpstr>PMingLiU</vt:lpstr>
      <vt:lpstr>Aptos</vt:lpstr>
      <vt:lpstr>Arial</vt:lpstr>
      <vt:lpstr>Arial Black</vt:lpstr>
      <vt:lpstr>Calibri</vt:lpstr>
      <vt:lpstr>Johnston100</vt:lpstr>
      <vt:lpstr>Johnston100 Light</vt:lpstr>
      <vt:lpstr>Sans Serif</vt:lpstr>
      <vt:lpstr>SansSerif</vt:lpstr>
      <vt:lpstr>Symbol</vt:lpstr>
      <vt:lpstr>Times New Roman</vt:lpstr>
      <vt:lpstr>Wingdings</vt:lpstr>
      <vt:lpstr>Office Theme</vt:lpstr>
      <vt:lpstr>Custom Design</vt:lpstr>
      <vt:lpstr>Mott MacDonald Template 2022</vt:lpstr>
      <vt:lpstr>3_Mott MacDonald Template 2022</vt:lpstr>
      <vt:lpstr>1_Mott MacDonald Template 2022</vt:lpstr>
      <vt:lpstr>2_Mott MacDonald Template 2022</vt:lpstr>
      <vt:lpstr>Arup</vt:lpstr>
      <vt:lpstr>Acrobat Document</vt:lpstr>
      <vt:lpstr>ISSMGE - TC206 Management Meeting  3-12-2025 at 09:00 – 09.30hrs - UK time</vt:lpstr>
      <vt:lpstr>Management Group  - Agenda  </vt:lpstr>
      <vt:lpstr>2)TC206 Administration Websites Update –  Alessandro Martucci - </vt:lpstr>
      <vt:lpstr>3) Conferences </vt:lpstr>
      <vt:lpstr>OM CONFERENCE ON OM DEVELOPMENTS -17/3/2026  at Imperial College. Truong Le and Franz Tschuchnigg</vt:lpstr>
      <vt:lpstr>OM Conference - Flier </vt:lpstr>
      <vt:lpstr>Agenda Morning  </vt:lpstr>
      <vt:lpstr>Agenda PM</vt:lpstr>
      <vt:lpstr>ISSMGE 21st Int. Conf.  - Vienna - 14-19 June 2026   Ying Chen</vt:lpstr>
      <vt:lpstr>PowerPoint Presentation</vt:lpstr>
      <vt:lpstr>Other Conf / Publications:</vt:lpstr>
      <vt:lpstr>CIRIA Revised R185 on OM (Hock /Tony)</vt:lpstr>
      <vt:lpstr>Proposed Chapter Headings</vt:lpstr>
      <vt:lpstr>Our Team – Author’s Specialisms</vt:lpstr>
      <vt:lpstr>Our Approach</vt:lpstr>
      <vt:lpstr>PowerPoint Presentation</vt:lpstr>
      <vt:lpstr>PowerPoint Presentation</vt:lpstr>
      <vt:lpstr>5)Working Group Updates</vt:lpstr>
      <vt:lpstr>TC 206 Meeting</vt:lpstr>
      <vt:lpstr>PowerPoint Presentation</vt:lpstr>
      <vt:lpstr>PowerPoint Presentation</vt:lpstr>
      <vt:lpstr>PowerPoint Presentation</vt:lpstr>
      <vt:lpstr>Monitoring Group   (Hock, Leen, Dorota, Daniele)</vt:lpstr>
      <vt:lpstr>Contracts - update by Tony O’Brien </vt:lpstr>
      <vt:lpstr>Eurocodes - Johan Spross </vt:lpstr>
      <vt:lpstr>Historical Assets – Mandy Korff</vt:lpstr>
      <vt:lpstr>Tunnelling Working Group - update by C Menkiti </vt:lpstr>
      <vt:lpstr>9)Next Meetings</vt:lpstr>
      <vt:lpstr>Any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Monitoring data for back analysis</dc:title>
  <dc:creator>Ying Chen</dc:creator>
  <cp:lastModifiedBy>Duncan Nicholson</cp:lastModifiedBy>
  <cp:revision>237</cp:revision>
  <cp:lastPrinted>2021-03-17T15:14:37Z</cp:lastPrinted>
  <dcterms:created xsi:type="dcterms:W3CDTF">2021-02-13T15:35:14Z</dcterms:created>
  <dcterms:modified xsi:type="dcterms:W3CDTF">2025-12-03T09:43:51Z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2fa3fd3-029b-403d-91b4-1dc930cb0e60_Enabled">
    <vt:lpwstr>true</vt:lpwstr>
  </property>
  <property fmtid="{D5CDD505-2E9C-101B-9397-08002B2CF9AE}" pid="3" name="MSIP_Label_82fa3fd3-029b-403d-91b4-1dc930cb0e60_SetDate">
    <vt:lpwstr>2020-11-17T10:39:20Z</vt:lpwstr>
  </property>
  <property fmtid="{D5CDD505-2E9C-101B-9397-08002B2CF9AE}" pid="4" name="MSIP_Label_82fa3fd3-029b-403d-91b4-1dc930cb0e60_Method">
    <vt:lpwstr>Standard</vt:lpwstr>
  </property>
  <property fmtid="{D5CDD505-2E9C-101B-9397-08002B2CF9AE}" pid="5" name="MSIP_Label_82fa3fd3-029b-403d-91b4-1dc930cb0e60_Name">
    <vt:lpwstr>82fa3fd3-029b-403d-91b4-1dc930cb0e60</vt:lpwstr>
  </property>
  <property fmtid="{D5CDD505-2E9C-101B-9397-08002B2CF9AE}" pid="6" name="MSIP_Label_82fa3fd3-029b-403d-91b4-1dc930cb0e60_SiteId">
    <vt:lpwstr>4ae48b41-0137-4599-8661-fc641fe77bea</vt:lpwstr>
  </property>
  <property fmtid="{D5CDD505-2E9C-101B-9397-08002B2CF9AE}" pid="7" name="MSIP_Label_82fa3fd3-029b-403d-91b4-1dc930cb0e60_ActionId">
    <vt:lpwstr>4b62c35d-e160-4fee-9d41-6dde98de8b50</vt:lpwstr>
  </property>
  <property fmtid="{D5CDD505-2E9C-101B-9397-08002B2CF9AE}" pid="8" name="MSIP_Label_82fa3fd3-029b-403d-91b4-1dc930cb0e60_ContentBits">
    <vt:lpwstr>0</vt:lpwstr>
  </property>
</Properties>
</file>