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5.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3"/>
    <p:sldMasterId id="2147483661" r:id="rId24"/>
    <p:sldMasterId id="2147483684" r:id="rId25"/>
    <p:sldMasterId id="2147483722" r:id="rId26"/>
    <p:sldMasterId id="2147483760" r:id="rId27"/>
    <p:sldMasterId id="2147483807" r:id="rId28"/>
    <p:sldMasterId id="2147483845" r:id="rId29"/>
  </p:sldMasterIdLst>
  <p:notesMasterIdLst>
    <p:notesMasterId r:id="rId64"/>
  </p:notesMasterIdLst>
  <p:sldIdLst>
    <p:sldId id="553" r:id="rId30"/>
    <p:sldId id="634" r:id="rId31"/>
    <p:sldId id="3250" r:id="rId32"/>
    <p:sldId id="3244" r:id="rId33"/>
    <p:sldId id="3254" r:id="rId34"/>
    <p:sldId id="3255" r:id="rId35"/>
    <p:sldId id="3261" r:id="rId36"/>
    <p:sldId id="3262" r:id="rId37"/>
    <p:sldId id="3270" r:id="rId38"/>
    <p:sldId id="3266" r:id="rId39"/>
    <p:sldId id="3265" r:id="rId40"/>
    <p:sldId id="3267" r:id="rId41"/>
    <p:sldId id="3268" r:id="rId42"/>
    <p:sldId id="3269" r:id="rId43"/>
    <p:sldId id="3263" r:id="rId44"/>
    <p:sldId id="3218" r:id="rId45"/>
    <p:sldId id="256" r:id="rId46"/>
    <p:sldId id="3257" r:id="rId47"/>
    <p:sldId id="3258" r:id="rId48"/>
    <p:sldId id="3222" r:id="rId49"/>
    <p:sldId id="3251" r:id="rId50"/>
    <p:sldId id="257" r:id="rId51"/>
    <p:sldId id="258" r:id="rId52"/>
    <p:sldId id="3216" r:id="rId53"/>
    <p:sldId id="1756" r:id="rId54"/>
    <p:sldId id="3248" r:id="rId55"/>
    <p:sldId id="3213" r:id="rId56"/>
    <p:sldId id="3259" r:id="rId57"/>
    <p:sldId id="1769" r:id="rId58"/>
    <p:sldId id="3260" r:id="rId59"/>
    <p:sldId id="3217" r:id="rId60"/>
    <p:sldId id="3212" r:id="rId61"/>
    <p:sldId id="1766" r:id="rId62"/>
    <p:sldId id="3209" r:id="rId63"/>
  </p:sldIdLst>
  <p:sldSz cx="1219200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can Nicholson" initials="DN" lastIdx="3" clrIdx="0">
    <p:extLst>
      <p:ext uri="{19B8F6BF-5375-455C-9EA6-DF929625EA0E}">
        <p15:presenceInfo xmlns:p15="http://schemas.microsoft.com/office/powerpoint/2012/main" userId="S::duncan.nicholson@arup.com::d00339fd-09dc-4151-a2a9-f88dc3c3a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0000FF"/>
    <a:srgbClr val="B12B32"/>
    <a:srgbClr val="33CC33"/>
    <a:srgbClr val="009900"/>
    <a:srgbClr val="6699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15954-3819-48F4-B362-AFBFD96BEAA6}" v="5" dt="2026-03-08T18:04:19.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9" autoAdjust="0"/>
    <p:restoredTop sz="94660"/>
  </p:normalViewPr>
  <p:slideViewPr>
    <p:cSldViewPr snapToGrid="0">
      <p:cViewPr varScale="1">
        <p:scale>
          <a:sx n="71" d="100"/>
          <a:sy n="71" d="100"/>
        </p:scale>
        <p:origin x="91" y="490"/>
      </p:cViewPr>
      <p:guideLst/>
    </p:cSldViewPr>
  </p:slideViewPr>
  <p:notesTextViewPr>
    <p:cViewPr>
      <p:scale>
        <a:sx n="1" d="1"/>
        <a:sy n="1" d="1"/>
      </p:scale>
      <p:origin x="0" y="0"/>
    </p:cViewPr>
  </p:notesTextViewPr>
  <p:sorterViewPr>
    <p:cViewPr>
      <p:scale>
        <a:sx n="100" d="100"/>
        <a:sy n="100" d="100"/>
      </p:scale>
      <p:origin x="0" y="-25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4.xml"/><Relationship Id="rId21" Type="http://schemas.openxmlformats.org/officeDocument/2006/relationships/customXml" Target="../customXml/item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theme" Target="theme/theme1.xml"/><Relationship Id="rId7" Type="http://schemas.openxmlformats.org/officeDocument/2006/relationships/customXml" Target="../customXml/item7.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7.xml"/><Relationship Id="rId11" Type="http://schemas.openxmlformats.org/officeDocument/2006/relationships/customXml" Target="../customXml/item11.xml"/><Relationship Id="rId24" Type="http://schemas.openxmlformats.org/officeDocument/2006/relationships/slideMaster" Target="slideMasters/slideMaster2.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32.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5.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22.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3.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Master" Target="slideMasters/slideMaster6.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customXml" Target="../customXml/item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Nicholson" userId="d00339fd-09dc-4151-a2a9-f88dc3c3a050" providerId="ADAL" clId="{6349E5F5-E66E-4810-8A1E-567E697E50A6}"/>
    <pc:docChg chg="custSel addSld delSld modSld sldOrd">
      <pc:chgData name="Duncan Nicholson" userId="d00339fd-09dc-4151-a2a9-f88dc3c3a050" providerId="ADAL" clId="{6349E5F5-E66E-4810-8A1E-567E697E50A6}" dt="2026-03-08T19:32:36.050" v="3064" actId="6549"/>
      <pc:docMkLst>
        <pc:docMk/>
      </pc:docMkLst>
      <pc:sldChg chg="del">
        <pc:chgData name="Duncan Nicholson" userId="d00339fd-09dc-4151-a2a9-f88dc3c3a050" providerId="ADAL" clId="{6349E5F5-E66E-4810-8A1E-567E697E50A6}" dt="2026-03-08T19:31:22.052" v="3036" actId="47"/>
        <pc:sldMkLst>
          <pc:docMk/>
          <pc:sldMk cId="2408293167" sldId="272"/>
        </pc:sldMkLst>
      </pc:sldChg>
      <pc:sldChg chg="del mod modShow">
        <pc:chgData name="Duncan Nicholson" userId="d00339fd-09dc-4151-a2a9-f88dc3c3a050" providerId="ADAL" clId="{6349E5F5-E66E-4810-8A1E-567E697E50A6}" dt="2026-03-08T19:31:05.276" v="3035" actId="47"/>
        <pc:sldMkLst>
          <pc:docMk/>
          <pc:sldMk cId="2367131346" sldId="273"/>
        </pc:sldMkLst>
      </pc:sldChg>
      <pc:sldChg chg="del">
        <pc:chgData name="Duncan Nicholson" userId="d00339fd-09dc-4151-a2a9-f88dc3c3a050" providerId="ADAL" clId="{6349E5F5-E66E-4810-8A1E-567E697E50A6}" dt="2026-03-08T19:27:55.165" v="3029" actId="47"/>
        <pc:sldMkLst>
          <pc:docMk/>
          <pc:sldMk cId="1720850927" sldId="282"/>
        </pc:sldMkLst>
      </pc:sldChg>
      <pc:sldChg chg="del mod modShow">
        <pc:chgData name="Duncan Nicholson" userId="d00339fd-09dc-4151-a2a9-f88dc3c3a050" providerId="ADAL" clId="{6349E5F5-E66E-4810-8A1E-567E697E50A6}" dt="2026-03-08T19:31:02.910" v="3034" actId="47"/>
        <pc:sldMkLst>
          <pc:docMk/>
          <pc:sldMk cId="3019027391" sldId="373"/>
        </pc:sldMkLst>
      </pc:sldChg>
      <pc:sldChg chg="del mod modShow">
        <pc:chgData name="Duncan Nicholson" userId="d00339fd-09dc-4151-a2a9-f88dc3c3a050" providerId="ADAL" clId="{6349E5F5-E66E-4810-8A1E-567E697E50A6}" dt="2026-03-08T19:31:01.406" v="3033" actId="47"/>
        <pc:sldMkLst>
          <pc:docMk/>
          <pc:sldMk cId="2566313657" sldId="386"/>
        </pc:sldMkLst>
      </pc:sldChg>
      <pc:sldChg chg="modSp mod">
        <pc:chgData name="Duncan Nicholson" userId="d00339fd-09dc-4151-a2a9-f88dc3c3a050" providerId="ADAL" clId="{6349E5F5-E66E-4810-8A1E-567E697E50A6}" dt="2026-03-08T13:01:40.445" v="5" actId="20577"/>
        <pc:sldMkLst>
          <pc:docMk/>
          <pc:sldMk cId="2269087906" sldId="553"/>
        </pc:sldMkLst>
        <pc:spChg chg="mod">
          <ac:chgData name="Duncan Nicholson" userId="d00339fd-09dc-4151-a2a9-f88dc3c3a050" providerId="ADAL" clId="{6349E5F5-E66E-4810-8A1E-567E697E50A6}" dt="2026-03-08T13:01:40.445" v="5" actId="20577"/>
          <ac:spMkLst>
            <pc:docMk/>
            <pc:sldMk cId="2269087906" sldId="553"/>
            <ac:spMk id="2" creationId="{00000000-0000-0000-0000-000000000000}"/>
          </ac:spMkLst>
        </pc:spChg>
      </pc:sldChg>
      <pc:sldChg chg="modSp mod">
        <pc:chgData name="Duncan Nicholson" userId="d00339fd-09dc-4151-a2a9-f88dc3c3a050" providerId="ADAL" clId="{6349E5F5-E66E-4810-8A1E-567E697E50A6}" dt="2026-03-08T19:22:47.872" v="2924" actId="20577"/>
        <pc:sldMkLst>
          <pc:docMk/>
          <pc:sldMk cId="280566355" sldId="634"/>
        </pc:sldMkLst>
        <pc:spChg chg="mod">
          <ac:chgData name="Duncan Nicholson" userId="d00339fd-09dc-4151-a2a9-f88dc3c3a050" providerId="ADAL" clId="{6349E5F5-E66E-4810-8A1E-567E697E50A6}" dt="2026-03-08T19:21:31.568" v="2880" actId="403"/>
          <ac:spMkLst>
            <pc:docMk/>
            <pc:sldMk cId="280566355" sldId="634"/>
            <ac:spMk id="3" creationId="{63D560E5-0D25-4364-8DD8-42658FCACDB4}"/>
          </ac:spMkLst>
        </pc:spChg>
        <pc:spChg chg="mod">
          <ac:chgData name="Duncan Nicholson" userId="d00339fd-09dc-4151-a2a9-f88dc3c3a050" providerId="ADAL" clId="{6349E5F5-E66E-4810-8A1E-567E697E50A6}" dt="2026-03-08T19:22:47.872" v="2924" actId="20577"/>
          <ac:spMkLst>
            <pc:docMk/>
            <pc:sldMk cId="280566355" sldId="634"/>
            <ac:spMk id="6" creationId="{B47237DF-3A25-5BAB-F1C7-1DCA7C5F245D}"/>
          </ac:spMkLst>
        </pc:spChg>
      </pc:sldChg>
      <pc:sldChg chg="modSp mod">
        <pc:chgData name="Duncan Nicholson" userId="d00339fd-09dc-4151-a2a9-f88dc3c3a050" providerId="ADAL" clId="{6349E5F5-E66E-4810-8A1E-567E697E50A6}" dt="2026-03-08T19:27:40.143" v="3028" actId="403"/>
        <pc:sldMkLst>
          <pc:docMk/>
          <pc:sldMk cId="1346354562" sldId="1756"/>
        </pc:sldMkLst>
        <pc:spChg chg="mod">
          <ac:chgData name="Duncan Nicholson" userId="d00339fd-09dc-4151-a2a9-f88dc3c3a050" providerId="ADAL" clId="{6349E5F5-E66E-4810-8A1E-567E697E50A6}" dt="2026-03-08T19:27:40.143" v="3028" actId="403"/>
          <ac:spMkLst>
            <pc:docMk/>
            <pc:sldMk cId="1346354562" sldId="1756"/>
            <ac:spMk id="6" creationId="{9B51B2C6-5708-4930-9CEB-1A0B0A362968}"/>
          </ac:spMkLst>
        </pc:spChg>
      </pc:sldChg>
      <pc:sldChg chg="del mod modShow">
        <pc:chgData name="Duncan Nicholson" userId="d00339fd-09dc-4151-a2a9-f88dc3c3a050" providerId="ADAL" clId="{6349E5F5-E66E-4810-8A1E-567E697E50A6}" dt="2026-03-08T19:29:37.466" v="3032" actId="47"/>
        <pc:sldMkLst>
          <pc:docMk/>
          <pc:sldMk cId="2314399193" sldId="1765"/>
        </pc:sldMkLst>
      </pc:sldChg>
      <pc:sldChg chg="modSp mod">
        <pc:chgData name="Duncan Nicholson" userId="d00339fd-09dc-4151-a2a9-f88dc3c3a050" providerId="ADAL" clId="{6349E5F5-E66E-4810-8A1E-567E697E50A6}" dt="2026-03-08T19:32:36.050" v="3064" actId="6549"/>
        <pc:sldMkLst>
          <pc:docMk/>
          <pc:sldMk cId="1620594349" sldId="1766"/>
        </pc:sldMkLst>
        <pc:spChg chg="mod">
          <ac:chgData name="Duncan Nicholson" userId="d00339fd-09dc-4151-a2a9-f88dc3c3a050" providerId="ADAL" clId="{6349E5F5-E66E-4810-8A1E-567E697E50A6}" dt="2026-03-08T19:32:36.050" v="3064" actId="6549"/>
          <ac:spMkLst>
            <pc:docMk/>
            <pc:sldMk cId="1620594349" sldId="1766"/>
            <ac:spMk id="3" creationId="{ABD6B1D9-37CE-DD79-4938-E0C903BB204B}"/>
          </ac:spMkLst>
        </pc:spChg>
      </pc:sldChg>
      <pc:sldChg chg="modSp mod">
        <pc:chgData name="Duncan Nicholson" userId="d00339fd-09dc-4151-a2a9-f88dc3c3a050" providerId="ADAL" clId="{6349E5F5-E66E-4810-8A1E-567E697E50A6}" dt="2026-03-08T19:31:41.488" v="3043" actId="20577"/>
        <pc:sldMkLst>
          <pc:docMk/>
          <pc:sldMk cId="118528362" sldId="3213"/>
        </pc:sldMkLst>
        <pc:spChg chg="mod">
          <ac:chgData name="Duncan Nicholson" userId="d00339fd-09dc-4151-a2a9-f88dc3c3a050" providerId="ADAL" clId="{6349E5F5-E66E-4810-8A1E-567E697E50A6}" dt="2026-03-08T19:31:41.488" v="3043" actId="20577"/>
          <ac:spMkLst>
            <pc:docMk/>
            <pc:sldMk cId="118528362" sldId="3213"/>
            <ac:spMk id="3" creationId="{03BF0FD5-7FB8-E581-9152-0DD3D945716C}"/>
          </ac:spMkLst>
        </pc:spChg>
      </pc:sldChg>
      <pc:sldChg chg="modSp mod">
        <pc:chgData name="Duncan Nicholson" userId="d00339fd-09dc-4151-a2a9-f88dc3c3a050" providerId="ADAL" clId="{6349E5F5-E66E-4810-8A1E-567E697E50A6}" dt="2026-03-08T19:26:25.957" v="3026" actId="1076"/>
        <pc:sldMkLst>
          <pc:docMk/>
          <pc:sldMk cId="1700991133" sldId="3251"/>
        </pc:sldMkLst>
        <pc:spChg chg="mod">
          <ac:chgData name="Duncan Nicholson" userId="d00339fd-09dc-4151-a2a9-f88dc3c3a050" providerId="ADAL" clId="{6349E5F5-E66E-4810-8A1E-567E697E50A6}" dt="2026-03-08T19:26:23.485" v="3025" actId="27636"/>
          <ac:spMkLst>
            <pc:docMk/>
            <pc:sldMk cId="1700991133" sldId="3251"/>
            <ac:spMk id="2" creationId="{DA0E377D-BBC4-A37A-7B6D-0E8344F99B4F}"/>
          </ac:spMkLst>
        </pc:spChg>
        <pc:spChg chg="mod">
          <ac:chgData name="Duncan Nicholson" userId="d00339fd-09dc-4151-a2a9-f88dc3c3a050" providerId="ADAL" clId="{6349E5F5-E66E-4810-8A1E-567E697E50A6}" dt="2026-03-08T19:26:25.957" v="3026" actId="1076"/>
          <ac:spMkLst>
            <pc:docMk/>
            <pc:sldMk cId="1700991133" sldId="3251"/>
            <ac:spMk id="3" creationId="{8088F2FE-5C6C-1393-692E-D6F163862B59}"/>
          </ac:spMkLst>
        </pc:spChg>
      </pc:sldChg>
      <pc:sldChg chg="modSp new mod ord">
        <pc:chgData name="Duncan Nicholson" userId="d00339fd-09dc-4151-a2a9-f88dc3c3a050" providerId="ADAL" clId="{6349E5F5-E66E-4810-8A1E-567E697E50A6}" dt="2026-03-08T19:23:33.149" v="2928" actId="20577"/>
        <pc:sldMkLst>
          <pc:docMk/>
          <pc:sldMk cId="352739197" sldId="3262"/>
        </pc:sldMkLst>
        <pc:spChg chg="mod">
          <ac:chgData name="Duncan Nicholson" userId="d00339fd-09dc-4151-a2a9-f88dc3c3a050" providerId="ADAL" clId="{6349E5F5-E66E-4810-8A1E-567E697E50A6}" dt="2026-03-08T17:59:36.775" v="2198" actId="1076"/>
          <ac:spMkLst>
            <pc:docMk/>
            <pc:sldMk cId="352739197" sldId="3262"/>
            <ac:spMk id="2" creationId="{408CBCF3-18A5-B69E-C47A-E7BEC7EE4FE2}"/>
          </ac:spMkLst>
        </pc:spChg>
        <pc:spChg chg="mod">
          <ac:chgData name="Duncan Nicholson" userId="d00339fd-09dc-4151-a2a9-f88dc3c3a050" providerId="ADAL" clId="{6349E5F5-E66E-4810-8A1E-567E697E50A6}" dt="2026-03-08T19:23:33.149" v="2928" actId="20577"/>
          <ac:spMkLst>
            <pc:docMk/>
            <pc:sldMk cId="352739197" sldId="3262"/>
            <ac:spMk id="3" creationId="{A7B4C8CC-8E8F-21E6-1F78-44EAAFE533AD}"/>
          </ac:spMkLst>
        </pc:spChg>
      </pc:sldChg>
      <pc:sldChg chg="modSp new mod">
        <pc:chgData name="Duncan Nicholson" userId="d00339fd-09dc-4151-a2a9-f88dc3c3a050" providerId="ADAL" clId="{6349E5F5-E66E-4810-8A1E-567E697E50A6}" dt="2026-03-08T19:24:21.192" v="2958" actId="20577"/>
        <pc:sldMkLst>
          <pc:docMk/>
          <pc:sldMk cId="3848295015" sldId="3263"/>
        </pc:sldMkLst>
        <pc:spChg chg="mod">
          <ac:chgData name="Duncan Nicholson" userId="d00339fd-09dc-4151-a2a9-f88dc3c3a050" providerId="ADAL" clId="{6349E5F5-E66E-4810-8A1E-567E697E50A6}" dt="2026-03-08T15:47:42.477" v="490" actId="27636"/>
          <ac:spMkLst>
            <pc:docMk/>
            <pc:sldMk cId="3848295015" sldId="3263"/>
            <ac:spMk id="2" creationId="{2703787A-19F7-35B9-6A36-5D56F00FEFAB}"/>
          </ac:spMkLst>
        </pc:spChg>
        <pc:spChg chg="mod">
          <ac:chgData name="Duncan Nicholson" userId="d00339fd-09dc-4151-a2a9-f88dc3c3a050" providerId="ADAL" clId="{6349E5F5-E66E-4810-8A1E-567E697E50A6}" dt="2026-03-08T19:24:21.192" v="2958" actId="20577"/>
          <ac:spMkLst>
            <pc:docMk/>
            <pc:sldMk cId="3848295015" sldId="3263"/>
            <ac:spMk id="3" creationId="{64EFF726-048A-325C-4042-4A79FEA400C8}"/>
          </ac:spMkLst>
        </pc:spChg>
      </pc:sldChg>
      <pc:sldChg chg="modSp new del mod">
        <pc:chgData name="Duncan Nicholson" userId="d00339fd-09dc-4151-a2a9-f88dc3c3a050" providerId="ADAL" clId="{6349E5F5-E66E-4810-8A1E-567E697E50A6}" dt="2026-03-08T18:06:08.056" v="2683" actId="2696"/>
        <pc:sldMkLst>
          <pc:docMk/>
          <pc:sldMk cId="3563439028" sldId="3264"/>
        </pc:sldMkLst>
        <pc:spChg chg="mod">
          <ac:chgData name="Duncan Nicholson" userId="d00339fd-09dc-4151-a2a9-f88dc3c3a050" providerId="ADAL" clId="{6349E5F5-E66E-4810-8A1E-567E697E50A6}" dt="2026-03-08T15:53:13.155" v="566" actId="20577"/>
          <ac:spMkLst>
            <pc:docMk/>
            <pc:sldMk cId="3563439028" sldId="3264"/>
            <ac:spMk id="2" creationId="{082A3B29-1245-AE31-3A29-7B0285C668FA}"/>
          </ac:spMkLst>
        </pc:spChg>
      </pc:sldChg>
      <pc:sldChg chg="modSp new mod">
        <pc:chgData name="Duncan Nicholson" userId="d00339fd-09dc-4151-a2a9-f88dc3c3a050" providerId="ADAL" clId="{6349E5F5-E66E-4810-8A1E-567E697E50A6}" dt="2026-03-08T17:34:24.040" v="835" actId="20577"/>
        <pc:sldMkLst>
          <pc:docMk/>
          <pc:sldMk cId="417167541" sldId="3265"/>
        </pc:sldMkLst>
        <pc:spChg chg="mod">
          <ac:chgData name="Duncan Nicholson" userId="d00339fd-09dc-4151-a2a9-f88dc3c3a050" providerId="ADAL" clId="{6349E5F5-E66E-4810-8A1E-567E697E50A6}" dt="2026-03-08T16:04:06.489" v="682" actId="1076"/>
          <ac:spMkLst>
            <pc:docMk/>
            <pc:sldMk cId="417167541" sldId="3265"/>
            <ac:spMk id="2" creationId="{96D9E667-AEBC-AC42-DC50-032F65A03F09}"/>
          </ac:spMkLst>
        </pc:spChg>
        <pc:spChg chg="mod">
          <ac:chgData name="Duncan Nicholson" userId="d00339fd-09dc-4151-a2a9-f88dc3c3a050" providerId="ADAL" clId="{6349E5F5-E66E-4810-8A1E-567E697E50A6}" dt="2026-03-08T17:34:24.040" v="835" actId="20577"/>
          <ac:spMkLst>
            <pc:docMk/>
            <pc:sldMk cId="417167541" sldId="3265"/>
            <ac:spMk id="3" creationId="{D251FD27-2C30-D44B-F358-A77F89B02A48}"/>
          </ac:spMkLst>
        </pc:spChg>
      </pc:sldChg>
      <pc:sldChg chg="modSp new mod">
        <pc:chgData name="Duncan Nicholson" userId="d00339fd-09dc-4151-a2a9-f88dc3c3a050" providerId="ADAL" clId="{6349E5F5-E66E-4810-8A1E-567E697E50A6}" dt="2026-03-08T17:39:53.991" v="1190" actId="27636"/>
        <pc:sldMkLst>
          <pc:docMk/>
          <pc:sldMk cId="795989558" sldId="3266"/>
        </pc:sldMkLst>
        <pc:spChg chg="mod">
          <ac:chgData name="Duncan Nicholson" userId="d00339fd-09dc-4151-a2a9-f88dc3c3a050" providerId="ADAL" clId="{6349E5F5-E66E-4810-8A1E-567E697E50A6}" dt="2026-03-08T17:35:53.352" v="861" actId="20577"/>
          <ac:spMkLst>
            <pc:docMk/>
            <pc:sldMk cId="795989558" sldId="3266"/>
            <ac:spMk id="2" creationId="{7EC73DFA-0C51-F4EB-9008-C24FA40FEBE6}"/>
          </ac:spMkLst>
        </pc:spChg>
        <pc:spChg chg="mod">
          <ac:chgData name="Duncan Nicholson" userId="d00339fd-09dc-4151-a2a9-f88dc3c3a050" providerId="ADAL" clId="{6349E5F5-E66E-4810-8A1E-567E697E50A6}" dt="2026-03-08T17:39:53.991" v="1190" actId="27636"/>
          <ac:spMkLst>
            <pc:docMk/>
            <pc:sldMk cId="795989558" sldId="3266"/>
            <ac:spMk id="3" creationId="{FE459348-0221-EEAD-023A-21517E8DB5DE}"/>
          </ac:spMkLst>
        </pc:spChg>
      </pc:sldChg>
      <pc:sldChg chg="modSp new mod">
        <pc:chgData name="Duncan Nicholson" userId="d00339fd-09dc-4151-a2a9-f88dc3c3a050" providerId="ADAL" clId="{6349E5F5-E66E-4810-8A1E-567E697E50A6}" dt="2026-03-08T17:42:11.497" v="1375" actId="20577"/>
        <pc:sldMkLst>
          <pc:docMk/>
          <pc:sldMk cId="2414020741" sldId="3267"/>
        </pc:sldMkLst>
        <pc:spChg chg="mod">
          <ac:chgData name="Duncan Nicholson" userId="d00339fd-09dc-4151-a2a9-f88dc3c3a050" providerId="ADAL" clId="{6349E5F5-E66E-4810-8A1E-567E697E50A6}" dt="2026-03-08T17:40:20.250" v="1212" actId="20577"/>
          <ac:spMkLst>
            <pc:docMk/>
            <pc:sldMk cId="2414020741" sldId="3267"/>
            <ac:spMk id="2" creationId="{104392BE-6FE8-DCBF-BB0E-FA644AF8F5A5}"/>
          </ac:spMkLst>
        </pc:spChg>
        <pc:spChg chg="mod">
          <ac:chgData name="Duncan Nicholson" userId="d00339fd-09dc-4151-a2a9-f88dc3c3a050" providerId="ADAL" clId="{6349E5F5-E66E-4810-8A1E-567E697E50A6}" dt="2026-03-08T17:42:11.497" v="1375" actId="20577"/>
          <ac:spMkLst>
            <pc:docMk/>
            <pc:sldMk cId="2414020741" sldId="3267"/>
            <ac:spMk id="3" creationId="{9F14A51B-47DF-2EBF-3907-4684B192A3CC}"/>
          </ac:spMkLst>
        </pc:spChg>
      </pc:sldChg>
      <pc:sldChg chg="modSp new mod">
        <pc:chgData name="Duncan Nicholson" userId="d00339fd-09dc-4151-a2a9-f88dc3c3a050" providerId="ADAL" clId="{6349E5F5-E66E-4810-8A1E-567E697E50A6}" dt="2026-03-08T17:51:23.995" v="1574" actId="20577"/>
        <pc:sldMkLst>
          <pc:docMk/>
          <pc:sldMk cId="3021592146" sldId="3268"/>
        </pc:sldMkLst>
        <pc:spChg chg="mod">
          <ac:chgData name="Duncan Nicholson" userId="d00339fd-09dc-4151-a2a9-f88dc3c3a050" providerId="ADAL" clId="{6349E5F5-E66E-4810-8A1E-567E697E50A6}" dt="2026-03-08T17:42:43.246" v="1394" actId="20577"/>
          <ac:spMkLst>
            <pc:docMk/>
            <pc:sldMk cId="3021592146" sldId="3268"/>
            <ac:spMk id="2" creationId="{993ADF3E-46E1-53E7-4F35-D554A0AD780B}"/>
          </ac:spMkLst>
        </pc:spChg>
        <pc:spChg chg="mod">
          <ac:chgData name="Duncan Nicholson" userId="d00339fd-09dc-4151-a2a9-f88dc3c3a050" providerId="ADAL" clId="{6349E5F5-E66E-4810-8A1E-567E697E50A6}" dt="2026-03-08T17:51:23.995" v="1574" actId="20577"/>
          <ac:spMkLst>
            <pc:docMk/>
            <pc:sldMk cId="3021592146" sldId="3268"/>
            <ac:spMk id="3" creationId="{086B137C-776E-E58C-0399-9C39B4D5DBF4}"/>
          </ac:spMkLst>
        </pc:spChg>
      </pc:sldChg>
      <pc:sldChg chg="modSp new mod">
        <pc:chgData name="Duncan Nicholson" userId="d00339fd-09dc-4151-a2a9-f88dc3c3a050" providerId="ADAL" clId="{6349E5F5-E66E-4810-8A1E-567E697E50A6}" dt="2026-03-08T18:07:43.302" v="2815" actId="20577"/>
        <pc:sldMkLst>
          <pc:docMk/>
          <pc:sldMk cId="630367858" sldId="3269"/>
        </pc:sldMkLst>
        <pc:spChg chg="mod">
          <ac:chgData name="Duncan Nicholson" userId="d00339fd-09dc-4151-a2a9-f88dc3c3a050" providerId="ADAL" clId="{6349E5F5-E66E-4810-8A1E-567E697E50A6}" dt="2026-03-08T17:51:40.955" v="1587" actId="20577"/>
          <ac:spMkLst>
            <pc:docMk/>
            <pc:sldMk cId="630367858" sldId="3269"/>
            <ac:spMk id="2" creationId="{A3C53CB5-87D4-36EE-BEB0-38D713D0B869}"/>
          </ac:spMkLst>
        </pc:spChg>
        <pc:spChg chg="mod">
          <ac:chgData name="Duncan Nicholson" userId="d00339fd-09dc-4151-a2a9-f88dc3c3a050" providerId="ADAL" clId="{6349E5F5-E66E-4810-8A1E-567E697E50A6}" dt="2026-03-08T18:07:43.302" v="2815" actId="20577"/>
          <ac:spMkLst>
            <pc:docMk/>
            <pc:sldMk cId="630367858" sldId="3269"/>
            <ac:spMk id="3" creationId="{D642E7FE-5A31-E8D8-A967-4C619E4AE5CE}"/>
          </ac:spMkLst>
        </pc:spChg>
      </pc:sldChg>
      <pc:sldChg chg="modSp new mod">
        <pc:chgData name="Duncan Nicholson" userId="d00339fd-09dc-4151-a2a9-f88dc3c3a050" providerId="ADAL" clId="{6349E5F5-E66E-4810-8A1E-567E697E50A6}" dt="2026-03-08T18:05:49.894" v="2682" actId="20577"/>
        <pc:sldMkLst>
          <pc:docMk/>
          <pc:sldMk cId="3762618067" sldId="3270"/>
        </pc:sldMkLst>
        <pc:spChg chg="mod">
          <ac:chgData name="Duncan Nicholson" userId="d00339fd-09dc-4151-a2a9-f88dc3c3a050" providerId="ADAL" clId="{6349E5F5-E66E-4810-8A1E-567E697E50A6}" dt="2026-03-08T18:00:59.359" v="2301" actId="20577"/>
          <ac:spMkLst>
            <pc:docMk/>
            <pc:sldMk cId="3762618067" sldId="3270"/>
            <ac:spMk id="2" creationId="{67C48DE9-1BA1-1956-9A9C-020B94E39DF2}"/>
          </ac:spMkLst>
        </pc:spChg>
        <pc:spChg chg="mod">
          <ac:chgData name="Duncan Nicholson" userId="d00339fd-09dc-4151-a2a9-f88dc3c3a050" providerId="ADAL" clId="{6349E5F5-E66E-4810-8A1E-567E697E50A6}" dt="2026-03-08T18:05:49.894" v="2682" actId="20577"/>
          <ac:spMkLst>
            <pc:docMk/>
            <pc:sldMk cId="3762618067" sldId="3270"/>
            <ac:spMk id="3" creationId="{82D10267-D263-D218-61D8-61438307AF4F}"/>
          </ac:spMkLst>
        </pc:spChg>
      </pc:sldChg>
      <pc:sldMasterChg chg="delSldLayout">
        <pc:chgData name="Duncan Nicholson" userId="d00339fd-09dc-4151-a2a9-f88dc3c3a050" providerId="ADAL" clId="{6349E5F5-E66E-4810-8A1E-567E697E50A6}" dt="2026-03-08T19:31:22.052" v="3036" actId="47"/>
        <pc:sldMasterMkLst>
          <pc:docMk/>
          <pc:sldMasterMk cId="1642975326" sldId="2147483648"/>
        </pc:sldMasterMkLst>
        <pc:sldLayoutChg chg="del">
          <pc:chgData name="Duncan Nicholson" userId="d00339fd-09dc-4151-a2a9-f88dc3c3a050" providerId="ADAL" clId="{6349E5F5-E66E-4810-8A1E-567E697E50A6}" dt="2026-03-08T19:31:22.052" v="3036" actId="47"/>
          <pc:sldLayoutMkLst>
            <pc:docMk/>
            <pc:sldMasterMk cId="1642975326" sldId="2147483648"/>
            <pc:sldLayoutMk cId="3506866202" sldId="2147483899"/>
          </pc:sldLayoutMkLst>
        </pc:sldLayoutChg>
        <pc:sldLayoutChg chg="del">
          <pc:chgData name="Duncan Nicholson" userId="d00339fd-09dc-4151-a2a9-f88dc3c3a050" providerId="ADAL" clId="{6349E5F5-E66E-4810-8A1E-567E697E50A6}" dt="2026-03-08T19:31:05.276" v="3035" actId="47"/>
          <pc:sldLayoutMkLst>
            <pc:docMk/>
            <pc:sldMasterMk cId="1642975326" sldId="2147483648"/>
            <pc:sldLayoutMk cId="3612276641" sldId="2147483900"/>
          </pc:sldLayoutMkLst>
        </pc:sldLayoutChg>
        <pc:sldLayoutChg chg="del">
          <pc:chgData name="Duncan Nicholson" userId="d00339fd-09dc-4151-a2a9-f88dc3c3a050" providerId="ADAL" clId="{6349E5F5-E66E-4810-8A1E-567E697E50A6}" dt="2026-03-08T19:31:01.406" v="3033" actId="47"/>
          <pc:sldLayoutMkLst>
            <pc:docMk/>
            <pc:sldMasterMk cId="1642975326" sldId="2147483648"/>
            <pc:sldLayoutMk cId="4240159235" sldId="214748390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C7BE9-4FA6-485B-AD0E-185E18E064E1}" type="doc">
      <dgm:prSet loTypeId="urn:microsoft.com/office/officeart/2005/8/layout/chevronAccent+Icon" loCatId="process" qsTypeId="urn:microsoft.com/office/officeart/2005/8/quickstyle/simple1" qsCatId="simple" csTypeId="urn:microsoft.com/office/officeart/2005/8/colors/colorful5" csCatId="colorful" phldr="1"/>
      <dgm:spPr/>
    </dgm:pt>
    <dgm:pt modelId="{E657A5E6-4358-4CCB-9E1F-AA78C3086CE7}">
      <dgm:prSet phldrT="[Text]"/>
      <dgm:spPr/>
      <dgm:t>
        <a:bodyPr/>
        <a:lstStyle/>
        <a:p>
          <a:r>
            <a:rPr lang="en-GB" dirty="0"/>
            <a:t>March 26</a:t>
          </a:r>
        </a:p>
      </dgm:t>
    </dgm:pt>
    <dgm:pt modelId="{EED2DECD-95A1-4325-87BB-395CC0180B79}" type="parTrans" cxnId="{B584B5B5-090B-4704-B211-183A8A6EB0D0}">
      <dgm:prSet/>
      <dgm:spPr/>
      <dgm:t>
        <a:bodyPr/>
        <a:lstStyle/>
        <a:p>
          <a:endParaRPr lang="en-GB"/>
        </a:p>
      </dgm:t>
    </dgm:pt>
    <dgm:pt modelId="{97F72979-73D0-4920-8280-2475334B9934}" type="sibTrans" cxnId="{B584B5B5-090B-4704-B211-183A8A6EB0D0}">
      <dgm:prSet/>
      <dgm:spPr/>
      <dgm:t>
        <a:bodyPr/>
        <a:lstStyle/>
        <a:p>
          <a:endParaRPr lang="en-GB"/>
        </a:p>
      </dgm:t>
    </dgm:pt>
    <dgm:pt modelId="{F1EF5C8A-9E68-4910-8C40-B068BE0828D6}">
      <dgm:prSet phldrT="[Text]"/>
      <dgm:spPr/>
      <dgm:t>
        <a:bodyPr/>
        <a:lstStyle/>
        <a:p>
          <a:r>
            <a:rPr lang="en-GB" dirty="0"/>
            <a:t>June 26</a:t>
          </a:r>
        </a:p>
      </dgm:t>
    </dgm:pt>
    <dgm:pt modelId="{E52DC7A0-7DDF-4996-8E8D-4813BEFD0A9D}" type="parTrans" cxnId="{80792D0B-E2FC-491B-95A0-EA3A6E45F988}">
      <dgm:prSet/>
      <dgm:spPr/>
      <dgm:t>
        <a:bodyPr/>
        <a:lstStyle/>
        <a:p>
          <a:endParaRPr lang="en-GB"/>
        </a:p>
      </dgm:t>
    </dgm:pt>
    <dgm:pt modelId="{8ED368DB-F008-4ACD-A88E-E5B2EF542FD4}" type="sibTrans" cxnId="{80792D0B-E2FC-491B-95A0-EA3A6E45F988}">
      <dgm:prSet/>
      <dgm:spPr/>
      <dgm:t>
        <a:bodyPr/>
        <a:lstStyle/>
        <a:p>
          <a:endParaRPr lang="en-GB"/>
        </a:p>
      </dgm:t>
    </dgm:pt>
    <dgm:pt modelId="{3623AB36-91BE-4350-AB9F-D3C8D90C006E}">
      <dgm:prSet phldrT="[Text]"/>
      <dgm:spPr/>
      <dgm:t>
        <a:bodyPr/>
        <a:lstStyle/>
        <a:p>
          <a:r>
            <a:rPr lang="en-GB" dirty="0"/>
            <a:t>Sep 26</a:t>
          </a:r>
        </a:p>
      </dgm:t>
    </dgm:pt>
    <dgm:pt modelId="{7BD2BB36-D845-4751-A9CA-72EE207F6CAF}" type="parTrans" cxnId="{1A2BC408-7810-4694-B0BF-9F82BBD5F79F}">
      <dgm:prSet/>
      <dgm:spPr/>
      <dgm:t>
        <a:bodyPr/>
        <a:lstStyle/>
        <a:p>
          <a:endParaRPr lang="en-GB"/>
        </a:p>
      </dgm:t>
    </dgm:pt>
    <dgm:pt modelId="{17213964-CDF3-49E8-A284-6586D1878FDA}" type="sibTrans" cxnId="{1A2BC408-7810-4694-B0BF-9F82BBD5F79F}">
      <dgm:prSet/>
      <dgm:spPr/>
      <dgm:t>
        <a:bodyPr/>
        <a:lstStyle/>
        <a:p>
          <a:endParaRPr lang="en-GB"/>
        </a:p>
      </dgm:t>
    </dgm:pt>
    <dgm:pt modelId="{06A03B23-6E63-4724-9FE7-AA8FAAF77419}">
      <dgm:prSet/>
      <dgm:spPr/>
      <dgm:t>
        <a:bodyPr/>
        <a:lstStyle/>
        <a:p>
          <a:r>
            <a:rPr lang="en-GB" dirty="0"/>
            <a:t>Dec 26</a:t>
          </a:r>
        </a:p>
      </dgm:t>
    </dgm:pt>
    <dgm:pt modelId="{536FD3B5-E1F7-4EBB-885B-91F5441B069B}" type="parTrans" cxnId="{B8F66B69-BF05-4F77-A754-32410C7BF710}">
      <dgm:prSet/>
      <dgm:spPr/>
      <dgm:t>
        <a:bodyPr/>
        <a:lstStyle/>
        <a:p>
          <a:endParaRPr lang="en-GB"/>
        </a:p>
      </dgm:t>
    </dgm:pt>
    <dgm:pt modelId="{559B0B27-16D1-4736-B86D-8A4083C6E942}" type="sibTrans" cxnId="{B8F66B69-BF05-4F77-A754-32410C7BF710}">
      <dgm:prSet/>
      <dgm:spPr/>
      <dgm:t>
        <a:bodyPr/>
        <a:lstStyle/>
        <a:p>
          <a:endParaRPr lang="en-GB"/>
        </a:p>
      </dgm:t>
    </dgm:pt>
    <dgm:pt modelId="{9BC9E056-161A-4C5F-9D4B-D7D415522FBB}" type="pres">
      <dgm:prSet presAssocID="{C67C7BE9-4FA6-485B-AD0E-185E18E064E1}" presName="Name0" presStyleCnt="0">
        <dgm:presLayoutVars>
          <dgm:dir/>
          <dgm:resizeHandles val="exact"/>
        </dgm:presLayoutVars>
      </dgm:prSet>
      <dgm:spPr/>
    </dgm:pt>
    <dgm:pt modelId="{3473F4D5-DD43-4362-81C5-4AC1ACBB05F3}" type="pres">
      <dgm:prSet presAssocID="{E657A5E6-4358-4CCB-9E1F-AA78C3086CE7}" presName="composite" presStyleCnt="0"/>
      <dgm:spPr/>
    </dgm:pt>
    <dgm:pt modelId="{5C3A3D75-BE74-449C-8330-08C4F779AC53}" type="pres">
      <dgm:prSet presAssocID="{E657A5E6-4358-4CCB-9E1F-AA78C3086CE7}" presName="bgChev" presStyleLbl="node1" presStyleIdx="0" presStyleCnt="4"/>
      <dgm:spPr/>
    </dgm:pt>
    <dgm:pt modelId="{8C8E734F-F5DE-4FB1-B201-4708CC62E3D9}" type="pres">
      <dgm:prSet presAssocID="{E657A5E6-4358-4CCB-9E1F-AA78C3086CE7}" presName="txNode" presStyleLbl="fgAcc1" presStyleIdx="0" presStyleCnt="4">
        <dgm:presLayoutVars>
          <dgm:bulletEnabled val="1"/>
        </dgm:presLayoutVars>
      </dgm:prSet>
      <dgm:spPr/>
    </dgm:pt>
    <dgm:pt modelId="{76009DAF-875D-475A-9E76-705E8A9F0092}" type="pres">
      <dgm:prSet presAssocID="{97F72979-73D0-4920-8280-2475334B9934}" presName="compositeSpace" presStyleCnt="0"/>
      <dgm:spPr/>
    </dgm:pt>
    <dgm:pt modelId="{66EEC023-3D1F-44BE-A254-16737A4EF979}" type="pres">
      <dgm:prSet presAssocID="{F1EF5C8A-9E68-4910-8C40-B068BE0828D6}" presName="composite" presStyleCnt="0"/>
      <dgm:spPr/>
    </dgm:pt>
    <dgm:pt modelId="{7D9A333C-9A98-4F01-900D-6E705281CF0F}" type="pres">
      <dgm:prSet presAssocID="{F1EF5C8A-9E68-4910-8C40-B068BE0828D6}" presName="bgChev" presStyleLbl="node1" presStyleIdx="1" presStyleCnt="4"/>
      <dgm:spPr/>
    </dgm:pt>
    <dgm:pt modelId="{6A5ACE8F-CDCC-4331-89DC-1580676D7A06}" type="pres">
      <dgm:prSet presAssocID="{F1EF5C8A-9E68-4910-8C40-B068BE0828D6}" presName="txNode" presStyleLbl="fgAcc1" presStyleIdx="1" presStyleCnt="4">
        <dgm:presLayoutVars>
          <dgm:bulletEnabled val="1"/>
        </dgm:presLayoutVars>
      </dgm:prSet>
      <dgm:spPr/>
    </dgm:pt>
    <dgm:pt modelId="{7E9718C0-0FE6-4A97-B1C5-C079AF8AB37F}" type="pres">
      <dgm:prSet presAssocID="{8ED368DB-F008-4ACD-A88E-E5B2EF542FD4}" presName="compositeSpace" presStyleCnt="0"/>
      <dgm:spPr/>
    </dgm:pt>
    <dgm:pt modelId="{7DE75A3B-BBDA-46BE-A9A5-97D50A0BEEC9}" type="pres">
      <dgm:prSet presAssocID="{3623AB36-91BE-4350-AB9F-D3C8D90C006E}" presName="composite" presStyleCnt="0"/>
      <dgm:spPr/>
    </dgm:pt>
    <dgm:pt modelId="{D1E8340F-ED81-47A7-A6EE-9759740FE75A}" type="pres">
      <dgm:prSet presAssocID="{3623AB36-91BE-4350-AB9F-D3C8D90C006E}" presName="bgChev" presStyleLbl="node1" presStyleIdx="2" presStyleCnt="4"/>
      <dgm:spPr/>
    </dgm:pt>
    <dgm:pt modelId="{1A027B4C-E4B6-4852-BEC2-68CB7C00EF5C}" type="pres">
      <dgm:prSet presAssocID="{3623AB36-91BE-4350-AB9F-D3C8D90C006E}" presName="txNode" presStyleLbl="fgAcc1" presStyleIdx="2" presStyleCnt="4">
        <dgm:presLayoutVars>
          <dgm:bulletEnabled val="1"/>
        </dgm:presLayoutVars>
      </dgm:prSet>
      <dgm:spPr/>
    </dgm:pt>
    <dgm:pt modelId="{AF14CAD0-3468-44AC-B2FA-7588E4756880}" type="pres">
      <dgm:prSet presAssocID="{17213964-CDF3-49E8-A284-6586D1878FDA}" presName="compositeSpace" presStyleCnt="0"/>
      <dgm:spPr/>
    </dgm:pt>
    <dgm:pt modelId="{D32F555E-9C13-4AC4-9E41-F4FC27DE7C03}" type="pres">
      <dgm:prSet presAssocID="{06A03B23-6E63-4724-9FE7-AA8FAAF77419}" presName="composite" presStyleCnt="0"/>
      <dgm:spPr/>
    </dgm:pt>
    <dgm:pt modelId="{882D1D77-3D5F-4B1C-B57D-FCD7987A056D}" type="pres">
      <dgm:prSet presAssocID="{06A03B23-6E63-4724-9FE7-AA8FAAF77419}" presName="bgChev" presStyleLbl="node1" presStyleIdx="3" presStyleCnt="4"/>
      <dgm:spPr/>
    </dgm:pt>
    <dgm:pt modelId="{02F6D78D-8193-49EB-A942-919B3BEF6D72}" type="pres">
      <dgm:prSet presAssocID="{06A03B23-6E63-4724-9FE7-AA8FAAF77419}" presName="txNode" presStyleLbl="fgAcc1" presStyleIdx="3" presStyleCnt="4">
        <dgm:presLayoutVars>
          <dgm:bulletEnabled val="1"/>
        </dgm:presLayoutVars>
      </dgm:prSet>
      <dgm:spPr/>
    </dgm:pt>
  </dgm:ptLst>
  <dgm:cxnLst>
    <dgm:cxn modelId="{1A2BC408-7810-4694-B0BF-9F82BBD5F79F}" srcId="{C67C7BE9-4FA6-485B-AD0E-185E18E064E1}" destId="{3623AB36-91BE-4350-AB9F-D3C8D90C006E}" srcOrd="2" destOrd="0" parTransId="{7BD2BB36-D845-4751-A9CA-72EE207F6CAF}" sibTransId="{17213964-CDF3-49E8-A284-6586D1878FDA}"/>
    <dgm:cxn modelId="{80792D0B-E2FC-491B-95A0-EA3A6E45F988}" srcId="{C67C7BE9-4FA6-485B-AD0E-185E18E064E1}" destId="{F1EF5C8A-9E68-4910-8C40-B068BE0828D6}" srcOrd="1" destOrd="0" parTransId="{E52DC7A0-7DDF-4996-8E8D-4813BEFD0A9D}" sibTransId="{8ED368DB-F008-4ACD-A88E-E5B2EF542FD4}"/>
    <dgm:cxn modelId="{B8F66B69-BF05-4F77-A754-32410C7BF710}" srcId="{C67C7BE9-4FA6-485B-AD0E-185E18E064E1}" destId="{06A03B23-6E63-4724-9FE7-AA8FAAF77419}" srcOrd="3" destOrd="0" parTransId="{536FD3B5-E1F7-4EBB-885B-91F5441B069B}" sibTransId="{559B0B27-16D1-4736-B86D-8A4083C6E942}"/>
    <dgm:cxn modelId="{CDE85E7A-4731-41AE-9FB2-9F907A11C491}" type="presOf" srcId="{C67C7BE9-4FA6-485B-AD0E-185E18E064E1}" destId="{9BC9E056-161A-4C5F-9D4B-D7D415522FBB}" srcOrd="0" destOrd="0" presId="urn:microsoft.com/office/officeart/2005/8/layout/chevronAccent+Icon"/>
    <dgm:cxn modelId="{88255B95-A957-44A3-8D5B-65F14111E9B5}" type="presOf" srcId="{E657A5E6-4358-4CCB-9E1F-AA78C3086CE7}" destId="{8C8E734F-F5DE-4FB1-B201-4708CC62E3D9}" srcOrd="0" destOrd="0" presId="urn:microsoft.com/office/officeart/2005/8/layout/chevronAccent+Icon"/>
    <dgm:cxn modelId="{A2DCE79C-B878-4C22-8C7D-C16973E60284}" type="presOf" srcId="{3623AB36-91BE-4350-AB9F-D3C8D90C006E}" destId="{1A027B4C-E4B6-4852-BEC2-68CB7C00EF5C}" srcOrd="0" destOrd="0" presId="urn:microsoft.com/office/officeart/2005/8/layout/chevronAccent+Icon"/>
    <dgm:cxn modelId="{0C84F9AB-2F85-4213-AAA2-4E7DDA0A741C}" type="presOf" srcId="{06A03B23-6E63-4724-9FE7-AA8FAAF77419}" destId="{02F6D78D-8193-49EB-A942-919B3BEF6D72}" srcOrd="0" destOrd="0" presId="urn:microsoft.com/office/officeart/2005/8/layout/chevronAccent+Icon"/>
    <dgm:cxn modelId="{36255EB1-74F1-4FFB-90E9-15D3E8187657}" type="presOf" srcId="{F1EF5C8A-9E68-4910-8C40-B068BE0828D6}" destId="{6A5ACE8F-CDCC-4331-89DC-1580676D7A06}" srcOrd="0" destOrd="0" presId="urn:microsoft.com/office/officeart/2005/8/layout/chevronAccent+Icon"/>
    <dgm:cxn modelId="{B584B5B5-090B-4704-B211-183A8A6EB0D0}" srcId="{C67C7BE9-4FA6-485B-AD0E-185E18E064E1}" destId="{E657A5E6-4358-4CCB-9E1F-AA78C3086CE7}" srcOrd="0" destOrd="0" parTransId="{EED2DECD-95A1-4325-87BB-395CC0180B79}" sibTransId="{97F72979-73D0-4920-8280-2475334B9934}"/>
    <dgm:cxn modelId="{A7833233-8567-49CC-A524-6DF078D1FCE8}" type="presParOf" srcId="{9BC9E056-161A-4C5F-9D4B-D7D415522FBB}" destId="{3473F4D5-DD43-4362-81C5-4AC1ACBB05F3}" srcOrd="0" destOrd="0" presId="urn:microsoft.com/office/officeart/2005/8/layout/chevronAccent+Icon"/>
    <dgm:cxn modelId="{98359F2C-CD10-4BEF-8A2B-B4320F95420F}" type="presParOf" srcId="{3473F4D5-DD43-4362-81C5-4AC1ACBB05F3}" destId="{5C3A3D75-BE74-449C-8330-08C4F779AC53}" srcOrd="0" destOrd="0" presId="urn:microsoft.com/office/officeart/2005/8/layout/chevronAccent+Icon"/>
    <dgm:cxn modelId="{1BA4467C-560E-421D-B120-4EFAFB1D02F5}" type="presParOf" srcId="{3473F4D5-DD43-4362-81C5-4AC1ACBB05F3}" destId="{8C8E734F-F5DE-4FB1-B201-4708CC62E3D9}" srcOrd="1" destOrd="0" presId="urn:microsoft.com/office/officeart/2005/8/layout/chevronAccent+Icon"/>
    <dgm:cxn modelId="{CE17609E-6EAF-4CF3-AAAE-0A42EC505F9F}" type="presParOf" srcId="{9BC9E056-161A-4C5F-9D4B-D7D415522FBB}" destId="{76009DAF-875D-475A-9E76-705E8A9F0092}" srcOrd="1" destOrd="0" presId="urn:microsoft.com/office/officeart/2005/8/layout/chevronAccent+Icon"/>
    <dgm:cxn modelId="{6D586B75-5CF6-4765-A80C-E24B51FB8424}" type="presParOf" srcId="{9BC9E056-161A-4C5F-9D4B-D7D415522FBB}" destId="{66EEC023-3D1F-44BE-A254-16737A4EF979}" srcOrd="2" destOrd="0" presId="urn:microsoft.com/office/officeart/2005/8/layout/chevronAccent+Icon"/>
    <dgm:cxn modelId="{04FBEC5F-6258-44AA-8B3E-4C3D99B9F3D1}" type="presParOf" srcId="{66EEC023-3D1F-44BE-A254-16737A4EF979}" destId="{7D9A333C-9A98-4F01-900D-6E705281CF0F}" srcOrd="0" destOrd="0" presId="urn:microsoft.com/office/officeart/2005/8/layout/chevronAccent+Icon"/>
    <dgm:cxn modelId="{A1A0DD74-CAF2-4C04-8F7C-EBDED6587ACD}" type="presParOf" srcId="{66EEC023-3D1F-44BE-A254-16737A4EF979}" destId="{6A5ACE8F-CDCC-4331-89DC-1580676D7A06}" srcOrd="1" destOrd="0" presId="urn:microsoft.com/office/officeart/2005/8/layout/chevronAccent+Icon"/>
    <dgm:cxn modelId="{382F2BE0-1410-4C6F-81C4-E18701907237}" type="presParOf" srcId="{9BC9E056-161A-4C5F-9D4B-D7D415522FBB}" destId="{7E9718C0-0FE6-4A97-B1C5-C079AF8AB37F}" srcOrd="3" destOrd="0" presId="urn:microsoft.com/office/officeart/2005/8/layout/chevronAccent+Icon"/>
    <dgm:cxn modelId="{6CE81FE2-EEBB-431D-B578-1CC4F797E09A}" type="presParOf" srcId="{9BC9E056-161A-4C5F-9D4B-D7D415522FBB}" destId="{7DE75A3B-BBDA-46BE-A9A5-97D50A0BEEC9}" srcOrd="4" destOrd="0" presId="urn:microsoft.com/office/officeart/2005/8/layout/chevronAccent+Icon"/>
    <dgm:cxn modelId="{7638267D-5E8E-48B9-BDC2-340C3146712D}" type="presParOf" srcId="{7DE75A3B-BBDA-46BE-A9A5-97D50A0BEEC9}" destId="{D1E8340F-ED81-47A7-A6EE-9759740FE75A}" srcOrd="0" destOrd="0" presId="urn:microsoft.com/office/officeart/2005/8/layout/chevronAccent+Icon"/>
    <dgm:cxn modelId="{9C37F3AF-D436-4E2B-9A07-B47902F11C6A}" type="presParOf" srcId="{7DE75A3B-BBDA-46BE-A9A5-97D50A0BEEC9}" destId="{1A027B4C-E4B6-4852-BEC2-68CB7C00EF5C}" srcOrd="1" destOrd="0" presId="urn:microsoft.com/office/officeart/2005/8/layout/chevronAccent+Icon"/>
    <dgm:cxn modelId="{BC6B9B40-018E-4FD2-963C-5951BE703DBC}" type="presParOf" srcId="{9BC9E056-161A-4C5F-9D4B-D7D415522FBB}" destId="{AF14CAD0-3468-44AC-B2FA-7588E4756880}" srcOrd="5" destOrd="0" presId="urn:microsoft.com/office/officeart/2005/8/layout/chevronAccent+Icon"/>
    <dgm:cxn modelId="{69BEBE53-E856-43CF-95A1-A72176830F59}" type="presParOf" srcId="{9BC9E056-161A-4C5F-9D4B-D7D415522FBB}" destId="{D32F555E-9C13-4AC4-9E41-F4FC27DE7C03}" srcOrd="6" destOrd="0" presId="urn:microsoft.com/office/officeart/2005/8/layout/chevronAccent+Icon"/>
    <dgm:cxn modelId="{B8660A6B-DCA7-4147-9671-D8D1932790CD}" type="presParOf" srcId="{D32F555E-9C13-4AC4-9E41-F4FC27DE7C03}" destId="{882D1D77-3D5F-4B1C-B57D-FCD7987A056D}" srcOrd="0" destOrd="0" presId="urn:microsoft.com/office/officeart/2005/8/layout/chevronAccent+Icon"/>
    <dgm:cxn modelId="{5EEC7B75-100B-42FF-9A52-9902FAC07DDE}" type="presParOf" srcId="{D32F555E-9C13-4AC4-9E41-F4FC27DE7C03}" destId="{02F6D78D-8193-49EB-A942-919B3BEF6D7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A3D75-BE74-449C-8330-08C4F779AC53}">
      <dsp:nvSpPr>
        <dsp:cNvPr id="0" name=""/>
        <dsp:cNvSpPr/>
      </dsp:nvSpPr>
      <dsp:spPr>
        <a:xfrm>
          <a:off x="5152" y="453636"/>
          <a:ext cx="2425084" cy="93608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E734F-F5DE-4FB1-B201-4708CC62E3D9}">
      <dsp:nvSpPr>
        <dsp:cNvPr id="0" name=""/>
        <dsp:cNvSpPr/>
      </dsp:nvSpPr>
      <dsp:spPr>
        <a:xfrm>
          <a:off x="651841"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March 26</a:t>
          </a:r>
        </a:p>
      </dsp:txBody>
      <dsp:txXfrm>
        <a:off x="679258" y="715074"/>
        <a:ext cx="1993015" cy="881248"/>
      </dsp:txXfrm>
    </dsp:sp>
    <dsp:sp modelId="{7D9A333C-9A98-4F01-900D-6E705281CF0F}">
      <dsp:nvSpPr>
        <dsp:cNvPr id="0" name=""/>
        <dsp:cNvSpPr/>
      </dsp:nvSpPr>
      <dsp:spPr>
        <a:xfrm>
          <a:off x="2775137" y="453636"/>
          <a:ext cx="2425084" cy="936082"/>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ACE8F-CDCC-4331-89DC-1580676D7A06}">
      <dsp:nvSpPr>
        <dsp:cNvPr id="0" name=""/>
        <dsp:cNvSpPr/>
      </dsp:nvSpPr>
      <dsp:spPr>
        <a:xfrm>
          <a:off x="3421827"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June 26</a:t>
          </a:r>
        </a:p>
      </dsp:txBody>
      <dsp:txXfrm>
        <a:off x="3449244" y="715074"/>
        <a:ext cx="1993015" cy="881248"/>
      </dsp:txXfrm>
    </dsp:sp>
    <dsp:sp modelId="{D1E8340F-ED81-47A7-A6EE-9759740FE75A}">
      <dsp:nvSpPr>
        <dsp:cNvPr id="0" name=""/>
        <dsp:cNvSpPr/>
      </dsp:nvSpPr>
      <dsp:spPr>
        <a:xfrm>
          <a:off x="5545123" y="453636"/>
          <a:ext cx="2425084" cy="93608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27B4C-E4B6-4852-BEC2-68CB7C00EF5C}">
      <dsp:nvSpPr>
        <dsp:cNvPr id="0" name=""/>
        <dsp:cNvSpPr/>
      </dsp:nvSpPr>
      <dsp:spPr>
        <a:xfrm>
          <a:off x="6191812"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Sep 26</a:t>
          </a:r>
        </a:p>
      </dsp:txBody>
      <dsp:txXfrm>
        <a:off x="6219229" y="715074"/>
        <a:ext cx="1993015" cy="881248"/>
      </dsp:txXfrm>
    </dsp:sp>
    <dsp:sp modelId="{882D1D77-3D5F-4B1C-B57D-FCD7987A056D}">
      <dsp:nvSpPr>
        <dsp:cNvPr id="0" name=""/>
        <dsp:cNvSpPr/>
      </dsp:nvSpPr>
      <dsp:spPr>
        <a:xfrm>
          <a:off x="8315109" y="453636"/>
          <a:ext cx="2425084" cy="936082"/>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6D78D-8193-49EB-A942-919B3BEF6D72}">
      <dsp:nvSpPr>
        <dsp:cNvPr id="0" name=""/>
        <dsp:cNvSpPr/>
      </dsp:nvSpPr>
      <dsp:spPr>
        <a:xfrm>
          <a:off x="8961798"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Dec 26</a:t>
          </a:r>
        </a:p>
      </dsp:txBody>
      <dsp:txXfrm>
        <a:off x="8989215" y="715074"/>
        <a:ext cx="1993015" cy="8812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GB" dirty="0"/>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648D8B2A-8E16-4D4C-9870-DCE07D7DE636}" type="datetimeFigureOut">
              <a:rPr lang="en-GB" smtClean="0"/>
              <a:t>08/03/2026</a:t>
            </a:fld>
            <a:endParaRPr lang="en-GB" dirty="0"/>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GB" dirty="0"/>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D5717503-9867-4119-840A-EDA0959081AC}" type="slidenum">
              <a:rPr lang="en-GB" smtClean="0"/>
              <a:t>‹#›</a:t>
            </a:fld>
            <a:endParaRPr lang="en-GB" dirty="0"/>
          </a:p>
        </p:txBody>
      </p:sp>
    </p:spTree>
    <p:extLst>
      <p:ext uri="{BB962C8B-B14F-4D97-AF65-F5344CB8AC3E}">
        <p14:creationId xmlns:p14="http://schemas.microsoft.com/office/powerpoint/2010/main" val="374613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9.sv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411A-301A-4A83-A7C5-A642F1C36B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01B04ED-A2A0-4C75-9519-BE7D50284D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Text Placeholder 5">
            <a:extLst>
              <a:ext uri="{FF2B5EF4-FFF2-40B4-BE49-F238E27FC236}">
                <a16:creationId xmlns:a16="http://schemas.microsoft.com/office/drawing/2014/main" id="{7C7E99B5-E796-48F3-916B-989BE03E8DA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5AA8E123-629B-4CA4-AFF2-84A9BFF7C63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82948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9DA4-7EF8-4447-96AF-AB044792242E}"/>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D5D2724-D0CA-453A-94E7-66281C90E211}"/>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7" name="Text Placeholder 5">
            <a:extLst>
              <a:ext uri="{FF2B5EF4-FFF2-40B4-BE49-F238E27FC236}">
                <a16:creationId xmlns:a16="http://schemas.microsoft.com/office/drawing/2014/main" id="{DF22186B-2D4E-443C-A6D8-EA862B06404A}"/>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4609380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2b24dead-eb56-4f67-bc69-a2a9738b491e&quot;}}" title="UserProfile.Language.PpEntity">
            <a:extLst>
              <a:ext uri="{FF2B5EF4-FFF2-40B4-BE49-F238E27FC236}">
                <a16:creationId xmlns:a16="http://schemas.microsoft.com/office/drawing/2014/main" id="{CA2F9CC8-C9D4-4CF3-95F5-D4271C2BD529}"/>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8f9e2fe1-cf71-41a5-abdc-9fbb61f4ac0c&quot;}}" hidden="1">
            <a:extLst>
              <a:ext uri="{FF2B5EF4-FFF2-40B4-BE49-F238E27FC236}">
                <a16:creationId xmlns:a16="http://schemas.microsoft.com/office/drawing/2014/main" id="{C0C3D4E7-CB66-4AEA-A74F-65BD571609D3}"/>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84032624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67813750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44088407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3c61f6a9-1e6a-465f-9658-bd28e4f63ecc&quot;}}" title="UserProfile.Language.PpEntity">
            <a:extLst>
              <a:ext uri="{FF2B5EF4-FFF2-40B4-BE49-F238E27FC236}">
                <a16:creationId xmlns:a16="http://schemas.microsoft.com/office/drawing/2014/main" id="{360E037E-C553-4BA7-A703-522C9A354E25}"/>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41da8ea7-58da-4f14-84ee-ad0a989778c7&quot;}}" hidden="1">
            <a:extLst>
              <a:ext uri="{FF2B5EF4-FFF2-40B4-BE49-F238E27FC236}">
                <a16:creationId xmlns:a16="http://schemas.microsoft.com/office/drawing/2014/main" id="{6BA968C7-8FB2-4567-8ED6-BABA276053C4}"/>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80278816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270667221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390726017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68b04838-9a77-4d16-b82f-eaffa14b0099&quot;}}" title="UserProfile.Language.PpEntity">
            <a:extLst>
              <a:ext uri="{FF2B5EF4-FFF2-40B4-BE49-F238E27FC236}">
                <a16:creationId xmlns:a16="http://schemas.microsoft.com/office/drawing/2014/main" id="{60402E90-7061-4794-9E84-1671A1637D63}"/>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cb542b8d-660d-4184-a329-056eb746b2d8&quot;}}" hidden="1">
            <a:extLst>
              <a:ext uri="{FF2B5EF4-FFF2-40B4-BE49-F238E27FC236}">
                <a16:creationId xmlns:a16="http://schemas.microsoft.com/office/drawing/2014/main" id="{986DF998-2FCF-43BF-A18E-C8C9871CD2C9}"/>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79598387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128260628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4168165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0d3d781b-8bc3-4285-847a-c365b3a9d792&quot;}}" title="UserProfile.Language.PpEntity">
            <a:extLst>
              <a:ext uri="{FF2B5EF4-FFF2-40B4-BE49-F238E27FC236}">
                <a16:creationId xmlns:a16="http://schemas.microsoft.com/office/drawing/2014/main" id="{D8F201DE-B081-4704-8CA4-5006D62533DB}"/>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fef8d62e-a759-4b4b-be12-324928c570bf&quot;}}" hidden="1">
            <a:extLst>
              <a:ext uri="{FF2B5EF4-FFF2-40B4-BE49-F238E27FC236}">
                <a16:creationId xmlns:a16="http://schemas.microsoft.com/office/drawing/2014/main" id="{FAA09B43-F1D4-4247-9D1F-387AC36CF096}"/>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8739358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E3F8-4C21-4128-8509-CCA083B84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9F3E21-833A-4DDF-AA7B-9E27AA6C6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FCA5E5-B24D-451A-B648-CD6509BB42B6}"/>
              </a:ext>
            </a:extLst>
          </p:cNvPr>
          <p:cNvSpPr>
            <a:spLocks noGrp="1"/>
          </p:cNvSpPr>
          <p:nvPr>
            <p:ph type="dt" sz="half" idx="10"/>
          </p:nvPr>
        </p:nvSpPr>
        <p:spPr/>
        <p:txBody>
          <a:bodyPr/>
          <a:lstStyle/>
          <a:p>
            <a:fld id="{B9E0A34B-B061-4012-A161-315FE04976C7}" type="datetimeFigureOut">
              <a:rPr lang="en-GB" smtClean="0"/>
              <a:t>08/03/2026</a:t>
            </a:fld>
            <a:endParaRPr lang="en-GB" dirty="0"/>
          </a:p>
        </p:txBody>
      </p:sp>
      <p:sp>
        <p:nvSpPr>
          <p:cNvPr id="5" name="Footer Placeholder 4">
            <a:extLst>
              <a:ext uri="{FF2B5EF4-FFF2-40B4-BE49-F238E27FC236}">
                <a16:creationId xmlns:a16="http://schemas.microsoft.com/office/drawing/2014/main" id="{7BECF285-42E0-45F9-8291-36AAF0DEB2C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EFE0AC-3C63-4681-AB0C-5130C9DE6F79}"/>
              </a:ext>
            </a:extLst>
          </p:cNvPr>
          <p:cNvSpPr>
            <a:spLocks noGrp="1"/>
          </p:cNvSpPr>
          <p:nvPr>
            <p:ph type="sldNum" sz="quarter" idx="12"/>
          </p:nvPr>
        </p:nvSpPr>
        <p:spPr/>
        <p:txBody>
          <a:bodyPr/>
          <a:lstStyle/>
          <a:p>
            <a:fld id="{7573C942-E052-42BC-8052-6D2645009FCF}" type="slidenum">
              <a:rPr lang="en-GB" smtClean="0"/>
              <a:t>‹#›</a:t>
            </a:fld>
            <a:endParaRPr lang="en-GB" dirty="0"/>
          </a:p>
        </p:txBody>
      </p:sp>
    </p:spTree>
    <p:extLst>
      <p:ext uri="{BB962C8B-B14F-4D97-AF65-F5344CB8AC3E}">
        <p14:creationId xmlns:p14="http://schemas.microsoft.com/office/powerpoint/2010/main" val="2952903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2" y="0"/>
            <a:ext cx="6000751"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1" y="529170"/>
            <a:ext cx="5473701"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8"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15129588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2" y="0"/>
            <a:ext cx="4977207"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1" y="529170"/>
            <a:ext cx="633740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8"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503726628"/>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2" y="0"/>
            <a:ext cx="6000750" cy="6858000"/>
          </a:xfrm>
          <a:prstGeom prst="rect">
            <a:avLst/>
          </a:prstGeom>
          <a:solidFill>
            <a:schemeClr val="tx2"/>
          </a:solidFill>
        </p:spPr>
        <p:txBody>
          <a:bodyPr vert="horz"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5" y="529170"/>
            <a:ext cx="5473701"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2"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407393591"/>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4" y="0"/>
            <a:ext cx="4977207"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70"/>
            <a:ext cx="6197790"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23665132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2" y="4"/>
            <a:ext cx="12192000" cy="5397499"/>
          </a:xfrm>
          <a:solidFill>
            <a:schemeClr val="tx2"/>
          </a:solidFill>
        </p:spPr>
        <p:txBody>
          <a:bodyPr vert="horz" lIns="0" tIns="457200" rIns="0" bIns="0" rtlCol="0" anchor="ctr" anchorCtr="0">
            <a:noAutofit/>
          </a:bodyPr>
          <a:lstStyle>
            <a:lvl1pPr algn="ctr">
              <a:defRPr lang="en-GB" sz="3199"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6"/>
            <a:ext cx="111378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78851568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2" y="0"/>
            <a:ext cx="12192000" cy="6858000"/>
          </a:xfrm>
          <a:solidFill>
            <a:schemeClr val="tx2"/>
          </a:solidFill>
        </p:spPr>
        <p:txBody>
          <a:bodyPr vert="horz" lIns="0" tIns="457200" rIns="0" bIns="0" rtlCol="0" anchor="ctr" anchorCtr="0">
            <a:noAutofit/>
          </a:bodyPr>
          <a:lstStyle>
            <a:lvl1pPr>
              <a:defRPr lang="en-GB" sz="4499"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1896558994"/>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3"/>
            <a:ext cx="5000980" cy="143116"/>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1" y="6552217"/>
            <a:ext cx="567743" cy="131235"/>
          </a:xfrm>
          <a:prstGeom prst="rect">
            <a:avLst/>
          </a:prstGeom>
        </p:spPr>
        <p:txBody>
          <a:bodyPr/>
          <a:lstStyle/>
          <a:p>
            <a:pPr defTabSz="1218500"/>
            <a:fld id="{2490C926-4C7A-4456-B603-8FB00524CD8E}" type="slidenum">
              <a:rPr lang="en-GB" smtClean="0"/>
              <a:pPr defTabSz="1218500"/>
              <a:t>‹#›</a:t>
            </a:fld>
            <a:endParaRPr lang="en-GB"/>
          </a:p>
        </p:txBody>
      </p:sp>
    </p:spTree>
    <p:extLst>
      <p:ext uri="{BB962C8B-B14F-4D97-AF65-F5344CB8AC3E}">
        <p14:creationId xmlns:p14="http://schemas.microsoft.com/office/powerpoint/2010/main" val="399086974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641543"/>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288859"/>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8033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60A1B-0AF8-8143-9FE3-89A5394F28BF}"/>
              </a:ext>
            </a:extLst>
          </p:cNvPr>
          <p:cNvSpPr>
            <a:spLocks noGrp="1"/>
          </p:cNvSpPr>
          <p:nvPr>
            <p:ph type="dt" sz="half" idx="10"/>
          </p:nvPr>
        </p:nvSpPr>
        <p:spPr/>
        <p:txBody>
          <a:bodyPr/>
          <a:lstStyle/>
          <a:p>
            <a:fld id="{461BFE3C-CD75-415F-A71F-32DB40F4AF50}" type="datetimeFigureOut">
              <a:rPr lang="en-GB" smtClean="0"/>
              <a:t>08/03/2026</a:t>
            </a:fld>
            <a:endParaRPr lang="en-GB"/>
          </a:p>
        </p:txBody>
      </p:sp>
      <p:sp>
        <p:nvSpPr>
          <p:cNvPr id="3" name="Footer Placeholder 2">
            <a:extLst>
              <a:ext uri="{FF2B5EF4-FFF2-40B4-BE49-F238E27FC236}">
                <a16:creationId xmlns:a16="http://schemas.microsoft.com/office/drawing/2014/main" id="{CFE3CE5D-6B5B-A2CB-EA31-AA5611F94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0DBBF0-A81E-B0A4-771D-5C5368618E0E}"/>
              </a:ext>
            </a:extLst>
          </p:cNvPr>
          <p:cNvSpPr>
            <a:spLocks noGrp="1"/>
          </p:cNvSpPr>
          <p:nvPr>
            <p:ph type="sldNum" sz="quarter" idx="12"/>
          </p:nvPr>
        </p:nvSpPr>
        <p:spPr/>
        <p:txBody>
          <a:bodyPr/>
          <a:lstStyle/>
          <a:p>
            <a:fld id="{9D5108D1-48B9-455E-BD9A-0EF5332CAD0A}" type="slidenum">
              <a:rPr lang="en-GB" smtClean="0"/>
              <a:t>‹#›</a:t>
            </a:fld>
            <a:endParaRPr lang="en-GB"/>
          </a:p>
        </p:txBody>
      </p:sp>
    </p:spTree>
    <p:extLst>
      <p:ext uri="{BB962C8B-B14F-4D97-AF65-F5344CB8AC3E}">
        <p14:creationId xmlns:p14="http://schemas.microsoft.com/office/powerpoint/2010/main" val="10001938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422"/>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014470"/>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234047"/>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43438"/>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66354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1733796435" name="image" descr="{&quot;templafy&quot;:{&quot;id&quot;:&quot;0691ec6d-1d73-49c7-b520-358204aa785b&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400835487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Tree>
    <p:extLst>
      <p:ext uri="{BB962C8B-B14F-4D97-AF65-F5344CB8AC3E}">
        <p14:creationId xmlns:p14="http://schemas.microsoft.com/office/powerpoint/2010/main" val="73043152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BA02-AC80-4B6B-9648-EA7B16AB3A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B941BD-1BAB-40C6-A6CA-621988F4C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087B8-A21F-4035-A6C4-855C131BEEAA}"/>
              </a:ext>
            </a:extLst>
          </p:cNvPr>
          <p:cNvSpPr>
            <a:spLocks noGrp="1"/>
          </p:cNvSpPr>
          <p:nvPr>
            <p:ph type="dt" sz="half" idx="10"/>
          </p:nvPr>
        </p:nvSpPr>
        <p:spPr/>
        <p:txBody>
          <a:bodyPr/>
          <a:lstStyle/>
          <a:p>
            <a:fld id="{270D2C45-E6D0-4F8C-9E5D-B679BD7E5B82}" type="datetimeFigureOut">
              <a:rPr lang="en-GB" smtClean="0"/>
              <a:t>08/03/2026</a:t>
            </a:fld>
            <a:endParaRPr lang="en-GB"/>
          </a:p>
        </p:txBody>
      </p:sp>
      <p:sp>
        <p:nvSpPr>
          <p:cNvPr id="5" name="Footer Placeholder 4">
            <a:extLst>
              <a:ext uri="{FF2B5EF4-FFF2-40B4-BE49-F238E27FC236}">
                <a16:creationId xmlns:a16="http://schemas.microsoft.com/office/drawing/2014/main" id="{CA986A6F-FC0F-465D-8270-79662A149BA9}"/>
              </a:ext>
            </a:extLst>
          </p:cNvPr>
          <p:cNvSpPr>
            <a:spLocks noGrp="1"/>
          </p:cNvSpPr>
          <p:nvPr>
            <p:ph type="ftr" sz="quarter" idx="11"/>
          </p:nvPr>
        </p:nvSpPr>
        <p:spPr>
          <a:xfrm>
            <a:off x="3595511" y="6540333"/>
            <a:ext cx="5000980" cy="143116"/>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C3CB5BC-AE05-42AB-805E-A8E68DC3138C}"/>
              </a:ext>
            </a:extLst>
          </p:cNvPr>
          <p:cNvSpPr>
            <a:spLocks noGrp="1"/>
          </p:cNvSpPr>
          <p:nvPr>
            <p:ph type="sldNum" sz="quarter" idx="12"/>
          </p:nvPr>
        </p:nvSpPr>
        <p:spPr>
          <a:xfrm>
            <a:off x="11097071" y="6552217"/>
            <a:ext cx="567743" cy="131235"/>
          </a:xfrm>
          <a:prstGeom prst="rect">
            <a:avLst/>
          </a:prstGeom>
        </p:spPr>
        <p:txBody>
          <a:bodyPr/>
          <a:lstStyle/>
          <a:p>
            <a:fld id="{B41A230D-9CFA-416C-9817-520165E894F0}" type="slidenum">
              <a:rPr lang="en-GB" smtClean="0"/>
              <a:t>‹#›</a:t>
            </a:fld>
            <a:endParaRPr lang="en-GB"/>
          </a:p>
        </p:txBody>
      </p:sp>
    </p:spTree>
    <p:extLst>
      <p:ext uri="{BB962C8B-B14F-4D97-AF65-F5344CB8AC3E}">
        <p14:creationId xmlns:p14="http://schemas.microsoft.com/office/powerpoint/2010/main" val="19506889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A418-8386-4E0B-964C-6568DE8009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BE458C-A888-4A4B-BB72-042898FD2A4F}"/>
              </a:ext>
            </a:extLst>
          </p:cNvPr>
          <p:cNvSpPr>
            <a:spLocks noGrp="1"/>
          </p:cNvSpPr>
          <p:nvPr>
            <p:ph sz="half" idx="1"/>
          </p:nvPr>
        </p:nvSpPr>
        <p:spPr>
          <a:xfrm>
            <a:off x="838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D18ADC-BD79-4EB1-AE4C-5B89C9A5A8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B45CA2-34AE-4379-9828-71574ED63B5E}"/>
              </a:ext>
            </a:extLst>
          </p:cNvPr>
          <p:cNvSpPr>
            <a:spLocks noGrp="1"/>
          </p:cNvSpPr>
          <p:nvPr>
            <p:ph type="dt" sz="half" idx="10"/>
          </p:nvPr>
        </p:nvSpPr>
        <p:spPr/>
        <p:txBody>
          <a:bodyPr/>
          <a:lstStyle/>
          <a:p>
            <a:fld id="{270D2C45-E6D0-4F8C-9E5D-B679BD7E5B82}" type="datetimeFigureOut">
              <a:rPr lang="en-GB" smtClean="0"/>
              <a:t>08/03/2026</a:t>
            </a:fld>
            <a:endParaRPr lang="en-GB"/>
          </a:p>
        </p:txBody>
      </p:sp>
      <p:sp>
        <p:nvSpPr>
          <p:cNvPr id="6" name="Footer Placeholder 5">
            <a:extLst>
              <a:ext uri="{FF2B5EF4-FFF2-40B4-BE49-F238E27FC236}">
                <a16:creationId xmlns:a16="http://schemas.microsoft.com/office/drawing/2014/main" id="{2BF42868-B5E7-4AF5-BC80-8246022E6374}"/>
              </a:ext>
            </a:extLst>
          </p:cNvPr>
          <p:cNvSpPr>
            <a:spLocks noGrp="1"/>
          </p:cNvSpPr>
          <p:nvPr>
            <p:ph type="ftr" sz="quarter" idx="11"/>
          </p:nvPr>
        </p:nvSpPr>
        <p:spPr>
          <a:xfrm>
            <a:off x="3595511" y="6540333"/>
            <a:ext cx="5000980" cy="143116"/>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A08A772-BB11-47AF-BF5F-DF68B465E8D8}"/>
              </a:ext>
            </a:extLst>
          </p:cNvPr>
          <p:cNvSpPr>
            <a:spLocks noGrp="1"/>
          </p:cNvSpPr>
          <p:nvPr>
            <p:ph type="sldNum" sz="quarter" idx="12"/>
          </p:nvPr>
        </p:nvSpPr>
        <p:spPr>
          <a:xfrm>
            <a:off x="11097071" y="6552217"/>
            <a:ext cx="567743" cy="131235"/>
          </a:xfrm>
          <a:prstGeom prst="rect">
            <a:avLst/>
          </a:prstGeom>
        </p:spPr>
        <p:txBody>
          <a:bodyPr/>
          <a:lstStyle/>
          <a:p>
            <a:fld id="{B41A230D-9CFA-416C-9817-520165E894F0}" type="slidenum">
              <a:rPr lang="en-GB" smtClean="0"/>
              <a:t>‹#›</a:t>
            </a:fld>
            <a:endParaRPr lang="en-GB"/>
          </a:p>
        </p:txBody>
      </p:sp>
    </p:spTree>
    <p:extLst>
      <p:ext uri="{BB962C8B-B14F-4D97-AF65-F5344CB8AC3E}">
        <p14:creationId xmlns:p14="http://schemas.microsoft.com/office/powerpoint/2010/main" val="27449683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5" y="2799023"/>
            <a:ext cx="7082227"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pic>
        <p:nvPicPr>
          <p:cNvPr id="1328123565" name="image" descr="{&quot;templafy&quot;:{&quot;id&quot;:&quot;99c77f89-e2ae-41fd-8a51-1b689fc32e03&quot;}}"/>
          <p:cNvPicPr>
            <a:picLocks noChangeAspect="1"/>
          </p:cNvPicPr>
          <p:nvPr/>
        </p:nvPicPr>
        <p:blipFill>
          <a:blip r:embed="rId2"/>
          <a:stretch>
            <a:fillRect/>
          </a:stretch>
        </p:blipFill>
        <p:spPr>
          <a:xfrm>
            <a:off x="529169" y="527051"/>
            <a:ext cx="871855" cy="738000"/>
          </a:xfrm>
          <a:prstGeom prst="rect">
            <a:avLst/>
          </a:prstGeom>
        </p:spPr>
      </p:pic>
      <p:sp>
        <p:nvSpPr>
          <p:cNvPr id="8" name="Rectangle 7" descr="{&quot;templafy&quot;:{&quot;id&quot;:&quot;a7814a23-4c30-41e2-9fcd-d4265d5ac7fe&quot;}}">
            <a:extLst>
              <a:ext uri="{FF2B5EF4-FFF2-40B4-BE49-F238E27FC236}">
                <a16:creationId xmlns:a16="http://schemas.microsoft.com/office/drawing/2014/main" id="{4ADEDD54-1119-44A0-8526-727E55813B66}"/>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495527374"/>
      </p:ext>
    </p:extLst>
  </p:cSld>
  <p:clrMapOvr>
    <a:masterClrMapping/>
  </p:clrMapOvr>
  <p:transition>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aufz">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3A673967-9BAA-45F3-B013-985E149D2306}"/>
              </a:ext>
            </a:extLst>
          </p:cNvPr>
          <p:cNvSpPr>
            <a:spLocks noGrp="1"/>
          </p:cNvSpPr>
          <p:nvPr>
            <p:ph type="body" sz="quarter" idx="11" hasCustomPrompt="1"/>
          </p:nvPr>
        </p:nvSpPr>
        <p:spPr>
          <a:xfrm>
            <a:off x="911427" y="995585"/>
            <a:ext cx="11040000" cy="384000"/>
          </a:xfrm>
          <a:prstGeom prst="rect">
            <a:avLst/>
          </a:prstGeom>
        </p:spPr>
        <p:txBody>
          <a:bodyPr anchor="ctr"/>
          <a:lstStyle>
            <a:lvl1pPr>
              <a:defRPr sz="2400" cap="all" baseline="0">
                <a:solidFill>
                  <a:srgbClr val="F70146"/>
                </a:solidFill>
              </a:defRPr>
            </a:lvl1pPr>
          </a:lstStyle>
          <a:p>
            <a:pPr lvl="0"/>
            <a:r>
              <a:rPr lang="en-GB" noProof="0" dirty="0" err="1"/>
              <a:t>Textmasterformat</a:t>
            </a:r>
            <a:r>
              <a:rPr lang="en-GB" noProof="0" dirty="0"/>
              <a:t> </a:t>
            </a:r>
            <a:r>
              <a:rPr lang="en-GB" noProof="0" dirty="0" err="1"/>
              <a:t>bearbeiten</a:t>
            </a:r>
            <a:endParaRPr lang="en-GB" noProof="0" dirty="0"/>
          </a:p>
        </p:txBody>
      </p:sp>
      <p:sp>
        <p:nvSpPr>
          <p:cNvPr id="4" name="Textplatzhalter 3">
            <a:extLst>
              <a:ext uri="{FF2B5EF4-FFF2-40B4-BE49-F238E27FC236}">
                <a16:creationId xmlns:a16="http://schemas.microsoft.com/office/drawing/2014/main" id="{38AE2CAB-1B65-4BED-B842-F9D4C0DF5BD4}"/>
              </a:ext>
            </a:extLst>
          </p:cNvPr>
          <p:cNvSpPr>
            <a:spLocks noGrp="1"/>
          </p:cNvSpPr>
          <p:nvPr>
            <p:ph type="body" sz="quarter" idx="12" hasCustomPrompt="1"/>
          </p:nvPr>
        </p:nvSpPr>
        <p:spPr>
          <a:xfrm>
            <a:off x="911427" y="1418430"/>
            <a:ext cx="11036733" cy="5075084"/>
          </a:xfrm>
          <a:prstGeom prst="rect">
            <a:avLst/>
          </a:prstGeom>
        </p:spPr>
        <p:txBody>
          <a:bodyPr/>
          <a:lstStyle>
            <a:lvl1pPr>
              <a:spcBef>
                <a:spcPts val="800"/>
              </a:spcBef>
              <a:buClr>
                <a:srgbClr val="F70146"/>
              </a:buClr>
              <a:buFont typeface="Wingdings" panose="05000000000000000000" pitchFamily="2" charset="2"/>
              <a:buChar char="§"/>
              <a:defRPr sz="2133" b="0">
                <a:solidFill>
                  <a:schemeClr val="tx1"/>
                </a:solidFill>
              </a:defRPr>
            </a:lvl1pPr>
            <a:lvl2pPr marL="815980" indent="-380990">
              <a:spcBef>
                <a:spcPts val="800"/>
              </a:spcBef>
              <a:buClr>
                <a:srgbClr val="F70146"/>
              </a:buClr>
              <a:buFont typeface="Wingdings" panose="05000000000000000000" pitchFamily="2" charset="2"/>
              <a:buChar char="§"/>
              <a:defRPr sz="1867"/>
            </a:lvl2pPr>
            <a:lvl3pPr marL="1199970">
              <a:spcBef>
                <a:spcPts val="800"/>
              </a:spcBef>
              <a:buClr>
                <a:srgbClr val="F70146"/>
              </a:buClr>
              <a:defRPr sz="1600"/>
            </a:lvl3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31239118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5" y="2799023"/>
            <a:ext cx="7082227"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2" y="527051"/>
            <a:ext cx="1337027" cy="738716"/>
          </a:xfrm>
        </p:spPr>
        <p:txBody>
          <a:bodyPr anchor="ctr"/>
          <a:lstStyle>
            <a:lvl1pPr algn="ctr">
              <a:defRPr sz="1000">
                <a:solidFill>
                  <a:schemeClr val="tx2"/>
                </a:solidFill>
              </a:defRPr>
            </a:lvl1pPr>
          </a:lstStyle>
          <a:p>
            <a:r>
              <a:rPr lang="en-US" dirty="0"/>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8" y="527051"/>
            <a:ext cx="1337027" cy="738716"/>
          </a:xfrm>
        </p:spPr>
        <p:txBody>
          <a:bodyPr anchor="ctr"/>
          <a:lstStyle>
            <a:lvl1pPr algn="ctr">
              <a:defRPr sz="1000">
                <a:solidFill>
                  <a:schemeClr val="tx2"/>
                </a:solidFill>
              </a:defRPr>
            </a:lvl1pPr>
          </a:lstStyle>
          <a:p>
            <a:r>
              <a:rPr lang="en-US" dirty="0"/>
              <a:t>Client Logo</a:t>
            </a:r>
          </a:p>
        </p:txBody>
      </p:sp>
      <p:pic>
        <p:nvPicPr>
          <p:cNvPr id="699976228" name="image" descr="{&quot;templafy&quot;:{&quot;id&quot;:&quot;486aa246-ae59-4885-8aa7-441ec8927878&quot;}}"/>
          <p:cNvPicPr>
            <a:picLocks noChangeAspect="1"/>
          </p:cNvPicPr>
          <p:nvPr/>
        </p:nvPicPr>
        <p:blipFill>
          <a:blip r:embed="rId2"/>
          <a:stretch>
            <a:fillRect/>
          </a:stretch>
        </p:blipFill>
        <p:spPr>
          <a:xfrm>
            <a:off x="529169" y="527051"/>
            <a:ext cx="871855" cy="738000"/>
          </a:xfrm>
          <a:prstGeom prst="rect">
            <a:avLst/>
          </a:prstGeom>
        </p:spPr>
      </p:pic>
      <p:sp>
        <p:nvSpPr>
          <p:cNvPr id="8" name="Rectangle 7" descr="{&quot;templafy&quot;:{&quot;id&quot;:&quot;25e51d2c-4b29-484e-8239-b64ce64f5da9&quot;}}">
            <a:extLst>
              <a:ext uri="{FF2B5EF4-FFF2-40B4-BE49-F238E27FC236}">
                <a16:creationId xmlns:a16="http://schemas.microsoft.com/office/drawing/2014/main" id="{88D9172A-D409-485C-9FF0-F5FAFAFE6FED}"/>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
        <p:nvSpPr>
          <p:cNvPr id="13" name="DATE" descr="{&quot;templafy&quot;:{&quot;id&quot;:&quot;129cd369-923d-4c5a-8227-d791bb82c170&quot;}}" title="Form.Date">
            <a:extLst>
              <a:ext uri="{FF2B5EF4-FFF2-40B4-BE49-F238E27FC236}">
                <a16:creationId xmlns:a16="http://schemas.microsoft.com/office/drawing/2014/main" id="{49B191DC-89D8-451F-996E-51E8B9F47C5E}"/>
              </a:ext>
            </a:extLst>
          </p:cNvPr>
          <p:cNvSpPr/>
          <p:nvPr userDrawn="1"/>
        </p:nvSpPr>
        <p:spPr>
          <a:xfrm>
            <a:off x="527187" y="6162801"/>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dirty="0">
                <a:solidFill>
                  <a:schemeClr val="tx1"/>
                </a:solidFill>
              </a:rPr>
              <a:t>17 August 2022</a:t>
            </a:r>
          </a:p>
        </p:txBody>
      </p:sp>
    </p:spTree>
    <p:extLst>
      <p:ext uri="{BB962C8B-B14F-4D97-AF65-F5344CB8AC3E}">
        <p14:creationId xmlns:p14="http://schemas.microsoft.com/office/powerpoint/2010/main" val="813321442"/>
      </p:ext>
    </p:extLst>
  </p:cSld>
  <p:clrMapOvr>
    <a:masterClrMapping/>
  </p:clrMapOvr>
  <p:transition>
    <p:fade/>
  </p:transition>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7" y="2799023"/>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dirty="0"/>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
        <p:nvSpPr>
          <p:cNvPr id="8" name="Rectangle 7" descr="{&quot;templafy&quot;:{&quot;id&quot;:&quot;7cc8b91d-213c-4dd4-9467-f9fb1aa92bab&quot;}}">
            <a:extLst>
              <a:ext uri="{FF2B5EF4-FFF2-40B4-BE49-F238E27FC236}">
                <a16:creationId xmlns:a16="http://schemas.microsoft.com/office/drawing/2014/main" id="{F55355B6-7B41-4DFF-A7E3-75411D1D3EAC}"/>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
        <p:nvSpPr>
          <p:cNvPr id="9" name="DATE" descr="{&quot;templafy&quot;:{&quot;id&quot;:&quot;02919332-3917-4bf9-a17d-d7ba2359bfd0&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bg1"/>
                </a:solidFill>
              </a:rPr>
              <a:t>17 August 2022</a:t>
            </a:r>
          </a:p>
        </p:txBody>
      </p:sp>
    </p:spTree>
    <p:extLst>
      <p:ext uri="{BB962C8B-B14F-4D97-AF65-F5344CB8AC3E}">
        <p14:creationId xmlns:p14="http://schemas.microsoft.com/office/powerpoint/2010/main" val="1601301863"/>
      </p:ext>
    </p:extLst>
  </p:cSld>
  <p:clrMapOvr>
    <a:masterClrMapping/>
  </p:clrMapOvr>
  <p:transition>
    <p:fade/>
  </p:transition>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1"/>
            <a:ext cx="4238340"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dirty="0">
                <a:ln>
                  <a:noFill/>
                </a:ln>
                <a:solidFill>
                  <a:schemeClr val="tx1"/>
                </a:solidFill>
                <a:effectLst/>
                <a:uLnTx/>
                <a:uFillTx/>
                <a:latin typeface="+mn-lt"/>
                <a:ea typeface="+mj-ea"/>
                <a:cs typeface="+mj-cs"/>
              </a:rPr>
              <a:t>Thank you</a:t>
            </a:r>
            <a:endParaRPr lang="en-GB" sz="6600" b="1" dirty="0">
              <a:solidFill>
                <a:schemeClr val="tx1"/>
              </a:solidFill>
            </a:endParaRPr>
          </a:p>
        </p:txBody>
      </p:sp>
      <p:pic>
        <p:nvPicPr>
          <p:cNvPr id="473525346" name="image" descr="{&quot;templafy&quot;:{&quot;id&quot;:&quot;d66ba0c6-6381-4985-baba-af0f9ad25155&quot;}}"/>
          <p:cNvPicPr>
            <a:picLocks noChangeAspect="1"/>
          </p:cNvPicPr>
          <p:nvPr/>
        </p:nvPicPr>
        <p:blipFill>
          <a:blip r:embed="rId2"/>
          <a:stretch>
            <a:fillRect/>
          </a:stretch>
        </p:blipFill>
        <p:spPr>
          <a:xfrm>
            <a:off x="529169" y="527051"/>
            <a:ext cx="871855" cy="738000"/>
          </a:xfrm>
          <a:prstGeom prst="rect">
            <a:avLst/>
          </a:prstGeom>
        </p:spPr>
      </p:pic>
      <p:sp>
        <p:nvSpPr>
          <p:cNvPr id="4" name="Rectangle 3" descr="{&quot;templafy&quot;:{&quot;id&quot;:&quot;98c69a48-2da2-43b8-a3fb-65cebcddf567&quot;}}">
            <a:extLst>
              <a:ext uri="{FF2B5EF4-FFF2-40B4-BE49-F238E27FC236}">
                <a16:creationId xmlns:a16="http://schemas.microsoft.com/office/drawing/2014/main" id="{6C5B5893-660A-4324-8745-BA513FEB49E3}"/>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264363682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70"/>
            <a:ext cx="11137900" cy="4617615"/>
          </a:xfrm>
          <a:prstGeom prst="rect">
            <a:avLst/>
          </a:prstGeom>
        </p:spPr>
        <p:txBody>
          <a:bodyPr/>
          <a:lstStyle>
            <a:lvl1pPr marL="0" indent="0">
              <a:buNone/>
              <a:defRPr/>
            </a:lvl1pPr>
          </a:lstStyle>
          <a:p>
            <a:r>
              <a:rPr lang="en-GB" dirty="0"/>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9" name="MOTT MACDONALD" descr="{&quot;templafy&quot;:{&quot;id&quot;:&quot;8551704e-7c41-45a0-919a-e52fd51a4079&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1" name="CLASS" descr="{&quot;templafy&quot;:{&quot;id&quot;:&quot;60e2a9a4-b0cc-4d47-9a55-b4c912261d8c&quot;}}" hidden="1">
            <a:extLst>
              <a:ext uri="{FF2B5EF4-FFF2-40B4-BE49-F238E27FC236}">
                <a16:creationId xmlns:a16="http://schemas.microsoft.com/office/drawing/2014/main" id="{395070C2-3A2E-4187-A0BE-15E523B4FEB5}"/>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035639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9"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dirty="0"/>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832115040"/>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6"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804879682"/>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7" name="MOTT MACDONALD" descr="{&quot;templafy&quot;:{&quot;id&quot;:&quot;76d2405a-9944-47d5-b05a-d9d0b450edfc&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8" name="CLASS" descr="{&quot;templafy&quot;:{&quot;id&quot;:&quot;2359efa4-89fb-4b59-b947-2583de299553&quot;}}" hidden="1">
            <a:extLst>
              <a:ext uri="{FF2B5EF4-FFF2-40B4-BE49-F238E27FC236}">
                <a16:creationId xmlns:a16="http://schemas.microsoft.com/office/drawing/2014/main" id="{C0C3D4E7-CB66-4AEA-A74F-65BD571609D3}"/>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991899124"/>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2531221673"/>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3027293996"/>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5"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20" name="MOTT MACDONALD" descr="{&quot;templafy&quot;:{&quot;id&quot;:&quot;2f3fe1a9-f1fe-431c-8dd4-6fbd89a7dad1&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21" name="CLASS" descr="{&quot;templafy&quot;:{&quot;id&quot;:&quot;2aeeca62-2d2f-448d-9e19-856e748e980a&quot;}}" hidden="1">
            <a:extLst>
              <a:ext uri="{FF2B5EF4-FFF2-40B4-BE49-F238E27FC236}">
                <a16:creationId xmlns:a16="http://schemas.microsoft.com/office/drawing/2014/main" id="{6BA968C7-8FB2-4567-8ED6-BABA276053C4}"/>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16745356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E9D7-BC66-465B-BB1C-B4B2212CCDE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59B3A63-5B0F-4469-A164-CC065C1106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5">
            <a:extLst>
              <a:ext uri="{FF2B5EF4-FFF2-40B4-BE49-F238E27FC236}">
                <a16:creationId xmlns:a16="http://schemas.microsoft.com/office/drawing/2014/main" id="{ADB1D56A-DA4B-4284-B521-C99A3059210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5" name="Text Placeholder 5">
            <a:extLst>
              <a:ext uri="{FF2B5EF4-FFF2-40B4-BE49-F238E27FC236}">
                <a16:creationId xmlns:a16="http://schemas.microsoft.com/office/drawing/2014/main" id="{07822F6E-06CF-4C89-93D3-A90A7B1FDA7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2270347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1483212627"/>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3785799850"/>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8" name="MOTT MACDONALD" descr="{&quot;templafy&quot;:{&quot;id&quot;:&quot;9a2bfe3b-269d-4ee5-bd1d-3086abea8ead&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9" name="CLASS" descr="{&quot;templafy&quot;:{&quot;id&quot;:&quot;39d16c32-779e-4dea-be06-3eae0f21c906&quot;}}" hidden="1">
            <a:extLst>
              <a:ext uri="{FF2B5EF4-FFF2-40B4-BE49-F238E27FC236}">
                <a16:creationId xmlns:a16="http://schemas.microsoft.com/office/drawing/2014/main" id="{986DF998-2FCF-43BF-A18E-C8C9871CD2C9}"/>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77118149"/>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4"/>
            <a:ext cx="5000980" cy="143116"/>
          </a:xfrm>
          <a:prstGeom prst="rect">
            <a:avLst/>
          </a:prstGeom>
        </p:spPr>
        <p:txBody>
          <a:bodyPr/>
          <a:lstStyle/>
          <a:p>
            <a:endParaRPr lang="en-US" dirty="0"/>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31696668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2660226404"/>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8" name="CLASS" descr="{&quot;templafy&quot;:{&quot;id&quot;:&quot;66c518be-6136-4409-bb60-84c46be67953&quot;}}" hidden="1">
            <a:extLst>
              <a:ext uri="{FF2B5EF4-FFF2-40B4-BE49-F238E27FC236}">
                <a16:creationId xmlns:a16="http://schemas.microsoft.com/office/drawing/2014/main" id="{FAA09B43-F1D4-4247-9D1F-387AC36CF096}"/>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177529908"/>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2"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9"/>
            <a:ext cx="5473701" cy="461665"/>
          </a:xfrm>
        </p:spPr>
        <p:txBody>
          <a:bodyPr/>
          <a:lstStyle/>
          <a:p>
            <a:r>
              <a:rPr lang="en-US" dirty="0"/>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7"/>
            <a:ext cx="54737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120610305"/>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2"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9"/>
            <a:ext cx="6337401" cy="461665"/>
          </a:xfrm>
        </p:spPr>
        <p:txBody>
          <a:bodyPr/>
          <a:lstStyle/>
          <a:p>
            <a:r>
              <a:rPr lang="en-US" dirty="0"/>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8" y="1008937"/>
            <a:ext cx="63374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72611311"/>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49"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9"/>
            <a:ext cx="5473701" cy="461665"/>
          </a:xfrm>
        </p:spPr>
        <p:txBody>
          <a:bodyPr/>
          <a:lstStyle/>
          <a:p>
            <a:r>
              <a:rPr lang="en-US" dirty="0"/>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0" y="1008937"/>
            <a:ext cx="54737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729575822"/>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4"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9"/>
            <a:ext cx="6197791" cy="461665"/>
          </a:xfrm>
        </p:spPr>
        <p:txBody>
          <a:bodyPr/>
          <a:lstStyle/>
          <a:p>
            <a:r>
              <a:rPr lang="en-US" dirty="0"/>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7"/>
            <a:ext cx="619779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98191786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2910-91E7-4F06-A04B-EB8710E6FD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258DEB-5637-4753-8CAB-C3ECD65983D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
            <a:extLst>
              <a:ext uri="{FF2B5EF4-FFF2-40B4-BE49-F238E27FC236}">
                <a16:creationId xmlns:a16="http://schemas.microsoft.com/office/drawing/2014/main" id="{2BAF5C75-954B-42FB-A1EA-54541844F3F1}"/>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32FA964A-BB41-4E19-B5B4-F2AA3002A4BE}"/>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5309314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1"/>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dirty="0"/>
              <a:t>INSERT IMAGE HERE</a:t>
            </a:r>
            <a:endParaRPr lang="en-GB" dirty="0"/>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2" y="5526914"/>
            <a:ext cx="11137899" cy="461665"/>
          </a:xfrm>
        </p:spPr>
        <p:txBody>
          <a:bodyPr/>
          <a:lstStyle/>
          <a:p>
            <a:r>
              <a:rPr lang="en-US" dirty="0"/>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4084604185"/>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dirty="0"/>
              <a:t>INSERT IMAGE HERE</a:t>
            </a:r>
            <a:endParaRPr lang="en-GB" dirty="0"/>
          </a:p>
        </p:txBody>
      </p:sp>
    </p:spTree>
    <p:extLst>
      <p:ext uri="{BB962C8B-B14F-4D97-AF65-F5344CB8AC3E}">
        <p14:creationId xmlns:p14="http://schemas.microsoft.com/office/powerpoint/2010/main" val="43933593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4"/>
            <a:ext cx="5000980" cy="143116"/>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1" y="6552215"/>
            <a:ext cx="567743" cy="131235"/>
          </a:xfrm>
          <a:prstGeom prst="rect">
            <a:avLst/>
          </a:prstGeom>
        </p:spPr>
        <p:txBody>
          <a:bodyPr/>
          <a:lstStyle/>
          <a:p>
            <a:pPr defTabSz="1218836"/>
            <a:fld id="{2490C926-4C7A-4456-B603-8FB00524CD8E}" type="slidenum">
              <a:rPr lang="en-GB" smtClean="0"/>
              <a:pPr defTabSz="1218836"/>
              <a:t>‹#›</a:t>
            </a:fld>
            <a:endParaRPr lang="en-GB" dirty="0"/>
          </a:p>
        </p:txBody>
      </p:sp>
    </p:spTree>
    <p:extLst>
      <p:ext uri="{BB962C8B-B14F-4D97-AF65-F5344CB8AC3E}">
        <p14:creationId xmlns:p14="http://schemas.microsoft.com/office/powerpoint/2010/main" val="2599521449"/>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617918"/>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695136"/>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61004"/>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04384"/>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811312"/>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161714"/>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01957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3FD9-1923-4EE3-8E06-31ABDE1D84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4B112F-EB4D-4BCC-928A-A0FFE724E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Text Placeholder 5">
            <a:extLst>
              <a:ext uri="{FF2B5EF4-FFF2-40B4-BE49-F238E27FC236}">
                <a16:creationId xmlns:a16="http://schemas.microsoft.com/office/drawing/2014/main" id="{6C89E5E5-186F-4D23-B175-1248030D7FF5}"/>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32527C40-4E47-4995-A388-E721D6A0F233}"/>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8983922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980435"/>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983460760" name="image" descr="{&quot;templafy&quot;:{&quot;id&quot;:&quot;9df8a429-3a02-4031-b9bb-f05090ada7b6&quot;}}"/>
          <p:cNvPicPr>
            <a:picLocks noChangeAspect="1"/>
          </p:cNvPicPr>
          <p:nvPr/>
        </p:nvPicPr>
        <p:blipFill>
          <a:blip r:embed="rId2"/>
          <a:stretch>
            <a:fillRect/>
          </a:stretch>
        </p:blipFill>
        <p:spPr>
          <a:xfrm>
            <a:off x="529169" y="527051"/>
            <a:ext cx="871855" cy="738000"/>
          </a:xfrm>
          <a:prstGeom prst="rect">
            <a:avLst/>
          </a:prstGeom>
        </p:spPr>
      </p:pic>
    </p:spTree>
    <p:extLst>
      <p:ext uri="{BB962C8B-B14F-4D97-AF65-F5344CB8AC3E}">
        <p14:creationId xmlns:p14="http://schemas.microsoft.com/office/powerpoint/2010/main" val="1777801717"/>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Tree>
    <p:extLst>
      <p:ext uri="{BB962C8B-B14F-4D97-AF65-F5344CB8AC3E}">
        <p14:creationId xmlns:p14="http://schemas.microsoft.com/office/powerpoint/2010/main" val="694443890"/>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itle shape 02">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6"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7" y="2974208"/>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7" y="3746266"/>
            <a:ext cx="5087807" cy="338555"/>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7">
                <a:solidFill>
                  <a:schemeClr val="bg1"/>
                </a:solidFill>
              </a:defRPr>
            </a:lvl2pPr>
            <a:lvl3pPr marL="0" indent="0" algn="l">
              <a:lnSpc>
                <a:spcPct val="100000"/>
              </a:lnSpc>
              <a:spcAft>
                <a:spcPts val="0"/>
              </a:spcAft>
              <a:buNone/>
              <a:tabLst>
                <a:tab pos="0" algn="l"/>
              </a:tabLst>
              <a:defRPr sz="2667">
                <a:solidFill>
                  <a:schemeClr val="bg1"/>
                </a:solidFill>
              </a:defRPr>
            </a:lvl3pPr>
            <a:lvl4pPr marL="0" indent="0" algn="l">
              <a:lnSpc>
                <a:spcPct val="100000"/>
              </a:lnSpc>
              <a:spcAft>
                <a:spcPts val="0"/>
              </a:spcAft>
              <a:buNone/>
              <a:tabLst>
                <a:tab pos="0" algn="l"/>
              </a:tabLst>
              <a:defRPr sz="2667">
                <a:solidFill>
                  <a:schemeClr val="bg1"/>
                </a:solidFill>
              </a:defRPr>
            </a:lvl4pPr>
            <a:lvl5pPr marL="0" indent="0" algn="l">
              <a:lnSpc>
                <a:spcPct val="100000"/>
              </a:lnSpc>
              <a:spcAft>
                <a:spcPts val="0"/>
              </a:spcAft>
              <a:buNone/>
              <a:tabLst>
                <a:tab pos="0" algn="l"/>
              </a:tabLst>
              <a:defRPr sz="2667">
                <a:solidFill>
                  <a:schemeClr val="bg1"/>
                </a:solidFill>
              </a:defRPr>
            </a:lvl5pPr>
            <a:lvl6pPr marL="0" indent="0" algn="l">
              <a:lnSpc>
                <a:spcPct val="100000"/>
              </a:lnSpc>
              <a:spcAft>
                <a:spcPts val="0"/>
              </a:spcAft>
              <a:buNone/>
              <a:tabLst>
                <a:tab pos="0" algn="l"/>
              </a:tabLst>
              <a:defRPr sz="2667">
                <a:solidFill>
                  <a:schemeClr val="bg1"/>
                </a:solidFill>
              </a:defRPr>
            </a:lvl6pPr>
            <a:lvl7pPr marL="0" indent="0" algn="l">
              <a:lnSpc>
                <a:spcPct val="100000"/>
              </a:lnSpc>
              <a:spcAft>
                <a:spcPts val="0"/>
              </a:spcAft>
              <a:buNone/>
              <a:tabLst>
                <a:tab pos="0" algn="l"/>
              </a:tabLst>
              <a:defRPr sz="2667">
                <a:solidFill>
                  <a:schemeClr val="bg1"/>
                </a:solidFill>
              </a:defRPr>
            </a:lvl7pPr>
            <a:lvl8pPr marL="0" indent="0" algn="l">
              <a:lnSpc>
                <a:spcPct val="100000"/>
              </a:lnSpc>
              <a:spcAft>
                <a:spcPts val="0"/>
              </a:spcAft>
              <a:buNone/>
              <a:tabLst>
                <a:tab pos="0" algn="l"/>
              </a:tabLst>
              <a:defRPr sz="2667">
                <a:solidFill>
                  <a:schemeClr val="bg1"/>
                </a:solidFill>
              </a:defRPr>
            </a:lvl8pPr>
            <a:lvl9pPr marL="0" indent="0" algn="l">
              <a:lnSpc>
                <a:spcPct val="100000"/>
              </a:lnSpc>
              <a:spcAft>
                <a:spcPts val="0"/>
              </a:spcAft>
              <a:buNone/>
              <a:tabLst>
                <a:tab pos="0" algn="l"/>
              </a:tabLst>
              <a:defRPr sz="2667">
                <a:solidFill>
                  <a:schemeClr val="bg1"/>
                </a:solidFill>
              </a:defRPr>
            </a:lvl9pPr>
          </a:lstStyle>
          <a:p>
            <a:pPr lvl="0"/>
            <a:r>
              <a:rPr lang="en-US" dirty="0"/>
              <a:t>Style one (Subtitle)</a:t>
            </a:r>
          </a:p>
        </p:txBody>
      </p:sp>
    </p:spTree>
    <p:extLst>
      <p:ext uri="{BB962C8B-B14F-4D97-AF65-F5344CB8AC3E}">
        <p14:creationId xmlns:p14="http://schemas.microsoft.com/office/powerpoint/2010/main" val="2208455050"/>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itle shape 02">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6"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7" y="2974208"/>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7" y="3746266"/>
            <a:ext cx="5087807" cy="338555"/>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7">
                <a:solidFill>
                  <a:schemeClr val="bg1"/>
                </a:solidFill>
              </a:defRPr>
            </a:lvl2pPr>
            <a:lvl3pPr marL="0" indent="0" algn="l">
              <a:lnSpc>
                <a:spcPct val="100000"/>
              </a:lnSpc>
              <a:spcAft>
                <a:spcPts val="0"/>
              </a:spcAft>
              <a:buNone/>
              <a:tabLst>
                <a:tab pos="0" algn="l"/>
              </a:tabLst>
              <a:defRPr sz="2667">
                <a:solidFill>
                  <a:schemeClr val="bg1"/>
                </a:solidFill>
              </a:defRPr>
            </a:lvl3pPr>
            <a:lvl4pPr marL="0" indent="0" algn="l">
              <a:lnSpc>
                <a:spcPct val="100000"/>
              </a:lnSpc>
              <a:spcAft>
                <a:spcPts val="0"/>
              </a:spcAft>
              <a:buNone/>
              <a:tabLst>
                <a:tab pos="0" algn="l"/>
              </a:tabLst>
              <a:defRPr sz="2667">
                <a:solidFill>
                  <a:schemeClr val="bg1"/>
                </a:solidFill>
              </a:defRPr>
            </a:lvl4pPr>
            <a:lvl5pPr marL="0" indent="0" algn="l">
              <a:lnSpc>
                <a:spcPct val="100000"/>
              </a:lnSpc>
              <a:spcAft>
                <a:spcPts val="0"/>
              </a:spcAft>
              <a:buNone/>
              <a:tabLst>
                <a:tab pos="0" algn="l"/>
              </a:tabLst>
              <a:defRPr sz="2667">
                <a:solidFill>
                  <a:schemeClr val="bg1"/>
                </a:solidFill>
              </a:defRPr>
            </a:lvl5pPr>
            <a:lvl6pPr marL="0" indent="0" algn="l">
              <a:lnSpc>
                <a:spcPct val="100000"/>
              </a:lnSpc>
              <a:spcAft>
                <a:spcPts val="0"/>
              </a:spcAft>
              <a:buNone/>
              <a:tabLst>
                <a:tab pos="0" algn="l"/>
              </a:tabLst>
              <a:defRPr sz="2667">
                <a:solidFill>
                  <a:schemeClr val="bg1"/>
                </a:solidFill>
              </a:defRPr>
            </a:lvl6pPr>
            <a:lvl7pPr marL="0" indent="0" algn="l">
              <a:lnSpc>
                <a:spcPct val="100000"/>
              </a:lnSpc>
              <a:spcAft>
                <a:spcPts val="0"/>
              </a:spcAft>
              <a:buNone/>
              <a:tabLst>
                <a:tab pos="0" algn="l"/>
              </a:tabLst>
              <a:defRPr sz="2667">
                <a:solidFill>
                  <a:schemeClr val="bg1"/>
                </a:solidFill>
              </a:defRPr>
            </a:lvl7pPr>
            <a:lvl8pPr marL="0" indent="0" algn="l">
              <a:lnSpc>
                <a:spcPct val="100000"/>
              </a:lnSpc>
              <a:spcAft>
                <a:spcPts val="0"/>
              </a:spcAft>
              <a:buNone/>
              <a:tabLst>
                <a:tab pos="0" algn="l"/>
              </a:tabLst>
              <a:defRPr sz="2667">
                <a:solidFill>
                  <a:schemeClr val="bg1"/>
                </a:solidFill>
              </a:defRPr>
            </a:lvl8pPr>
            <a:lvl9pPr marL="0" indent="0" algn="l">
              <a:lnSpc>
                <a:spcPct val="100000"/>
              </a:lnSpc>
              <a:spcAft>
                <a:spcPts val="0"/>
              </a:spcAft>
              <a:buNone/>
              <a:tabLst>
                <a:tab pos="0" algn="l"/>
              </a:tabLst>
              <a:defRPr sz="2667">
                <a:solidFill>
                  <a:schemeClr val="bg1"/>
                </a:solidFill>
              </a:defRPr>
            </a:lvl9pPr>
          </a:lstStyle>
          <a:p>
            <a:pPr lvl="0"/>
            <a:r>
              <a:rPr lang="en-US" dirty="0"/>
              <a:t>Style one (Subtitle)</a:t>
            </a:r>
          </a:p>
        </p:txBody>
      </p:sp>
    </p:spTree>
    <p:extLst>
      <p:ext uri="{BB962C8B-B14F-4D97-AF65-F5344CB8AC3E}">
        <p14:creationId xmlns:p14="http://schemas.microsoft.com/office/powerpoint/2010/main" val="3810258031"/>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2001"/>
            <a:ext cx="9021764" cy="615553"/>
          </a:xfrm>
        </p:spPr>
        <p:txBody>
          <a:bodyPr anchor="b"/>
          <a:lstStyle>
            <a:lvl1pPr>
              <a:lnSpc>
                <a:spcPct val="100000"/>
              </a:lnSpc>
              <a:defRPr/>
            </a:lvl1pPr>
          </a:lstStyle>
          <a:p>
            <a:r>
              <a:rPr lang="en-GB" dirty="0"/>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3" y="3132001"/>
            <a:ext cx="9021763"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4" y="6026152"/>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1"/>
            <a:ext cx="5319712"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19183255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1560780-0FFA-4816-98DC-B3D9BD172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257" y="657226"/>
            <a:ext cx="1151931" cy="306413"/>
          </a:xfrm>
          <a:prstGeom prst="rect">
            <a:avLst/>
          </a:prstGeom>
        </p:spPr>
      </p:pic>
      <p:sp>
        <p:nvSpPr>
          <p:cNvPr id="8" name="Title 2">
            <a:extLst>
              <a:ext uri="{FF2B5EF4-FFF2-40B4-BE49-F238E27FC236}">
                <a16:creationId xmlns:a16="http://schemas.microsoft.com/office/drawing/2014/main" id="{3EB89C57-D4B3-4832-8C4A-C49A0DD9854E}"/>
              </a:ext>
            </a:extLst>
          </p:cNvPr>
          <p:cNvSpPr>
            <a:spLocks noGrp="1"/>
          </p:cNvSpPr>
          <p:nvPr>
            <p:ph type="title" hasCustomPrompt="1"/>
          </p:nvPr>
        </p:nvSpPr>
        <p:spPr>
          <a:xfrm>
            <a:off x="658811" y="2412001"/>
            <a:ext cx="9021764" cy="615553"/>
          </a:xfrm>
        </p:spPr>
        <p:txBody>
          <a:bodyPr/>
          <a:lstStyle>
            <a:lvl1pPr>
              <a:lnSpc>
                <a:spcPct val="100000"/>
              </a:lnSpc>
              <a:defRPr>
                <a:solidFill>
                  <a:schemeClr val="bg1"/>
                </a:solidFill>
              </a:defRPr>
            </a:lvl1pPr>
          </a:lstStyle>
          <a:p>
            <a:r>
              <a:rPr lang="en-GB" dirty="0"/>
              <a:t>Cover title</a:t>
            </a:r>
          </a:p>
        </p:txBody>
      </p:sp>
      <p:sp>
        <p:nvSpPr>
          <p:cNvPr id="11" name="Subtitle 2">
            <a:extLst>
              <a:ext uri="{FF2B5EF4-FFF2-40B4-BE49-F238E27FC236}">
                <a16:creationId xmlns:a16="http://schemas.microsoft.com/office/drawing/2014/main" id="{7579E5C3-FE22-4D7A-8484-F9024E0C37F4}"/>
              </a:ext>
            </a:extLst>
          </p:cNvPr>
          <p:cNvSpPr>
            <a:spLocks noGrp="1"/>
          </p:cNvSpPr>
          <p:nvPr>
            <p:ph type="subTitle" idx="1" hasCustomPrompt="1"/>
          </p:nvPr>
        </p:nvSpPr>
        <p:spPr>
          <a:xfrm>
            <a:off x="658813" y="3132001"/>
            <a:ext cx="9021763" cy="387799"/>
          </a:xfrm>
        </p:spPr>
        <p:txBody>
          <a:bodyPr lIns="0" tIns="0" rIns="0" bIns="0">
            <a:no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3" name="Text Placeholder 2">
            <a:extLst>
              <a:ext uri="{FF2B5EF4-FFF2-40B4-BE49-F238E27FC236}">
                <a16:creationId xmlns:a16="http://schemas.microsoft.com/office/drawing/2014/main" id="{60FC868B-7E5D-443B-9ED2-FC88F7DD5350}"/>
              </a:ext>
            </a:extLst>
          </p:cNvPr>
          <p:cNvSpPr>
            <a:spLocks noGrp="1"/>
          </p:cNvSpPr>
          <p:nvPr>
            <p:ph type="body" sz="quarter" idx="23" hasCustomPrompt="1"/>
          </p:nvPr>
        </p:nvSpPr>
        <p:spPr>
          <a:xfrm>
            <a:off x="658814" y="6026152"/>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a:t>Firstname </a:t>
            </a:r>
            <a:r>
              <a:rPr lang="en-GB" dirty="0" err="1"/>
              <a:t>Lastname</a:t>
            </a:r>
            <a:endParaRPr lang="en-GB" dirty="0"/>
          </a:p>
        </p:txBody>
      </p:sp>
      <p:sp>
        <p:nvSpPr>
          <p:cNvPr id="15" name="Text Placeholder 4">
            <a:extLst>
              <a:ext uri="{FF2B5EF4-FFF2-40B4-BE49-F238E27FC236}">
                <a16:creationId xmlns:a16="http://schemas.microsoft.com/office/drawing/2014/main" id="{F19A9DBE-AE7B-42AE-9DD1-81353F9A1FC2}"/>
              </a:ext>
            </a:extLst>
          </p:cNvPr>
          <p:cNvSpPr>
            <a:spLocks noGrp="1"/>
          </p:cNvSpPr>
          <p:nvPr>
            <p:ph type="body" sz="quarter" idx="24" hasCustomPrompt="1"/>
          </p:nvPr>
        </p:nvSpPr>
        <p:spPr>
          <a:xfrm>
            <a:off x="658813" y="6268671"/>
            <a:ext cx="5319712" cy="174624"/>
          </a:xfrm>
        </p:spPr>
        <p:txBody>
          <a:bodyPr>
            <a:noAutofit/>
          </a:bodyPr>
          <a:lstStyle>
            <a:lvl1pPr marL="0" indent="0">
              <a:buNone/>
              <a:defRPr sz="1200">
                <a:solidFill>
                  <a:schemeClr val="bg1"/>
                </a:solidFill>
              </a:defRPr>
            </a:lvl1pPr>
          </a:lstStyle>
          <a:p>
            <a:pPr lvl="0"/>
            <a:r>
              <a:rPr lang="en-GB" dirty="0"/>
              <a:t>DDDD MMMM</a:t>
            </a:r>
          </a:p>
        </p:txBody>
      </p:sp>
      <p:pic>
        <p:nvPicPr>
          <p:cNvPr id="12" name="Graphic 11">
            <a:extLst>
              <a:ext uri="{FF2B5EF4-FFF2-40B4-BE49-F238E27FC236}">
                <a16:creationId xmlns:a16="http://schemas.microsoft.com/office/drawing/2014/main" id="{01728DCD-B717-4980-BBFD-CB5EAE0B2B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31584641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19B8F3E6-0C4D-46FE-AAF5-B2E9E31AD948}"/>
              </a:ext>
            </a:extLst>
          </p:cNvPr>
          <p:cNvSpPr>
            <a:spLocks noGrp="1"/>
          </p:cNvSpPr>
          <p:nvPr>
            <p:ph type="pic" sz="quarter" idx="21" hasCustomPrompt="1"/>
          </p:nvPr>
        </p:nvSpPr>
        <p:spPr>
          <a:xfrm>
            <a:off x="0" y="0"/>
            <a:ext cx="5978525"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3" name="Text Placeholder 2">
            <a:extLst>
              <a:ext uri="{FF2B5EF4-FFF2-40B4-BE49-F238E27FC236}">
                <a16:creationId xmlns:a16="http://schemas.microsoft.com/office/drawing/2014/main" id="{0C1C033C-C63E-4089-A3CD-6F5CD6F526A3}"/>
              </a:ext>
            </a:extLst>
          </p:cNvPr>
          <p:cNvSpPr>
            <a:spLocks noGrp="1"/>
          </p:cNvSpPr>
          <p:nvPr>
            <p:ph type="body" sz="quarter" idx="24" hasCustomPrompt="1"/>
          </p:nvPr>
        </p:nvSpPr>
        <p:spPr>
          <a:xfrm rot="16200000">
            <a:off x="-256395" y="6193840"/>
            <a:ext cx="914400" cy="413923"/>
          </a:xfrm>
          <a:prstGeom prst="rect">
            <a:avLst/>
          </a:prstGeom>
        </p:spPr>
        <p:txBody>
          <a:bodyPr lIns="180000" tIns="144000" rIns="180000" bIns="144000">
            <a:spAutoFit/>
          </a:bodyPr>
          <a:lstStyle>
            <a:lvl1pPr marL="0" indent="0">
              <a:buNone/>
              <a:defRPr sz="800">
                <a:solidFill>
                  <a:schemeClr val="tx1"/>
                </a:solidFill>
              </a:defRPr>
            </a:lvl1pPr>
          </a:lstStyle>
          <a:p>
            <a:r>
              <a:rPr lang="en-GB" dirty="0"/>
              <a:t>© Copyright</a:t>
            </a:r>
          </a:p>
        </p:txBody>
      </p:sp>
      <p:sp>
        <p:nvSpPr>
          <p:cNvPr id="11" name="Title 2">
            <a:extLst>
              <a:ext uri="{FF2B5EF4-FFF2-40B4-BE49-F238E27FC236}">
                <a16:creationId xmlns:a16="http://schemas.microsoft.com/office/drawing/2014/main" id="{B80DFF50-DB1D-448C-A6A7-F7D4CA2CCDAC}"/>
              </a:ext>
            </a:extLst>
          </p:cNvPr>
          <p:cNvSpPr>
            <a:spLocks noGrp="1"/>
          </p:cNvSpPr>
          <p:nvPr>
            <p:ph type="title" hasCustomPrompt="1"/>
          </p:nvPr>
        </p:nvSpPr>
        <p:spPr>
          <a:xfrm>
            <a:off x="6396449" y="2412001"/>
            <a:ext cx="5136739" cy="615553"/>
          </a:xfrm>
        </p:spPr>
        <p:txBody>
          <a:bodyPr anchor="b" anchorCtr="0"/>
          <a:lstStyle>
            <a:lvl1pPr>
              <a:lnSpc>
                <a:spcPct val="100000"/>
              </a:lnSpc>
              <a:defRPr/>
            </a:lvl1pPr>
          </a:lstStyle>
          <a:p>
            <a:r>
              <a:rPr lang="en-GB" dirty="0"/>
              <a:t>Cover title</a:t>
            </a:r>
          </a:p>
        </p:txBody>
      </p:sp>
      <p:sp>
        <p:nvSpPr>
          <p:cNvPr id="12" name="Subtitle 2">
            <a:extLst>
              <a:ext uri="{FF2B5EF4-FFF2-40B4-BE49-F238E27FC236}">
                <a16:creationId xmlns:a16="http://schemas.microsoft.com/office/drawing/2014/main" id="{E1109BE2-2796-4569-B0E4-9C84074DFEF5}"/>
              </a:ext>
            </a:extLst>
          </p:cNvPr>
          <p:cNvSpPr>
            <a:spLocks noGrp="1"/>
          </p:cNvSpPr>
          <p:nvPr>
            <p:ph type="subTitle" idx="1" hasCustomPrompt="1"/>
          </p:nvPr>
        </p:nvSpPr>
        <p:spPr>
          <a:xfrm>
            <a:off x="6396452" y="3132001"/>
            <a:ext cx="5136737"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4" name="Text Placeholder 2">
            <a:extLst>
              <a:ext uri="{FF2B5EF4-FFF2-40B4-BE49-F238E27FC236}">
                <a16:creationId xmlns:a16="http://schemas.microsoft.com/office/drawing/2014/main" id="{034C79B3-D5C2-4EBE-BC85-0B851E8755EF}"/>
              </a:ext>
            </a:extLst>
          </p:cNvPr>
          <p:cNvSpPr>
            <a:spLocks noGrp="1"/>
          </p:cNvSpPr>
          <p:nvPr>
            <p:ph type="body" sz="quarter" idx="25" hasCustomPrompt="1"/>
          </p:nvPr>
        </p:nvSpPr>
        <p:spPr>
          <a:xfrm>
            <a:off x="6396451" y="6026152"/>
            <a:ext cx="5136736"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15" name="Text Placeholder 4">
            <a:extLst>
              <a:ext uri="{FF2B5EF4-FFF2-40B4-BE49-F238E27FC236}">
                <a16:creationId xmlns:a16="http://schemas.microsoft.com/office/drawing/2014/main" id="{EB10E1F8-3123-4144-8B55-7B21F0CCB2A2}"/>
              </a:ext>
            </a:extLst>
          </p:cNvPr>
          <p:cNvSpPr>
            <a:spLocks noGrp="1"/>
          </p:cNvSpPr>
          <p:nvPr>
            <p:ph type="body" sz="quarter" idx="23" hasCustomPrompt="1"/>
          </p:nvPr>
        </p:nvSpPr>
        <p:spPr>
          <a:xfrm>
            <a:off x="6396451" y="6268671"/>
            <a:ext cx="5136736"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3810180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9F18F3-83CE-4B8C-A573-BB143024441D}"/>
              </a:ext>
            </a:extLst>
          </p:cNvPr>
          <p:cNvSpPr>
            <a:spLocks noGrp="1"/>
          </p:cNvSpPr>
          <p:nvPr>
            <p:ph type="title" hasCustomPrompt="1"/>
          </p:nvPr>
        </p:nvSpPr>
        <p:spPr>
          <a:xfrm>
            <a:off x="658811" y="2412001"/>
            <a:ext cx="5102416" cy="615553"/>
          </a:xfrm>
        </p:spPr>
        <p:txBody>
          <a:bodyPr anchor="b" anchorCtr="0"/>
          <a:lstStyle>
            <a:lvl1pPr>
              <a:lnSpc>
                <a:spcPct val="100000"/>
              </a:lnSpc>
              <a:defRPr/>
            </a:lvl1pPr>
          </a:lstStyle>
          <a:p>
            <a:r>
              <a:rPr lang="en-GB" dirty="0"/>
              <a:t>Cover title</a:t>
            </a:r>
          </a:p>
        </p:txBody>
      </p:sp>
      <p:sp>
        <p:nvSpPr>
          <p:cNvPr id="15" name="Subtitle 2">
            <a:extLst>
              <a:ext uri="{FF2B5EF4-FFF2-40B4-BE49-F238E27FC236}">
                <a16:creationId xmlns:a16="http://schemas.microsoft.com/office/drawing/2014/main" id="{F3997B08-B5A4-41AD-83CF-D0095C2EAC27}"/>
              </a:ext>
            </a:extLst>
          </p:cNvPr>
          <p:cNvSpPr>
            <a:spLocks noGrp="1"/>
          </p:cNvSpPr>
          <p:nvPr>
            <p:ph type="subTitle" idx="1" hasCustomPrompt="1"/>
          </p:nvPr>
        </p:nvSpPr>
        <p:spPr>
          <a:xfrm>
            <a:off x="658815" y="3132001"/>
            <a:ext cx="5102415"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6" name="Text Placeholder 2">
            <a:extLst>
              <a:ext uri="{FF2B5EF4-FFF2-40B4-BE49-F238E27FC236}">
                <a16:creationId xmlns:a16="http://schemas.microsoft.com/office/drawing/2014/main" id="{F5CFC4F1-DD06-4AC9-9EED-47E7BC6CE4F2}"/>
              </a:ext>
            </a:extLst>
          </p:cNvPr>
          <p:cNvSpPr>
            <a:spLocks noGrp="1"/>
          </p:cNvSpPr>
          <p:nvPr>
            <p:ph type="body" sz="quarter" idx="22" hasCustomPrompt="1"/>
          </p:nvPr>
        </p:nvSpPr>
        <p:spPr>
          <a:xfrm>
            <a:off x="658814" y="6026152"/>
            <a:ext cx="5102415"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19" name="Text Placeholder 4">
            <a:extLst>
              <a:ext uri="{FF2B5EF4-FFF2-40B4-BE49-F238E27FC236}">
                <a16:creationId xmlns:a16="http://schemas.microsoft.com/office/drawing/2014/main" id="{3676BDDC-3D34-4941-A1E0-6D688809C9A3}"/>
              </a:ext>
            </a:extLst>
          </p:cNvPr>
          <p:cNvSpPr>
            <a:spLocks noGrp="1"/>
          </p:cNvSpPr>
          <p:nvPr>
            <p:ph type="body" sz="quarter" idx="23" hasCustomPrompt="1"/>
          </p:nvPr>
        </p:nvSpPr>
        <p:spPr>
          <a:xfrm>
            <a:off x="658814" y="6268671"/>
            <a:ext cx="5093295" cy="174624"/>
          </a:xfrm>
        </p:spPr>
        <p:txBody>
          <a:bodyPr>
            <a:noAutofit/>
          </a:bodyPr>
          <a:lstStyle>
            <a:lvl1pPr marL="0" indent="0">
              <a:buNone/>
              <a:defRPr sz="1200"/>
            </a:lvl1pPr>
          </a:lstStyle>
          <a:p>
            <a:pPr lvl="0"/>
            <a:r>
              <a:rPr lang="en-GB" dirty="0"/>
              <a:t>DDDD MMMM</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5983478" y="0"/>
            <a:ext cx="6203951"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2">
            <a:extLst>
              <a:ext uri="{FF2B5EF4-FFF2-40B4-BE49-F238E27FC236}">
                <a16:creationId xmlns:a16="http://schemas.microsoft.com/office/drawing/2014/main" id="{099E8267-E7EE-4182-963A-5CB334B5C1BC}"/>
              </a:ext>
            </a:extLst>
          </p:cNvPr>
          <p:cNvSpPr>
            <a:spLocks noGrp="1"/>
          </p:cNvSpPr>
          <p:nvPr>
            <p:ph type="body" sz="quarter" idx="24" hasCustomPrompt="1"/>
          </p:nvPr>
        </p:nvSpPr>
        <p:spPr>
          <a:xfrm rot="16200000">
            <a:off x="11533995" y="6193840"/>
            <a:ext cx="914400" cy="413923"/>
          </a:xfrm>
          <a:prstGeom prst="rect">
            <a:avLst/>
          </a:prstGeom>
        </p:spPr>
        <p:txBody>
          <a:bodyPr lIns="180000" tIns="144000" rIns="180000" bIns="144000">
            <a:spAutoFit/>
          </a:bodyPr>
          <a:lstStyle>
            <a:lvl1pPr marL="0" indent="0">
              <a:buNone/>
              <a:defRPr sz="800"/>
            </a:lvl1pPr>
          </a:lstStyle>
          <a:p>
            <a:r>
              <a:rPr lang="en-GB" dirty="0"/>
              <a:t>© Copyright</a:t>
            </a:r>
          </a:p>
        </p:txBody>
      </p:sp>
      <p:sp>
        <p:nvSpPr>
          <p:cNvPr id="13" name="Picture Placeholder 14">
            <a:extLst>
              <a:ext uri="{FF2B5EF4-FFF2-40B4-BE49-F238E27FC236}">
                <a16:creationId xmlns:a16="http://schemas.microsoft.com/office/drawing/2014/main" id="{76FBC2FC-02EA-48E9-BF11-1F9E021020EF}"/>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366544949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5"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4" y="1811338"/>
            <a:ext cx="10874375" cy="4354513"/>
          </a:xfrm>
        </p:spPr>
        <p:txBody>
          <a:bodyPr>
            <a:noAutofit/>
          </a:bodyPr>
          <a:lstStyle>
            <a:lvl1pPr marL="0" indent="0" eaLnBrk="1" hangingPunct="1">
              <a:lnSpc>
                <a:spcPts val="3200"/>
              </a:lnSpc>
              <a:spcAft>
                <a:spcPts val="8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en-GB" dirty="0"/>
              <a:t>Agenda item (</a:t>
            </a:r>
            <a:r>
              <a:rPr lang="en-GB" sz="2800" b="0" noProof="1">
                <a:solidFill>
                  <a:schemeClr val="tx1"/>
                </a:solidFill>
                <a:latin typeface="+mn-lt"/>
                <a:cs typeface="Arial" panose="020B0604020202020204" pitchFamily="34" charset="0"/>
              </a:rPr>
              <a:t>Click </a:t>
            </a:r>
            <a:r>
              <a:rPr lang="en-GB" sz="2800" b="1" noProof="1">
                <a:solidFill>
                  <a:schemeClr val="tx1"/>
                </a:solidFill>
                <a:latin typeface="+mn-lt"/>
                <a:cs typeface="Arial" panose="020B0604020202020204" pitchFamily="34" charset="0"/>
              </a:rPr>
              <a:t>Styles Pane </a:t>
            </a:r>
            <a:r>
              <a:rPr lang="en-GB"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en-GB" sz="2800" b="0" noProof="1">
                <a:solidFill>
                  <a:schemeClr val="tx1"/>
                </a:solidFill>
                <a:latin typeface="+mn-lt"/>
                <a:cs typeface="Arial" panose="020B0604020202020204" pitchFamily="34" charset="0"/>
              </a:rPr>
              <a:t>9 different levels text or headings</a:t>
            </a:r>
            <a:r>
              <a:rPr lang="en-GB" dirty="0"/>
              <a:t>)</a:t>
            </a:r>
          </a:p>
          <a:p>
            <a:pPr lvl="1"/>
            <a:r>
              <a:rPr lang="en-GB" dirty="0"/>
              <a:t>Agenda item title</a:t>
            </a:r>
          </a:p>
          <a:p>
            <a:pPr lvl="2"/>
            <a:r>
              <a:rPr lang="en-GB" dirty="0"/>
              <a:t>Agenda item title</a:t>
            </a:r>
          </a:p>
          <a:p>
            <a:pPr lvl="3"/>
            <a:r>
              <a:rPr lang="en-GB" dirty="0"/>
              <a:t>Agenda item title</a:t>
            </a:r>
          </a:p>
          <a:p>
            <a:pPr lvl="4"/>
            <a:r>
              <a:rPr lang="en-GB" dirty="0"/>
              <a:t>Agenda item title</a:t>
            </a:r>
          </a:p>
          <a:p>
            <a:pPr lvl="5"/>
            <a:r>
              <a:rPr lang="en-GB" dirty="0"/>
              <a:t>Agenda item title</a:t>
            </a:r>
          </a:p>
          <a:p>
            <a:pPr lvl="6"/>
            <a:r>
              <a:rPr lang="en-GB" dirty="0"/>
              <a:t>Agenda item title</a:t>
            </a:r>
          </a:p>
        </p:txBody>
      </p:sp>
    </p:spTree>
    <p:extLst>
      <p:ext uri="{BB962C8B-B14F-4D97-AF65-F5344CB8AC3E}">
        <p14:creationId xmlns:p14="http://schemas.microsoft.com/office/powerpoint/2010/main" val="328744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163C-8007-4C62-A78D-7F33B47F70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C607A2-ECE1-49CF-897B-F500B5203E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EC5522-99D1-4897-8EDB-9736C88C8F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5">
            <a:extLst>
              <a:ext uri="{FF2B5EF4-FFF2-40B4-BE49-F238E27FC236}">
                <a16:creationId xmlns:a16="http://schemas.microsoft.com/office/drawing/2014/main" id="{DA4EB7AA-5359-4111-8B7C-99C7913951AF}"/>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6" name="Text Placeholder 5">
            <a:extLst>
              <a:ext uri="{FF2B5EF4-FFF2-40B4-BE49-F238E27FC236}">
                <a16:creationId xmlns:a16="http://schemas.microsoft.com/office/drawing/2014/main" id="{56E09656-A245-40CB-A581-85DB422C36AB}"/>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11337446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05C0-3CE2-46F9-86BA-958E3224BE26}"/>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4" name="Text Placeholder 11">
            <a:extLst>
              <a:ext uri="{FF2B5EF4-FFF2-40B4-BE49-F238E27FC236}">
                <a16:creationId xmlns:a16="http://schemas.microsoft.com/office/drawing/2014/main" id="{35899579-6E1C-4071-BD34-4EA272180050}"/>
              </a:ext>
            </a:extLst>
          </p:cNvPr>
          <p:cNvSpPr>
            <a:spLocks noGrp="1"/>
          </p:cNvSpPr>
          <p:nvPr>
            <p:ph type="body" sz="quarter" idx="11" hasCustomPrompt="1"/>
          </p:nvPr>
        </p:nvSpPr>
        <p:spPr>
          <a:xfrm>
            <a:off x="658813" y="1811338"/>
            <a:ext cx="9021763" cy="3077767"/>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5" name="Footer Placeholder 4">
            <a:extLst>
              <a:ext uri="{FF2B5EF4-FFF2-40B4-BE49-F238E27FC236}">
                <a16:creationId xmlns:a16="http://schemas.microsoft.com/office/drawing/2014/main" id="{337C615C-6A84-4A9F-BB12-FFA78DB88F6B}"/>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en-GB" smtClean="0"/>
              <a:pPr/>
              <a:t>‹#›</a:t>
            </a:fld>
            <a:endParaRPr lang="en-GB" dirty="0"/>
          </a:p>
        </p:txBody>
      </p:sp>
      <p:pic>
        <p:nvPicPr>
          <p:cNvPr id="7" name="Graphic 6">
            <a:extLst>
              <a:ext uri="{FF2B5EF4-FFF2-40B4-BE49-F238E27FC236}">
                <a16:creationId xmlns:a16="http://schemas.microsoft.com/office/drawing/2014/main" id="{AA209F59-9D5C-4BB8-9163-D04E4093F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26803594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26D2-19D7-4AB5-9542-4BA174D323AB}"/>
              </a:ext>
            </a:extLst>
          </p:cNvPr>
          <p:cNvSpPr>
            <a:spLocks noGrp="1"/>
          </p:cNvSpPr>
          <p:nvPr>
            <p:ph type="title" hasCustomPrompt="1"/>
          </p:nvPr>
        </p:nvSpPr>
        <p:spPr/>
        <p:txBody>
          <a:bodyPr/>
          <a:lstStyle>
            <a:lvl1pPr>
              <a:defRPr>
                <a:solidFill>
                  <a:schemeClr val="accent1"/>
                </a:solidFill>
              </a:defRPr>
            </a:lvl1pPr>
          </a:lstStyle>
          <a:p>
            <a:r>
              <a:rPr lang="en-GB" dirty="0"/>
              <a:t>Divider title</a:t>
            </a:r>
          </a:p>
        </p:txBody>
      </p:sp>
      <p:sp>
        <p:nvSpPr>
          <p:cNvPr id="5" name="Text Placeholder 12">
            <a:extLst>
              <a:ext uri="{FF2B5EF4-FFF2-40B4-BE49-F238E27FC236}">
                <a16:creationId xmlns:a16="http://schemas.microsoft.com/office/drawing/2014/main" id="{4DE4E882-A5E4-41BB-965A-3D0AE5DB5A78}"/>
              </a:ext>
            </a:extLst>
          </p:cNvPr>
          <p:cNvSpPr>
            <a:spLocks noGrp="1"/>
          </p:cNvSpPr>
          <p:nvPr>
            <p:ph type="body" sz="quarter" idx="11" hasCustomPrompt="1"/>
          </p:nvPr>
        </p:nvSpPr>
        <p:spPr>
          <a:xfrm>
            <a:off x="658813" y="1811339"/>
            <a:ext cx="9021763"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3" name="Footer Placeholder 2">
            <a:extLst>
              <a:ext uri="{FF2B5EF4-FFF2-40B4-BE49-F238E27FC236}">
                <a16:creationId xmlns:a16="http://schemas.microsoft.com/office/drawing/2014/main" id="{D31E0B63-90EE-4F28-BF73-5D84708C7D2D}"/>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0F1492E6-8E1C-4F22-B24D-FA8A639C2DA3}"/>
              </a:ext>
            </a:extLst>
          </p:cNvPr>
          <p:cNvSpPr>
            <a:spLocks noGrp="1"/>
          </p:cNvSpPr>
          <p:nvPr>
            <p:ph type="sldNum" sz="quarter" idx="1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6604582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651C5713-6C88-4AC1-AB4A-39C8057C13B9}"/>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6" name="Text Placeholder 2">
            <a:extLst>
              <a:ext uri="{FF2B5EF4-FFF2-40B4-BE49-F238E27FC236}">
                <a16:creationId xmlns:a16="http://schemas.microsoft.com/office/drawing/2014/main" id="{45F9DEB1-6029-4409-AEAC-0C89DCFA50A7}"/>
              </a:ext>
            </a:extLst>
          </p:cNvPr>
          <p:cNvSpPr>
            <a:spLocks noGrp="1"/>
          </p:cNvSpPr>
          <p:nvPr>
            <p:ph type="body" sz="quarter" idx="24" hasCustomPrompt="1"/>
          </p:nvPr>
        </p:nvSpPr>
        <p:spPr>
          <a:xfrm rot="16200000">
            <a:off x="11020588"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DA75E4C5-1346-42A7-B2F6-C7B0E648634A}"/>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F091808-9673-43ED-84F6-15C685FF0790}"/>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6EB7FA8C-D99A-4E16-A545-60A796085B14}"/>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7765479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309D11F9-6DFD-4DD5-AFB1-67F1FD525964}"/>
              </a:ext>
            </a:extLst>
          </p:cNvPr>
          <p:cNvSpPr>
            <a:spLocks noGrp="1"/>
          </p:cNvSpPr>
          <p:nvPr>
            <p:ph type="title" hasCustomPrompt="1"/>
          </p:nvPr>
        </p:nvSpPr>
        <p:spPr/>
        <p:txBody>
          <a:bodyPr/>
          <a:lstStyle>
            <a:lvl1pPr>
              <a:defRPr/>
            </a:lvl1pPr>
          </a:lstStyle>
          <a:p>
            <a:r>
              <a:rPr lang="en-GB" dirty="0"/>
              <a:t>Divider title</a:t>
            </a:r>
          </a:p>
        </p:txBody>
      </p:sp>
      <p:sp>
        <p:nvSpPr>
          <p:cNvPr id="7" name="Text Placeholder 2">
            <a:extLst>
              <a:ext uri="{FF2B5EF4-FFF2-40B4-BE49-F238E27FC236}">
                <a16:creationId xmlns:a16="http://schemas.microsoft.com/office/drawing/2014/main" id="{16065BA4-EE90-491B-B2EE-6BB0A454D14B}"/>
              </a:ext>
            </a:extLst>
          </p:cNvPr>
          <p:cNvSpPr>
            <a:spLocks noGrp="1"/>
          </p:cNvSpPr>
          <p:nvPr>
            <p:ph type="body" sz="quarter" idx="24" hasCustomPrompt="1"/>
          </p:nvPr>
        </p:nvSpPr>
        <p:spPr>
          <a:xfrm rot="16200000">
            <a:off x="11020588"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07248852-0866-4A32-8068-D7E54A90AE6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0513BAC3-D3BA-4C01-95C0-A58BB0B69447}"/>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423205B8-0B97-426F-8EAB-1F01749E652D}"/>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38920353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5"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7" name="Content Placeholder 16">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4" y="1811339"/>
            <a:ext cx="10874375" cy="4354512"/>
          </a:xfrm>
        </p:spPr>
        <p:txBody>
          <a:bodyPr/>
          <a:lstStyle>
            <a:lvl1pPr>
              <a:defRPr/>
            </a:lvl1pPr>
            <a:lvl5pPr>
              <a:defRPr/>
            </a:lvl5pPr>
            <a:lvl6pPr>
              <a:defRPr sz="2000"/>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6293474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CF-B62D-43B3-ABC3-1EC2A3CB73EE}"/>
              </a:ext>
            </a:extLst>
          </p:cNvPr>
          <p:cNvSpPr>
            <a:spLocks noGrp="1"/>
          </p:cNvSpPr>
          <p:nvPr>
            <p:ph type="title" hasCustomPrompt="1"/>
          </p:nvPr>
        </p:nvSpPr>
        <p:spPr/>
        <p:txBody>
          <a:bodyPr/>
          <a:lstStyle>
            <a:lvl1pPr>
              <a:defRPr/>
            </a:lvl1pPr>
          </a:lstStyle>
          <a:p>
            <a:r>
              <a:rPr lang="en-GB" dirty="0"/>
              <a:t>Slide title</a:t>
            </a:r>
          </a:p>
        </p:txBody>
      </p:sp>
      <p:sp>
        <p:nvSpPr>
          <p:cNvPr id="13" name="Subtitle 2">
            <a:extLst>
              <a:ext uri="{FF2B5EF4-FFF2-40B4-BE49-F238E27FC236}">
                <a16:creationId xmlns:a16="http://schemas.microsoft.com/office/drawing/2014/main" id="{2CAF9701-EE58-43C3-8B35-4CE182DA9429}"/>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8" name="Content Placeholder 17">
            <a:extLst>
              <a:ext uri="{FF2B5EF4-FFF2-40B4-BE49-F238E27FC236}">
                <a16:creationId xmlns:a16="http://schemas.microsoft.com/office/drawing/2014/main" id="{8346BCF9-C87A-4439-AC19-4B8688D7A7CD}"/>
              </a:ext>
            </a:extLst>
          </p:cNvPr>
          <p:cNvSpPr>
            <a:spLocks noGrp="1"/>
          </p:cNvSpPr>
          <p:nvPr>
            <p:ph sz="quarter" idx="15" hasCustomPrompt="1"/>
          </p:nvPr>
        </p:nvSpPr>
        <p:spPr>
          <a:xfrm>
            <a:off x="655636" y="1811339"/>
            <a:ext cx="5322891"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21">
            <a:extLst>
              <a:ext uri="{FF2B5EF4-FFF2-40B4-BE49-F238E27FC236}">
                <a16:creationId xmlns:a16="http://schemas.microsoft.com/office/drawing/2014/main" id="{4356D59A-1FC5-4F41-AE37-8948D8490708}"/>
              </a:ext>
            </a:extLst>
          </p:cNvPr>
          <p:cNvSpPr>
            <a:spLocks noGrp="1"/>
          </p:cNvSpPr>
          <p:nvPr>
            <p:ph sz="quarter" idx="61" hasCustomPrompt="1"/>
          </p:nvPr>
        </p:nvSpPr>
        <p:spPr>
          <a:xfrm>
            <a:off x="6210300" y="1811339"/>
            <a:ext cx="5322888"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2">
            <a:extLst>
              <a:ext uri="{FF2B5EF4-FFF2-40B4-BE49-F238E27FC236}">
                <a16:creationId xmlns:a16="http://schemas.microsoft.com/office/drawing/2014/main" id="{D877D27D-B1A9-4393-A08B-DDBCFBF0874D}"/>
              </a:ext>
            </a:extLst>
          </p:cNvPr>
          <p:cNvSpPr>
            <a:spLocks noGrp="1"/>
          </p:cNvSpPr>
          <p:nvPr>
            <p:ph type="body" sz="quarter" idx="25" hasCustomPrompt="1"/>
          </p:nvPr>
        </p:nvSpPr>
        <p:spPr>
          <a:xfrm rot="16200000">
            <a:off x="5528834" y="573332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0" name="Text Placeholder 2">
            <a:extLst>
              <a:ext uri="{FF2B5EF4-FFF2-40B4-BE49-F238E27FC236}">
                <a16:creationId xmlns:a16="http://schemas.microsoft.com/office/drawing/2014/main" id="{9D6A524A-3625-4D09-98E2-2D712CA40ECA}"/>
              </a:ext>
            </a:extLst>
          </p:cNvPr>
          <p:cNvSpPr>
            <a:spLocks noGrp="1"/>
          </p:cNvSpPr>
          <p:nvPr>
            <p:ph type="body" sz="quarter" idx="60" hasCustomPrompt="1"/>
          </p:nvPr>
        </p:nvSpPr>
        <p:spPr>
          <a:xfrm rot="16200000">
            <a:off x="11083497" y="573332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3" name="Footer Placeholder 22">
            <a:extLst>
              <a:ext uri="{FF2B5EF4-FFF2-40B4-BE49-F238E27FC236}">
                <a16:creationId xmlns:a16="http://schemas.microsoft.com/office/drawing/2014/main" id="{C54160DD-C600-48D9-BAC2-EC17A0153F31}"/>
              </a:ext>
            </a:extLst>
          </p:cNvPr>
          <p:cNvSpPr>
            <a:spLocks noGrp="1"/>
          </p:cNvSpPr>
          <p:nvPr>
            <p:ph type="ftr" sz="quarter" idx="62"/>
          </p:nvPr>
        </p:nvSpPr>
        <p:spPr/>
        <p:txBody>
          <a:bodyPr/>
          <a:lstStyle/>
          <a:p>
            <a:endParaRPr lang="en-GB" dirty="0"/>
          </a:p>
        </p:txBody>
      </p:sp>
      <p:sp>
        <p:nvSpPr>
          <p:cNvPr id="24" name="Slide Number Placeholder 23">
            <a:extLst>
              <a:ext uri="{FF2B5EF4-FFF2-40B4-BE49-F238E27FC236}">
                <a16:creationId xmlns:a16="http://schemas.microsoft.com/office/drawing/2014/main" id="{62DACF9D-B176-4395-B83A-A4F4B94814E0}"/>
              </a:ext>
            </a:extLst>
          </p:cNvPr>
          <p:cNvSpPr>
            <a:spLocks noGrp="1"/>
          </p:cNvSpPr>
          <p:nvPr>
            <p:ph type="sldNum" sz="quarter" idx="6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8898137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12" name="Subtitle 2">
            <a:extLst>
              <a:ext uri="{FF2B5EF4-FFF2-40B4-BE49-F238E27FC236}">
                <a16:creationId xmlns:a16="http://schemas.microsoft.com/office/drawing/2014/main" id="{9269ECDF-EAA4-4EDA-BBA4-D6955429A96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13">
            <a:extLst>
              <a:ext uri="{FF2B5EF4-FFF2-40B4-BE49-F238E27FC236}">
                <a16:creationId xmlns:a16="http://schemas.microsoft.com/office/drawing/2014/main" id="{B2C8C5A6-3869-4A5C-B255-BB78E5C41ADE}"/>
              </a:ext>
            </a:extLst>
          </p:cNvPr>
          <p:cNvSpPr>
            <a:spLocks noGrp="1"/>
          </p:cNvSpPr>
          <p:nvPr>
            <p:ph type="body" sz="quarter" idx="27" hasCustomPrompt="1"/>
          </p:nvPr>
        </p:nvSpPr>
        <p:spPr>
          <a:xfrm>
            <a:off x="658813" y="1811339"/>
            <a:ext cx="3468687"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6" name="Content Placeholder 15">
            <a:extLst>
              <a:ext uri="{FF2B5EF4-FFF2-40B4-BE49-F238E27FC236}">
                <a16:creationId xmlns:a16="http://schemas.microsoft.com/office/drawing/2014/main" id="{5C3589E9-7FC2-430B-A305-89B31844D418}"/>
              </a:ext>
            </a:extLst>
          </p:cNvPr>
          <p:cNvSpPr>
            <a:spLocks noGrp="1"/>
          </p:cNvSpPr>
          <p:nvPr>
            <p:ph sz="quarter" idx="28" hasCustomPrompt="1"/>
          </p:nvPr>
        </p:nvSpPr>
        <p:spPr>
          <a:xfrm>
            <a:off x="4357689" y="1811339"/>
            <a:ext cx="7175499"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image or chart/table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	</a:t>
            </a:r>
          </a:p>
          <a:p>
            <a:pPr lvl="8"/>
            <a:r>
              <a:rPr lang="en-GB" dirty="0"/>
              <a:t>Ninth level</a:t>
            </a:r>
          </a:p>
        </p:txBody>
      </p:sp>
    </p:spTree>
    <p:extLst>
      <p:ext uri="{BB962C8B-B14F-4D97-AF65-F5344CB8AC3E}">
        <p14:creationId xmlns:p14="http://schemas.microsoft.com/office/powerpoint/2010/main" val="183830133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7" y="2804400"/>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04383" y="2804400"/>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51288" y="3747601"/>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404383" y="3747601"/>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2246597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3302" y="1815551"/>
            <a:ext cx="4919887"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35751"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35751" y="4798910"/>
            <a:ext cx="4897436"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3526" y="6168153"/>
            <a:ext cx="4919663" cy="236539"/>
          </a:xfrm>
        </p:spPr>
        <p:txBody>
          <a:bodyPr anchor="b">
            <a:noAutofit/>
          </a:bodyPr>
          <a:lstStyle>
            <a:lvl1pPr marL="0" indent="0">
              <a:buNone/>
              <a:defRPr sz="1200"/>
            </a:lvl1pPr>
          </a:lstStyle>
          <a:p>
            <a:pPr lvl="0"/>
            <a:r>
              <a:rPr lang="en-GB" dirty="0"/>
              <a:t>Image caption</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513929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4" y="0"/>
            <a:ext cx="5981697"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155" y="1815551"/>
            <a:ext cx="4896000"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1155"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1155" y="4798910"/>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155" y="6172200"/>
            <a:ext cx="4896000" cy="236539"/>
          </a:xfrm>
        </p:spPr>
        <p:txBody>
          <a:bodyPr anchor="b">
            <a:noAutofit/>
          </a:bodyPr>
          <a:lstStyle>
            <a:lvl1pPr marL="0" indent="0">
              <a:buNone/>
              <a:defRPr sz="1200"/>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4111001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A8D9-0FFC-4D8E-909F-FD15DE83962F}"/>
              </a:ext>
            </a:extLst>
          </p:cNvPr>
          <p:cNvSpPr>
            <a:spLocks noGrp="1"/>
          </p:cNvSpPr>
          <p:nvPr>
            <p:ph type="title"/>
          </p:nvPr>
        </p:nvSpPr>
        <p:spPr>
          <a:xfrm>
            <a:off x="839788" y="365125"/>
            <a:ext cx="10515600"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3854C60-0F1A-4026-8794-BC3CFAA5A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DA6B4B7-3C26-4FF4-A1E3-48FD476198F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846D29F-0BEB-431F-AA03-4033AE646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1B52E-A2F6-4CC5-96A5-4A41A7A46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5">
            <a:extLst>
              <a:ext uri="{FF2B5EF4-FFF2-40B4-BE49-F238E27FC236}">
                <a16:creationId xmlns:a16="http://schemas.microsoft.com/office/drawing/2014/main" id="{774DA1F4-D1E6-4A88-AB1C-38144748AA0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2418ACD6-4FAE-42CA-BC33-AE5CE1324BD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15582037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rgbClr val="E61E28"/>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1" y="0"/>
            <a:ext cx="5981700"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0437" y="1815551"/>
            <a:ext cx="48960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0438" y="2195704"/>
            <a:ext cx="4897436" cy="2542517"/>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0437" y="4798910"/>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0437" y="6172200"/>
            <a:ext cx="4896000" cy="236539"/>
          </a:xfrm>
        </p:spPr>
        <p:txBody>
          <a:bodyPr anchor="b">
            <a:noAutofit/>
          </a:bodyPr>
          <a:lstStyle>
            <a:lvl1pPr marL="0" indent="0">
              <a:buNone/>
              <a:defRPr sz="1200">
                <a:solidFill>
                  <a:schemeClr val="bg1"/>
                </a:solidFill>
              </a:defRPr>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283098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2"/>
            <a:ext cx="914400" cy="123111"/>
          </a:xfrm>
          <a:prstGeom prst="rect">
            <a:avLst/>
          </a:prstGeom>
        </p:spPr>
        <p:txBody>
          <a:bodyPr lIns="0" tIns="0" rIns="0" bIns="0">
            <a:spAutoFit/>
          </a:bodyPr>
          <a:lstStyle>
            <a:lvl1pPr marL="0" indent="0">
              <a:buNone/>
              <a:defRPr sz="800">
                <a:solidFill>
                  <a:schemeClr val="bg1"/>
                </a:solidFill>
              </a:defRPr>
            </a:lvl1pPr>
          </a:lstStyle>
          <a:p>
            <a:r>
              <a:rPr lang="en-GB" dirty="0"/>
              <a:t>© Copyright</a:t>
            </a:r>
          </a:p>
        </p:txBody>
      </p:sp>
      <p:sp>
        <p:nvSpPr>
          <p:cNvPr id="10" name="Title 1">
            <a:extLst>
              <a:ext uri="{FF2B5EF4-FFF2-40B4-BE49-F238E27FC236}">
                <a16:creationId xmlns:a16="http://schemas.microsoft.com/office/drawing/2014/main" id="{01FE53F9-F5EA-4BE2-88BA-EFAE32BFADA1}"/>
              </a:ext>
            </a:extLst>
          </p:cNvPr>
          <p:cNvSpPr>
            <a:spLocks noGrp="1"/>
          </p:cNvSpPr>
          <p:nvPr>
            <p:ph type="title" hasCustomPrompt="1"/>
          </p:nvPr>
        </p:nvSpPr>
        <p:spPr>
          <a:xfrm>
            <a:off x="6210299" y="2449608"/>
            <a:ext cx="53244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Optional heading</a:t>
            </a:r>
          </a:p>
        </p:txBody>
      </p:sp>
      <p:sp>
        <p:nvSpPr>
          <p:cNvPr id="13" name="Text Placeholder 2">
            <a:extLst>
              <a:ext uri="{FF2B5EF4-FFF2-40B4-BE49-F238E27FC236}">
                <a16:creationId xmlns:a16="http://schemas.microsoft.com/office/drawing/2014/main" id="{5358D72D-3682-4C24-8D74-1B66D5758211}"/>
              </a:ext>
            </a:extLst>
          </p:cNvPr>
          <p:cNvSpPr>
            <a:spLocks noGrp="1"/>
          </p:cNvSpPr>
          <p:nvPr>
            <p:ph type="body" sz="quarter" idx="26" hasCustomPrompt="1"/>
          </p:nvPr>
        </p:nvSpPr>
        <p:spPr>
          <a:xfrm>
            <a:off x="6210299" y="2829763"/>
            <a:ext cx="5324400" cy="1233295"/>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 or headline.</a:t>
            </a:r>
          </a:p>
        </p:txBody>
      </p:sp>
      <p:sp>
        <p:nvSpPr>
          <p:cNvPr id="14" name="Text Placeholder 4">
            <a:extLst>
              <a:ext uri="{FF2B5EF4-FFF2-40B4-BE49-F238E27FC236}">
                <a16:creationId xmlns:a16="http://schemas.microsoft.com/office/drawing/2014/main" id="{528C92DC-D9EA-4F1E-A648-F7F213DBFBDC}"/>
              </a:ext>
            </a:extLst>
          </p:cNvPr>
          <p:cNvSpPr>
            <a:spLocks noGrp="1"/>
          </p:cNvSpPr>
          <p:nvPr>
            <p:ph type="body" sz="quarter" idx="27" hasCustomPrompt="1"/>
          </p:nvPr>
        </p:nvSpPr>
        <p:spPr>
          <a:xfrm>
            <a:off x="6210411" y="6169025"/>
            <a:ext cx="5322535" cy="236539"/>
          </a:xfrm>
        </p:spPr>
        <p:txBody>
          <a:bodyPr anchor="b">
            <a:noAutofit/>
          </a:bodyPr>
          <a:lstStyle>
            <a:lvl1pPr marL="0" indent="0">
              <a:buNone/>
              <a:defRPr sz="1200">
                <a:solidFill>
                  <a:schemeClr val="bg1"/>
                </a:solidFill>
              </a:defRPr>
            </a:lvl1pPr>
          </a:lstStyle>
          <a:p>
            <a:pPr lvl="0"/>
            <a:r>
              <a:rPr lang="en-GB" dirty="0"/>
              <a:t>Image caption</a:t>
            </a:r>
          </a:p>
        </p:txBody>
      </p:sp>
      <p:sp>
        <p:nvSpPr>
          <p:cNvPr id="2" name="Footer Placeholder 1">
            <a:extLst>
              <a:ext uri="{FF2B5EF4-FFF2-40B4-BE49-F238E27FC236}">
                <a16:creationId xmlns:a16="http://schemas.microsoft.com/office/drawing/2014/main" id="{0EFB5752-C9F0-4ED5-8347-076F042390CA}"/>
              </a:ext>
            </a:extLst>
          </p:cNvPr>
          <p:cNvSpPr>
            <a:spLocks noGrp="1"/>
          </p:cNvSpPr>
          <p:nvPr>
            <p:ph type="ftr" sz="quarter" idx="28"/>
          </p:nvPr>
        </p:nvSpPr>
        <p:spPr/>
        <p:txBody>
          <a:bodyPr/>
          <a:lstStyle/>
          <a:p>
            <a:endParaRPr lang="en-GB" dirty="0"/>
          </a:p>
        </p:txBody>
      </p:sp>
      <p:sp>
        <p:nvSpPr>
          <p:cNvPr id="4" name="Slide Number Placeholder 3">
            <a:extLst>
              <a:ext uri="{FF2B5EF4-FFF2-40B4-BE49-F238E27FC236}">
                <a16:creationId xmlns:a16="http://schemas.microsoft.com/office/drawing/2014/main" id="{245DCA93-8550-4F0B-8AD2-EB331604A3F5}"/>
              </a:ext>
            </a:extLst>
          </p:cNvPr>
          <p:cNvSpPr>
            <a:spLocks noGrp="1"/>
          </p:cNvSpPr>
          <p:nvPr>
            <p:ph type="sldNum" sz="quarter" idx="29"/>
          </p:nvPr>
        </p:nvSpPr>
        <p:spPr/>
        <p:txBody>
          <a:bodyPr/>
          <a:lstStyle/>
          <a:p>
            <a:fld id="{1BE232AB-0B06-425F-9ADD-32A9A3D01189}" type="slidenum">
              <a:rPr lang="en-GB" smtClean="0"/>
              <a:pPr/>
              <a:t>‹#›</a:t>
            </a:fld>
            <a:endParaRPr lang="en-GB" dirty="0"/>
          </a:p>
        </p:txBody>
      </p:sp>
      <p:sp>
        <p:nvSpPr>
          <p:cNvPr id="15" name="Picture Placeholder 14">
            <a:extLst>
              <a:ext uri="{FF2B5EF4-FFF2-40B4-BE49-F238E27FC236}">
                <a16:creationId xmlns:a16="http://schemas.microsoft.com/office/drawing/2014/main" id="{AA89F144-0437-4158-BDC0-52ACE9C6D93D}"/>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
        <p:nvSpPr>
          <p:cNvPr id="12" name="Text Placeholder 17">
            <a:extLst>
              <a:ext uri="{FF2B5EF4-FFF2-40B4-BE49-F238E27FC236}">
                <a16:creationId xmlns:a16="http://schemas.microsoft.com/office/drawing/2014/main" id="{D9A39177-17B9-4B40-AC65-B8FBC856C19E}"/>
              </a:ext>
            </a:extLst>
          </p:cNvPr>
          <p:cNvSpPr>
            <a:spLocks noGrp="1"/>
          </p:cNvSpPr>
          <p:nvPr>
            <p:ph type="body" sz="quarter" idx="22" hasCustomPrompt="1"/>
          </p:nvPr>
        </p:nvSpPr>
        <p:spPr>
          <a:xfrm>
            <a:off x="6210299" y="4424594"/>
            <a:ext cx="53244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Supporting copy, 25 words</a:t>
            </a:r>
          </a:p>
        </p:txBody>
      </p:sp>
    </p:spTree>
    <p:extLst>
      <p:ext uri="{BB962C8B-B14F-4D97-AF65-F5344CB8AC3E}">
        <p14:creationId xmlns:p14="http://schemas.microsoft.com/office/powerpoint/2010/main" val="23647750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7" name="Picture Placeholder 16">
            <a:extLst>
              <a:ext uri="{FF2B5EF4-FFF2-40B4-BE49-F238E27FC236}">
                <a16:creationId xmlns:a16="http://schemas.microsoft.com/office/drawing/2014/main" id="{4961DAD4-E8B8-4FF0-A559-111159986D90}"/>
              </a:ext>
            </a:extLst>
          </p:cNvPr>
          <p:cNvSpPr>
            <a:spLocks noGrp="1"/>
          </p:cNvSpPr>
          <p:nvPr>
            <p:ph type="pic" sz="quarter" idx="13" hasCustomPrompt="1"/>
          </p:nvPr>
        </p:nvSpPr>
        <p:spPr>
          <a:xfrm>
            <a:off x="658814" y="1811339"/>
            <a:ext cx="10874375" cy="4354512"/>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24966869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Hero Project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3" y="2846453"/>
            <a:ext cx="3468689" cy="582548"/>
          </a:xfrm>
        </p:spPr>
        <p:txBody>
          <a:body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3" y="2448064"/>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7514128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Hero Project 2">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3" y="2846453"/>
            <a:ext cx="3468689" cy="582548"/>
          </a:xfrm>
        </p:spPr>
        <p:txBody>
          <a:bodyPr/>
          <a:lstStyle>
            <a:lvl1pPr>
              <a:defRPr>
                <a:solidFill>
                  <a:schemeClr val="bg1"/>
                </a:solidFill>
              </a:defRPr>
            </a:lvl1p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3" y="2448064"/>
            <a:ext cx="3468689" cy="246221"/>
          </a:xfrm>
        </p:spPr>
        <p:txBody>
          <a:bodyPr lIns="0" tIns="0" rIns="0" bIns="0">
            <a:noAutofit/>
          </a:bodyPr>
          <a:lstStyle>
            <a:lvl1pPr marL="0" indent="0" algn="l">
              <a:buNone/>
              <a:defRPr lang="en-GB" sz="1600" b="1" kern="1200" dirty="0">
                <a:solidFill>
                  <a:schemeClr val="bg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5340284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1"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15605589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0"/>
            <a:ext cx="5978523" cy="3429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3477" y="3429001"/>
            <a:ext cx="5978523" cy="3424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624047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11585303" y="280681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2982521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4666"/>
            <a:ext cx="2988000" cy="6853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
            <a:ext cx="2988000" cy="6853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88623"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7492850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3999"/>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28319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6" y="28319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2573"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77477"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119442755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4000"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1673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6" y="1673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5096"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80000"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6" name="Picture Placeholder 5">
            <a:extLst>
              <a:ext uri="{FF2B5EF4-FFF2-40B4-BE49-F238E27FC236}">
                <a16:creationId xmlns:a16="http://schemas.microsoft.com/office/drawing/2014/main" id="{9C85EF5F-A950-4EEB-912E-C1344B499871}"/>
              </a:ext>
            </a:extLst>
          </p:cNvPr>
          <p:cNvSpPr>
            <a:spLocks noGrp="1"/>
          </p:cNvSpPr>
          <p:nvPr>
            <p:ph type="pic" sz="quarter" idx="61" hasCustomPrompt="1"/>
          </p:nvPr>
        </p:nvSpPr>
        <p:spPr>
          <a:xfrm>
            <a:off x="6219019" y="4544292"/>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8">
            <a:extLst>
              <a:ext uri="{FF2B5EF4-FFF2-40B4-BE49-F238E27FC236}">
                <a16:creationId xmlns:a16="http://schemas.microsoft.com/office/drawing/2014/main" id="{9F4798DC-9296-4D30-9DA5-BDC358E6EF43}"/>
              </a:ext>
            </a:extLst>
          </p:cNvPr>
          <p:cNvSpPr>
            <a:spLocks noGrp="1"/>
          </p:cNvSpPr>
          <p:nvPr>
            <p:ph type="pic" sz="quarter" idx="62" hasCustomPrompt="1"/>
          </p:nvPr>
        </p:nvSpPr>
        <p:spPr>
          <a:xfrm>
            <a:off x="9204000" y="4544292"/>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0" name="Text Placeholder 2">
            <a:extLst>
              <a:ext uri="{FF2B5EF4-FFF2-40B4-BE49-F238E27FC236}">
                <a16:creationId xmlns:a16="http://schemas.microsoft.com/office/drawing/2014/main" id="{27840F3F-B273-42FB-A882-0C65986025F4}"/>
              </a:ext>
            </a:extLst>
          </p:cNvPr>
          <p:cNvSpPr>
            <a:spLocks noGrp="1"/>
          </p:cNvSpPr>
          <p:nvPr>
            <p:ph type="body" sz="quarter" idx="63" hasCustomPrompt="1"/>
          </p:nvPr>
        </p:nvSpPr>
        <p:spPr>
          <a:xfrm rot="16200000">
            <a:off x="8595096"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1" name="Text Placeholder 2">
            <a:extLst>
              <a:ext uri="{FF2B5EF4-FFF2-40B4-BE49-F238E27FC236}">
                <a16:creationId xmlns:a16="http://schemas.microsoft.com/office/drawing/2014/main" id="{99B110C3-237D-40A2-8BB0-6A0CBB126908}"/>
              </a:ext>
            </a:extLst>
          </p:cNvPr>
          <p:cNvSpPr>
            <a:spLocks noGrp="1"/>
          </p:cNvSpPr>
          <p:nvPr>
            <p:ph type="body" sz="quarter" idx="64" hasCustomPrompt="1"/>
          </p:nvPr>
        </p:nvSpPr>
        <p:spPr>
          <a:xfrm rot="16200000">
            <a:off x="11580000"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4047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A034-A65D-4390-BD13-8447FE825FBC}"/>
              </a:ext>
            </a:extLst>
          </p:cNvPr>
          <p:cNvSpPr>
            <a:spLocks noGrp="1"/>
          </p:cNvSpPr>
          <p:nvPr>
            <p:ph type="title"/>
          </p:nvPr>
        </p:nvSpPr>
        <p:spPr/>
        <p:txBody>
          <a:bodyPr/>
          <a:lstStyle/>
          <a:p>
            <a:r>
              <a:rPr lang="en-US"/>
              <a:t>Click to edit Master title style</a:t>
            </a:r>
            <a:endParaRPr lang="en-GB"/>
          </a:p>
        </p:txBody>
      </p:sp>
      <p:sp>
        <p:nvSpPr>
          <p:cNvPr id="5" name="Text Placeholder 5">
            <a:extLst>
              <a:ext uri="{FF2B5EF4-FFF2-40B4-BE49-F238E27FC236}">
                <a16:creationId xmlns:a16="http://schemas.microsoft.com/office/drawing/2014/main" id="{A377402E-1D24-49FC-B926-2267175F320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6" name="Text Placeholder 5">
            <a:extLst>
              <a:ext uri="{FF2B5EF4-FFF2-40B4-BE49-F238E27FC236}">
                <a16:creationId xmlns:a16="http://schemas.microsoft.com/office/drawing/2014/main" id="{52DDD599-F77C-4BA7-AC66-3A1C6803B0D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4130691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A74B7-0138-4C1A-B192-C4EDDAF5BCE6}"/>
              </a:ext>
            </a:extLst>
          </p:cNvPr>
          <p:cNvSpPr>
            <a:spLocks noGrp="1"/>
          </p:cNvSpPr>
          <p:nvPr>
            <p:ph type="title" hasCustomPrompt="1"/>
          </p:nvPr>
        </p:nvSpPr>
        <p:spPr>
          <a:xfrm>
            <a:off x="658299" y="657225"/>
            <a:ext cx="5319715" cy="532800"/>
          </a:xfrm>
        </p:spPr>
        <p:txBody>
          <a:bodyPr/>
          <a:lstStyle/>
          <a:p>
            <a:r>
              <a:rPr lang="en-GB" dirty="0"/>
              <a:t>Slide title</a:t>
            </a:r>
          </a:p>
        </p:txBody>
      </p:sp>
      <p:sp>
        <p:nvSpPr>
          <p:cNvPr id="29" name="Subtitle 2">
            <a:extLst>
              <a:ext uri="{FF2B5EF4-FFF2-40B4-BE49-F238E27FC236}">
                <a16:creationId xmlns:a16="http://schemas.microsoft.com/office/drawing/2014/main" id="{36993849-C70A-43E3-B4BF-04ED2FFD3EB6}"/>
              </a:ext>
            </a:extLst>
          </p:cNvPr>
          <p:cNvSpPr>
            <a:spLocks noGrp="1"/>
          </p:cNvSpPr>
          <p:nvPr>
            <p:ph type="subTitle" idx="1" hasCustomPrompt="1"/>
          </p:nvPr>
        </p:nvSpPr>
        <p:spPr>
          <a:xfrm>
            <a:off x="658812"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8C263C50-11C7-4BFC-AE83-8C2AEB2CE356}"/>
              </a:ext>
            </a:extLst>
          </p:cNvPr>
          <p:cNvSpPr>
            <a:spLocks noGrp="1"/>
          </p:cNvSpPr>
          <p:nvPr>
            <p:ph type="pic" sz="quarter" idx="10" hasCustomPrompt="1"/>
          </p:nvPr>
        </p:nvSpPr>
        <p:spPr>
          <a:xfrm>
            <a:off x="658558"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17">
            <a:extLst>
              <a:ext uri="{FF2B5EF4-FFF2-40B4-BE49-F238E27FC236}">
                <a16:creationId xmlns:a16="http://schemas.microsoft.com/office/drawing/2014/main" id="{DF095D08-9A5A-4A59-BF93-27D1282F1CA7}"/>
              </a:ext>
            </a:extLst>
          </p:cNvPr>
          <p:cNvSpPr>
            <a:spLocks noGrp="1"/>
          </p:cNvSpPr>
          <p:nvPr>
            <p:ph type="body" sz="quarter" idx="42" hasCustomPrompt="1"/>
          </p:nvPr>
        </p:nvSpPr>
        <p:spPr>
          <a:xfrm>
            <a:off x="4363220" y="1819291"/>
            <a:ext cx="1620000"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9" name="Text Placeholder 17">
            <a:extLst>
              <a:ext uri="{FF2B5EF4-FFF2-40B4-BE49-F238E27FC236}">
                <a16:creationId xmlns:a16="http://schemas.microsoft.com/office/drawing/2014/main" id="{B6BE0C6B-DD4C-454C-89F0-DABA457C6FE6}"/>
              </a:ext>
            </a:extLst>
          </p:cNvPr>
          <p:cNvSpPr>
            <a:spLocks noGrp="1"/>
          </p:cNvSpPr>
          <p:nvPr>
            <p:ph type="body" sz="quarter" idx="13" hasCustomPrompt="1"/>
          </p:nvPr>
        </p:nvSpPr>
        <p:spPr>
          <a:xfrm>
            <a:off x="4357688" y="2428568"/>
            <a:ext cx="1620325"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2" name="Picture Placeholder 2">
            <a:extLst>
              <a:ext uri="{FF2B5EF4-FFF2-40B4-BE49-F238E27FC236}">
                <a16:creationId xmlns:a16="http://schemas.microsoft.com/office/drawing/2014/main" id="{B855C4F6-4FB3-4AA9-B6B4-F8839C2BD317}"/>
              </a:ext>
            </a:extLst>
          </p:cNvPr>
          <p:cNvSpPr>
            <a:spLocks noGrp="1"/>
          </p:cNvSpPr>
          <p:nvPr>
            <p:ph type="pic" sz="quarter" idx="43" hasCustomPrompt="1"/>
          </p:nvPr>
        </p:nvSpPr>
        <p:spPr>
          <a:xfrm>
            <a:off x="6213990"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4" name="Text Placeholder 17">
            <a:extLst>
              <a:ext uri="{FF2B5EF4-FFF2-40B4-BE49-F238E27FC236}">
                <a16:creationId xmlns:a16="http://schemas.microsoft.com/office/drawing/2014/main" id="{EC73C621-2D83-4499-A933-1475E5E0A3F0}"/>
              </a:ext>
            </a:extLst>
          </p:cNvPr>
          <p:cNvSpPr>
            <a:spLocks noGrp="1"/>
          </p:cNvSpPr>
          <p:nvPr>
            <p:ph type="body" sz="quarter" idx="53" hasCustomPrompt="1"/>
          </p:nvPr>
        </p:nvSpPr>
        <p:spPr>
          <a:xfrm>
            <a:off x="9912608" y="1811336"/>
            <a:ext cx="1620581"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3" name="Text Placeholder 17">
            <a:extLst>
              <a:ext uri="{FF2B5EF4-FFF2-40B4-BE49-F238E27FC236}">
                <a16:creationId xmlns:a16="http://schemas.microsoft.com/office/drawing/2014/main" id="{78AEEC8B-F04A-4BDA-B86F-0EB589D77105}"/>
              </a:ext>
            </a:extLst>
          </p:cNvPr>
          <p:cNvSpPr>
            <a:spLocks noGrp="1"/>
          </p:cNvSpPr>
          <p:nvPr>
            <p:ph type="body" sz="quarter" idx="52" hasCustomPrompt="1"/>
          </p:nvPr>
        </p:nvSpPr>
        <p:spPr>
          <a:xfrm>
            <a:off x="9912608" y="2428568"/>
            <a:ext cx="1620581"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7" name="Picture Placeholder 2">
            <a:extLst>
              <a:ext uri="{FF2B5EF4-FFF2-40B4-BE49-F238E27FC236}">
                <a16:creationId xmlns:a16="http://schemas.microsoft.com/office/drawing/2014/main" id="{03FF1F2B-D7B4-46D8-A112-C1D8006A5AB4}"/>
              </a:ext>
            </a:extLst>
          </p:cNvPr>
          <p:cNvSpPr>
            <a:spLocks noGrp="1"/>
          </p:cNvSpPr>
          <p:nvPr>
            <p:ph type="pic" sz="quarter" idx="46" hasCustomPrompt="1"/>
          </p:nvPr>
        </p:nvSpPr>
        <p:spPr>
          <a:xfrm>
            <a:off x="658814"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6" name="Text Placeholder 17">
            <a:extLst>
              <a:ext uri="{FF2B5EF4-FFF2-40B4-BE49-F238E27FC236}">
                <a16:creationId xmlns:a16="http://schemas.microsoft.com/office/drawing/2014/main" id="{97FC0C48-2F5A-49DE-A1F7-6D7E7ABC6DFE}"/>
              </a:ext>
            </a:extLst>
          </p:cNvPr>
          <p:cNvSpPr>
            <a:spLocks noGrp="1"/>
          </p:cNvSpPr>
          <p:nvPr>
            <p:ph type="body" sz="quarter" idx="55" hasCustomPrompt="1"/>
          </p:nvPr>
        </p:nvSpPr>
        <p:spPr>
          <a:xfrm>
            <a:off x="4357688" y="4074294"/>
            <a:ext cx="1620325"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5" name="Text Placeholder 17">
            <a:extLst>
              <a:ext uri="{FF2B5EF4-FFF2-40B4-BE49-F238E27FC236}">
                <a16:creationId xmlns:a16="http://schemas.microsoft.com/office/drawing/2014/main" id="{8D755234-5CCB-4162-993B-F41E4FD3E368}"/>
              </a:ext>
            </a:extLst>
          </p:cNvPr>
          <p:cNvSpPr>
            <a:spLocks noGrp="1"/>
          </p:cNvSpPr>
          <p:nvPr>
            <p:ph type="body" sz="quarter" idx="54" hasCustomPrompt="1"/>
          </p:nvPr>
        </p:nvSpPr>
        <p:spPr>
          <a:xfrm>
            <a:off x="4357688" y="4693198"/>
            <a:ext cx="1620325" cy="1474327"/>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20" name="Picture Placeholder 2">
            <a:extLst>
              <a:ext uri="{FF2B5EF4-FFF2-40B4-BE49-F238E27FC236}">
                <a16:creationId xmlns:a16="http://schemas.microsoft.com/office/drawing/2014/main" id="{707FBFC5-529A-439A-9CED-34DCBB7A4D7C}"/>
              </a:ext>
            </a:extLst>
          </p:cNvPr>
          <p:cNvSpPr>
            <a:spLocks noGrp="1"/>
          </p:cNvSpPr>
          <p:nvPr>
            <p:ph type="pic" sz="quarter" idx="49" hasCustomPrompt="1"/>
          </p:nvPr>
        </p:nvSpPr>
        <p:spPr>
          <a:xfrm>
            <a:off x="6213990"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8" name="Text Placeholder 17">
            <a:extLst>
              <a:ext uri="{FF2B5EF4-FFF2-40B4-BE49-F238E27FC236}">
                <a16:creationId xmlns:a16="http://schemas.microsoft.com/office/drawing/2014/main" id="{F8E85E58-A2F9-4173-8405-C131D957BE6E}"/>
              </a:ext>
            </a:extLst>
          </p:cNvPr>
          <p:cNvSpPr>
            <a:spLocks noGrp="1"/>
          </p:cNvSpPr>
          <p:nvPr>
            <p:ph type="body" sz="quarter" idx="57" hasCustomPrompt="1"/>
          </p:nvPr>
        </p:nvSpPr>
        <p:spPr>
          <a:xfrm>
            <a:off x="9912609" y="4074294"/>
            <a:ext cx="1620580"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7" name="Text Placeholder 17">
            <a:extLst>
              <a:ext uri="{FF2B5EF4-FFF2-40B4-BE49-F238E27FC236}">
                <a16:creationId xmlns:a16="http://schemas.microsoft.com/office/drawing/2014/main" id="{44E48FD3-2DF4-490C-BC3A-79C5D5E45947}"/>
              </a:ext>
            </a:extLst>
          </p:cNvPr>
          <p:cNvSpPr>
            <a:spLocks noGrp="1"/>
          </p:cNvSpPr>
          <p:nvPr>
            <p:ph type="body" sz="quarter" idx="56" hasCustomPrompt="1"/>
          </p:nvPr>
        </p:nvSpPr>
        <p:spPr>
          <a:xfrm>
            <a:off x="9912609" y="4691523"/>
            <a:ext cx="1620580"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31" name="Text Placeholder 2">
            <a:extLst>
              <a:ext uri="{FF2B5EF4-FFF2-40B4-BE49-F238E27FC236}">
                <a16:creationId xmlns:a16="http://schemas.microsoft.com/office/drawing/2014/main" id="{C39DE08E-33C3-4C1A-920B-B4952579A948}"/>
              </a:ext>
            </a:extLst>
          </p:cNvPr>
          <p:cNvSpPr>
            <a:spLocks noGrp="1"/>
          </p:cNvSpPr>
          <p:nvPr>
            <p:ph type="body" sz="quarter" idx="24" hasCustomPrompt="1"/>
          </p:nvPr>
        </p:nvSpPr>
        <p:spPr>
          <a:xfrm rot="16200000">
            <a:off x="453470" y="3431890"/>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2" name="Text Placeholder 2">
            <a:extLst>
              <a:ext uri="{FF2B5EF4-FFF2-40B4-BE49-F238E27FC236}">
                <a16:creationId xmlns:a16="http://schemas.microsoft.com/office/drawing/2014/main" id="{FADEF27B-D3B5-4D67-80D1-4FBDAC215B39}"/>
              </a:ext>
            </a:extLst>
          </p:cNvPr>
          <p:cNvSpPr>
            <a:spLocks noGrp="1"/>
          </p:cNvSpPr>
          <p:nvPr>
            <p:ph type="body" sz="quarter" idx="58" hasCustomPrompt="1"/>
          </p:nvPr>
        </p:nvSpPr>
        <p:spPr>
          <a:xfrm rot="16200000">
            <a:off x="453213" y="5694846"/>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3" name="Text Placeholder 2">
            <a:extLst>
              <a:ext uri="{FF2B5EF4-FFF2-40B4-BE49-F238E27FC236}">
                <a16:creationId xmlns:a16="http://schemas.microsoft.com/office/drawing/2014/main" id="{13DF6266-E452-4600-B76D-01E43F526B1A}"/>
              </a:ext>
            </a:extLst>
          </p:cNvPr>
          <p:cNvSpPr>
            <a:spLocks noGrp="1"/>
          </p:cNvSpPr>
          <p:nvPr>
            <p:ph type="body" sz="quarter" idx="59" hasCustomPrompt="1"/>
          </p:nvPr>
        </p:nvSpPr>
        <p:spPr>
          <a:xfrm rot="16200000">
            <a:off x="6004643" y="3431891"/>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4" name="Text Placeholder 2">
            <a:extLst>
              <a:ext uri="{FF2B5EF4-FFF2-40B4-BE49-F238E27FC236}">
                <a16:creationId xmlns:a16="http://schemas.microsoft.com/office/drawing/2014/main" id="{32FDDE29-1FCD-45BC-9F61-9D5ACB6BD00E}"/>
              </a:ext>
            </a:extLst>
          </p:cNvPr>
          <p:cNvSpPr>
            <a:spLocks noGrp="1"/>
          </p:cNvSpPr>
          <p:nvPr>
            <p:ph type="body" sz="quarter" idx="60" hasCustomPrompt="1"/>
          </p:nvPr>
        </p:nvSpPr>
        <p:spPr>
          <a:xfrm rot="16200000">
            <a:off x="6004386" y="569484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FCE2D67D-E75E-4FDA-B80E-DF09465F131D}"/>
              </a:ext>
            </a:extLst>
          </p:cNvPr>
          <p:cNvSpPr>
            <a:spLocks noGrp="1"/>
          </p:cNvSpPr>
          <p:nvPr>
            <p:ph type="ftr" sz="quarter" idx="61"/>
          </p:nvPr>
        </p:nvSpPr>
        <p:spPr/>
        <p:txBody>
          <a:bodyPr/>
          <a:lstStyle/>
          <a:p>
            <a:endParaRPr lang="en-GB" dirty="0"/>
          </a:p>
        </p:txBody>
      </p:sp>
      <p:sp>
        <p:nvSpPr>
          <p:cNvPr id="4" name="Slide Number Placeholder 3">
            <a:extLst>
              <a:ext uri="{FF2B5EF4-FFF2-40B4-BE49-F238E27FC236}">
                <a16:creationId xmlns:a16="http://schemas.microsoft.com/office/drawing/2014/main" id="{6FCDBCF9-9BBC-4CB0-8AAB-EAF7233B286E}"/>
              </a:ext>
            </a:extLst>
          </p:cNvPr>
          <p:cNvSpPr>
            <a:spLocks noGrp="1"/>
          </p:cNvSpPr>
          <p:nvPr>
            <p:ph type="sldNum" sz="quarter" idx="62"/>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216583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8E2ACE6-F563-4935-AADD-646F5AB1983D}"/>
              </a:ext>
            </a:extLst>
          </p:cNvPr>
          <p:cNvSpPr>
            <a:spLocks noGrp="1"/>
          </p:cNvSpPr>
          <p:nvPr>
            <p:ph type="title" hasCustomPrompt="1"/>
          </p:nvPr>
        </p:nvSpPr>
        <p:spPr>
          <a:xfrm>
            <a:off x="656924" y="657225"/>
            <a:ext cx="5319715" cy="532800"/>
          </a:xfrm>
        </p:spPr>
        <p:txBody>
          <a:bodyPr/>
          <a:lstStyle/>
          <a:p>
            <a:r>
              <a:rPr lang="en-GB" dirty="0"/>
              <a:t>Slide title</a:t>
            </a:r>
          </a:p>
        </p:txBody>
      </p:sp>
      <p:sp>
        <p:nvSpPr>
          <p:cNvPr id="23" name="Subtitle 2">
            <a:extLst>
              <a:ext uri="{FF2B5EF4-FFF2-40B4-BE49-F238E27FC236}">
                <a16:creationId xmlns:a16="http://schemas.microsoft.com/office/drawing/2014/main" id="{8BF97E46-53D1-4953-BBD5-61A9FE287003}"/>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35A47A1D-3A44-41D2-96DC-50329243F7AD}"/>
              </a:ext>
            </a:extLst>
          </p:cNvPr>
          <p:cNvSpPr>
            <a:spLocks noGrp="1"/>
          </p:cNvSpPr>
          <p:nvPr>
            <p:ph type="pic" sz="quarter" idx="11" hasCustomPrompt="1"/>
          </p:nvPr>
        </p:nvSpPr>
        <p:spPr>
          <a:xfrm>
            <a:off x="658814" y="1811339"/>
            <a:ext cx="1620837"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20" name="Text Placeholder 4">
            <a:extLst>
              <a:ext uri="{FF2B5EF4-FFF2-40B4-BE49-F238E27FC236}">
                <a16:creationId xmlns:a16="http://schemas.microsoft.com/office/drawing/2014/main" id="{29A8536C-53FD-45BF-AAD4-691D41EB7759}"/>
              </a:ext>
            </a:extLst>
          </p:cNvPr>
          <p:cNvSpPr>
            <a:spLocks noGrp="1"/>
          </p:cNvSpPr>
          <p:nvPr>
            <p:ph type="body" sz="quarter" idx="27" hasCustomPrompt="1"/>
          </p:nvPr>
        </p:nvSpPr>
        <p:spPr>
          <a:xfrm>
            <a:off x="2509839" y="1811339"/>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4" name="Text Placeholder 17">
            <a:extLst>
              <a:ext uri="{FF2B5EF4-FFF2-40B4-BE49-F238E27FC236}">
                <a16:creationId xmlns:a16="http://schemas.microsoft.com/office/drawing/2014/main" id="{E99D2E04-AF1A-477F-BE00-FD46AD230DA3}"/>
              </a:ext>
            </a:extLst>
          </p:cNvPr>
          <p:cNvSpPr>
            <a:spLocks noGrp="1"/>
          </p:cNvSpPr>
          <p:nvPr>
            <p:ph type="body" sz="quarter" idx="13" hasCustomPrompt="1"/>
          </p:nvPr>
        </p:nvSpPr>
        <p:spPr>
          <a:xfrm>
            <a:off x="2509839" y="2148378"/>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5" name="Text Placeholder 17">
            <a:extLst>
              <a:ext uri="{FF2B5EF4-FFF2-40B4-BE49-F238E27FC236}">
                <a16:creationId xmlns:a16="http://schemas.microsoft.com/office/drawing/2014/main" id="{E4473462-6DBF-4CCC-A6AC-38FCC1A400FE}"/>
              </a:ext>
            </a:extLst>
          </p:cNvPr>
          <p:cNvSpPr>
            <a:spLocks noGrp="1"/>
          </p:cNvSpPr>
          <p:nvPr>
            <p:ph type="body" sz="quarter" idx="14" hasCustomPrompt="1"/>
          </p:nvPr>
        </p:nvSpPr>
        <p:spPr>
          <a:xfrm>
            <a:off x="2509839" y="2506171"/>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0" name="Picture Placeholder 2">
            <a:extLst>
              <a:ext uri="{FF2B5EF4-FFF2-40B4-BE49-F238E27FC236}">
                <a16:creationId xmlns:a16="http://schemas.microsoft.com/office/drawing/2014/main" id="{80F9B3FD-33FC-47B7-A55F-8837D290FD4C}"/>
              </a:ext>
            </a:extLst>
          </p:cNvPr>
          <p:cNvSpPr>
            <a:spLocks noGrp="1"/>
          </p:cNvSpPr>
          <p:nvPr>
            <p:ph type="pic" sz="quarter" idx="19" hasCustomPrompt="1"/>
          </p:nvPr>
        </p:nvSpPr>
        <p:spPr>
          <a:xfrm>
            <a:off x="658814" y="4048914"/>
            <a:ext cx="1620837"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11" name="Text Placeholder 4">
            <a:extLst>
              <a:ext uri="{FF2B5EF4-FFF2-40B4-BE49-F238E27FC236}">
                <a16:creationId xmlns:a16="http://schemas.microsoft.com/office/drawing/2014/main" id="{EE6CCB00-C548-4856-97AA-A87A3B210298}"/>
              </a:ext>
            </a:extLst>
          </p:cNvPr>
          <p:cNvSpPr>
            <a:spLocks noGrp="1"/>
          </p:cNvSpPr>
          <p:nvPr>
            <p:ph type="body" sz="quarter" idx="20" hasCustomPrompt="1"/>
          </p:nvPr>
        </p:nvSpPr>
        <p:spPr>
          <a:xfrm>
            <a:off x="2509839" y="4046837"/>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2" name="Text Placeholder 17">
            <a:extLst>
              <a:ext uri="{FF2B5EF4-FFF2-40B4-BE49-F238E27FC236}">
                <a16:creationId xmlns:a16="http://schemas.microsoft.com/office/drawing/2014/main" id="{4D68A386-E7E7-4D7E-B30F-C6A501A450AB}"/>
              </a:ext>
            </a:extLst>
          </p:cNvPr>
          <p:cNvSpPr>
            <a:spLocks noGrp="1"/>
          </p:cNvSpPr>
          <p:nvPr>
            <p:ph type="body" sz="quarter" idx="21" hasCustomPrompt="1"/>
          </p:nvPr>
        </p:nvSpPr>
        <p:spPr>
          <a:xfrm>
            <a:off x="2509839" y="4383240"/>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3" name="Text Placeholder 17">
            <a:extLst>
              <a:ext uri="{FF2B5EF4-FFF2-40B4-BE49-F238E27FC236}">
                <a16:creationId xmlns:a16="http://schemas.microsoft.com/office/drawing/2014/main" id="{5229370C-CF34-4897-A491-DD8356E5A206}"/>
              </a:ext>
            </a:extLst>
          </p:cNvPr>
          <p:cNvSpPr>
            <a:spLocks noGrp="1"/>
          </p:cNvSpPr>
          <p:nvPr>
            <p:ph type="body" sz="quarter" idx="22" hasCustomPrompt="1"/>
          </p:nvPr>
        </p:nvSpPr>
        <p:spPr>
          <a:xfrm>
            <a:off x="2509839" y="4746256"/>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6" name="Picture Placeholder 2">
            <a:extLst>
              <a:ext uri="{FF2B5EF4-FFF2-40B4-BE49-F238E27FC236}">
                <a16:creationId xmlns:a16="http://schemas.microsoft.com/office/drawing/2014/main" id="{694C374F-5D8B-4E1F-9A0A-59AEA4989345}"/>
              </a:ext>
            </a:extLst>
          </p:cNvPr>
          <p:cNvSpPr>
            <a:spLocks noGrp="1"/>
          </p:cNvSpPr>
          <p:nvPr>
            <p:ph type="pic" sz="quarter" idx="15" hasCustomPrompt="1"/>
          </p:nvPr>
        </p:nvSpPr>
        <p:spPr>
          <a:xfrm>
            <a:off x="6215364" y="1811339"/>
            <a:ext cx="1609424"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7" name="Text Placeholder 4">
            <a:extLst>
              <a:ext uri="{FF2B5EF4-FFF2-40B4-BE49-F238E27FC236}">
                <a16:creationId xmlns:a16="http://schemas.microsoft.com/office/drawing/2014/main" id="{1C25F170-ACD3-4EA7-A988-78BB6A8BE324}"/>
              </a:ext>
            </a:extLst>
          </p:cNvPr>
          <p:cNvSpPr>
            <a:spLocks noGrp="1"/>
          </p:cNvSpPr>
          <p:nvPr>
            <p:ph type="body" sz="quarter" idx="16" hasCustomPrompt="1"/>
          </p:nvPr>
        </p:nvSpPr>
        <p:spPr>
          <a:xfrm>
            <a:off x="8063514" y="1811339"/>
            <a:ext cx="3458263"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8" name="Text Placeholder 17">
            <a:extLst>
              <a:ext uri="{FF2B5EF4-FFF2-40B4-BE49-F238E27FC236}">
                <a16:creationId xmlns:a16="http://schemas.microsoft.com/office/drawing/2014/main" id="{55B3C7AC-3DD4-468D-B769-D7F95B1E3AD0}"/>
              </a:ext>
            </a:extLst>
          </p:cNvPr>
          <p:cNvSpPr>
            <a:spLocks noGrp="1"/>
          </p:cNvSpPr>
          <p:nvPr>
            <p:ph type="body" sz="quarter" idx="17" hasCustomPrompt="1"/>
          </p:nvPr>
        </p:nvSpPr>
        <p:spPr>
          <a:xfrm>
            <a:off x="8063514" y="2148378"/>
            <a:ext cx="3458263"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 name="Text Placeholder 17">
            <a:extLst>
              <a:ext uri="{FF2B5EF4-FFF2-40B4-BE49-F238E27FC236}">
                <a16:creationId xmlns:a16="http://schemas.microsoft.com/office/drawing/2014/main" id="{F8BB41CC-EE94-463A-A774-E299849F3949}"/>
              </a:ext>
            </a:extLst>
          </p:cNvPr>
          <p:cNvSpPr>
            <a:spLocks noGrp="1"/>
          </p:cNvSpPr>
          <p:nvPr>
            <p:ph type="body" sz="quarter" idx="18" hasCustomPrompt="1"/>
          </p:nvPr>
        </p:nvSpPr>
        <p:spPr>
          <a:xfrm>
            <a:off x="8063514" y="2506171"/>
            <a:ext cx="3458263"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4" name="Picture Placeholder 2">
            <a:extLst>
              <a:ext uri="{FF2B5EF4-FFF2-40B4-BE49-F238E27FC236}">
                <a16:creationId xmlns:a16="http://schemas.microsoft.com/office/drawing/2014/main" id="{25CE8B50-7BAD-4691-8EDC-DC0FCBBD3619}"/>
              </a:ext>
            </a:extLst>
          </p:cNvPr>
          <p:cNvSpPr>
            <a:spLocks noGrp="1"/>
          </p:cNvSpPr>
          <p:nvPr>
            <p:ph type="pic" sz="quarter" idx="23" hasCustomPrompt="1"/>
          </p:nvPr>
        </p:nvSpPr>
        <p:spPr>
          <a:xfrm>
            <a:off x="6215364" y="4048914"/>
            <a:ext cx="1609424"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15" name="Text Placeholder 4">
            <a:extLst>
              <a:ext uri="{FF2B5EF4-FFF2-40B4-BE49-F238E27FC236}">
                <a16:creationId xmlns:a16="http://schemas.microsoft.com/office/drawing/2014/main" id="{9220FE3A-3350-471A-A650-93EB6EC4D5D6}"/>
              </a:ext>
            </a:extLst>
          </p:cNvPr>
          <p:cNvSpPr>
            <a:spLocks noGrp="1"/>
          </p:cNvSpPr>
          <p:nvPr>
            <p:ph type="body" sz="quarter" idx="24" hasCustomPrompt="1"/>
          </p:nvPr>
        </p:nvSpPr>
        <p:spPr>
          <a:xfrm>
            <a:off x="8063514" y="4046837"/>
            <a:ext cx="3458263"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6" name="Text Placeholder 17">
            <a:extLst>
              <a:ext uri="{FF2B5EF4-FFF2-40B4-BE49-F238E27FC236}">
                <a16:creationId xmlns:a16="http://schemas.microsoft.com/office/drawing/2014/main" id="{EFDA7D31-4A3E-426B-98C5-ADB0C1B21E37}"/>
              </a:ext>
            </a:extLst>
          </p:cNvPr>
          <p:cNvSpPr>
            <a:spLocks noGrp="1"/>
          </p:cNvSpPr>
          <p:nvPr>
            <p:ph type="body" sz="quarter" idx="25" hasCustomPrompt="1"/>
          </p:nvPr>
        </p:nvSpPr>
        <p:spPr>
          <a:xfrm>
            <a:off x="8063514" y="4383240"/>
            <a:ext cx="3458263"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7" name="Text Placeholder 17">
            <a:extLst>
              <a:ext uri="{FF2B5EF4-FFF2-40B4-BE49-F238E27FC236}">
                <a16:creationId xmlns:a16="http://schemas.microsoft.com/office/drawing/2014/main" id="{5935079C-6EB7-4503-B5A5-1E4C1B6B7D04}"/>
              </a:ext>
            </a:extLst>
          </p:cNvPr>
          <p:cNvSpPr>
            <a:spLocks noGrp="1"/>
          </p:cNvSpPr>
          <p:nvPr>
            <p:ph type="body" sz="quarter" idx="26" hasCustomPrompt="1"/>
          </p:nvPr>
        </p:nvSpPr>
        <p:spPr>
          <a:xfrm>
            <a:off x="8063514" y="4746256"/>
            <a:ext cx="3458263"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2" name="Footer Placeholder 1">
            <a:extLst>
              <a:ext uri="{FF2B5EF4-FFF2-40B4-BE49-F238E27FC236}">
                <a16:creationId xmlns:a16="http://schemas.microsoft.com/office/drawing/2014/main" id="{BF2FE0BB-1D09-4885-A8D3-0BAC93985B71}"/>
              </a:ext>
            </a:extLst>
          </p:cNvPr>
          <p:cNvSpPr>
            <a:spLocks noGrp="1"/>
          </p:cNvSpPr>
          <p:nvPr>
            <p:ph type="ftr" sz="quarter" idx="28"/>
          </p:nvPr>
        </p:nvSpPr>
        <p:spPr/>
        <p:txBody>
          <a:bodyPr/>
          <a:lstStyle/>
          <a:p>
            <a:endParaRPr lang="en-GB" dirty="0"/>
          </a:p>
        </p:txBody>
      </p:sp>
      <p:sp>
        <p:nvSpPr>
          <p:cNvPr id="18" name="Slide Number Placeholder 17">
            <a:extLst>
              <a:ext uri="{FF2B5EF4-FFF2-40B4-BE49-F238E27FC236}">
                <a16:creationId xmlns:a16="http://schemas.microsoft.com/office/drawing/2014/main" id="{87F26512-AFB7-4B55-AF32-599B7CB704D3}"/>
              </a:ext>
            </a:extLst>
          </p:cNvPr>
          <p:cNvSpPr>
            <a:spLocks noGrp="1"/>
          </p:cNvSpPr>
          <p:nvPr>
            <p:ph type="sldNum" sz="quarter" idx="29"/>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46418585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9" name="Text Placeholder 17">
            <a:extLst>
              <a:ext uri="{FF2B5EF4-FFF2-40B4-BE49-F238E27FC236}">
                <a16:creationId xmlns:a16="http://schemas.microsoft.com/office/drawing/2014/main" id="{3AD7492D-0E64-45CC-A859-E7CE52A2AFC9}"/>
              </a:ext>
            </a:extLst>
          </p:cNvPr>
          <p:cNvSpPr>
            <a:spLocks noGrp="1"/>
          </p:cNvSpPr>
          <p:nvPr>
            <p:ph type="body" sz="quarter" idx="14" hasCustomPrompt="1"/>
          </p:nvPr>
        </p:nvSpPr>
        <p:spPr>
          <a:xfrm>
            <a:off x="65881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8" name="Text Placeholder 17">
            <a:extLst>
              <a:ext uri="{FF2B5EF4-FFF2-40B4-BE49-F238E27FC236}">
                <a16:creationId xmlns:a16="http://schemas.microsoft.com/office/drawing/2014/main" id="{FA5D83A1-C6F6-46CC-8958-ABC1919A23FF}"/>
              </a:ext>
            </a:extLst>
          </p:cNvPr>
          <p:cNvSpPr>
            <a:spLocks noGrp="1"/>
          </p:cNvSpPr>
          <p:nvPr>
            <p:ph type="body" sz="quarter" idx="13" hasCustomPrompt="1"/>
          </p:nvPr>
        </p:nvSpPr>
        <p:spPr>
          <a:xfrm>
            <a:off x="65881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65881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47" name="Text Placeholder 17">
            <a:extLst>
              <a:ext uri="{FF2B5EF4-FFF2-40B4-BE49-F238E27FC236}">
                <a16:creationId xmlns:a16="http://schemas.microsoft.com/office/drawing/2014/main" id="{10B892F0-8257-4FAD-85E3-B26408DF573F}"/>
              </a:ext>
            </a:extLst>
          </p:cNvPr>
          <p:cNvSpPr>
            <a:spLocks noGrp="1"/>
          </p:cNvSpPr>
          <p:nvPr>
            <p:ph type="body" sz="quarter" idx="43" hasCustomPrompt="1"/>
          </p:nvPr>
        </p:nvSpPr>
        <p:spPr>
          <a:xfrm>
            <a:off x="65881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46" name="Text Placeholder 17">
            <a:extLst>
              <a:ext uri="{FF2B5EF4-FFF2-40B4-BE49-F238E27FC236}">
                <a16:creationId xmlns:a16="http://schemas.microsoft.com/office/drawing/2014/main" id="{21C404D7-5842-4DB4-BABE-B609B13B2F64}"/>
              </a:ext>
            </a:extLst>
          </p:cNvPr>
          <p:cNvSpPr>
            <a:spLocks noGrp="1"/>
          </p:cNvSpPr>
          <p:nvPr>
            <p:ph type="body" sz="quarter" idx="42" hasCustomPrompt="1"/>
          </p:nvPr>
        </p:nvSpPr>
        <p:spPr>
          <a:xfrm>
            <a:off x="65881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9"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97" name="Text Placeholder 17">
            <a:extLst>
              <a:ext uri="{FF2B5EF4-FFF2-40B4-BE49-F238E27FC236}">
                <a16:creationId xmlns:a16="http://schemas.microsoft.com/office/drawing/2014/main" id="{DE5402FE-B3D6-470A-9461-A16AF7B6BDF8}"/>
              </a:ext>
            </a:extLst>
          </p:cNvPr>
          <p:cNvSpPr>
            <a:spLocks noGrp="1"/>
          </p:cNvSpPr>
          <p:nvPr>
            <p:ph type="body" sz="quarter" idx="62" hasCustomPrompt="1"/>
          </p:nvPr>
        </p:nvSpPr>
        <p:spPr>
          <a:xfrm>
            <a:off x="2509839"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6" name="Text Placeholder 17">
            <a:extLst>
              <a:ext uri="{FF2B5EF4-FFF2-40B4-BE49-F238E27FC236}">
                <a16:creationId xmlns:a16="http://schemas.microsoft.com/office/drawing/2014/main" id="{05E1A72C-E82E-4E64-BAEC-CFF927BE746F}"/>
              </a:ext>
            </a:extLst>
          </p:cNvPr>
          <p:cNvSpPr>
            <a:spLocks noGrp="1"/>
          </p:cNvSpPr>
          <p:nvPr>
            <p:ph type="body" sz="quarter" idx="61" hasCustomPrompt="1"/>
          </p:nvPr>
        </p:nvSpPr>
        <p:spPr>
          <a:xfrm>
            <a:off x="2509839"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2509839"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00" name="Text Placeholder 17">
            <a:extLst>
              <a:ext uri="{FF2B5EF4-FFF2-40B4-BE49-F238E27FC236}">
                <a16:creationId xmlns:a16="http://schemas.microsoft.com/office/drawing/2014/main" id="{0322F05F-A846-4F1D-8608-F25BAF958C5C}"/>
              </a:ext>
            </a:extLst>
          </p:cNvPr>
          <p:cNvSpPr>
            <a:spLocks noGrp="1"/>
          </p:cNvSpPr>
          <p:nvPr>
            <p:ph type="body" sz="quarter" idx="65" hasCustomPrompt="1"/>
          </p:nvPr>
        </p:nvSpPr>
        <p:spPr>
          <a:xfrm>
            <a:off x="2509839"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9" name="Text Placeholder 17">
            <a:extLst>
              <a:ext uri="{FF2B5EF4-FFF2-40B4-BE49-F238E27FC236}">
                <a16:creationId xmlns:a16="http://schemas.microsoft.com/office/drawing/2014/main" id="{6B6ECB26-DA92-4B85-8AC8-467B27BE162C}"/>
              </a:ext>
            </a:extLst>
          </p:cNvPr>
          <p:cNvSpPr>
            <a:spLocks noGrp="1"/>
          </p:cNvSpPr>
          <p:nvPr>
            <p:ph type="body" sz="quarter" idx="64" hasCustomPrompt="1"/>
          </p:nvPr>
        </p:nvSpPr>
        <p:spPr>
          <a:xfrm>
            <a:off x="2509839"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6086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3" name="Text Placeholder 17">
            <a:extLst>
              <a:ext uri="{FF2B5EF4-FFF2-40B4-BE49-F238E27FC236}">
                <a16:creationId xmlns:a16="http://schemas.microsoft.com/office/drawing/2014/main" id="{D21DAC54-032F-4409-9C91-4215B6225A61}"/>
              </a:ext>
            </a:extLst>
          </p:cNvPr>
          <p:cNvSpPr>
            <a:spLocks noGrp="1"/>
          </p:cNvSpPr>
          <p:nvPr>
            <p:ph type="body" sz="quarter" idx="68" hasCustomPrompt="1"/>
          </p:nvPr>
        </p:nvSpPr>
        <p:spPr>
          <a:xfrm>
            <a:off x="436086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2" name="Text Placeholder 17">
            <a:extLst>
              <a:ext uri="{FF2B5EF4-FFF2-40B4-BE49-F238E27FC236}">
                <a16:creationId xmlns:a16="http://schemas.microsoft.com/office/drawing/2014/main" id="{BD9BE25C-4B0F-4BFB-A979-101E2CF07758}"/>
              </a:ext>
            </a:extLst>
          </p:cNvPr>
          <p:cNvSpPr>
            <a:spLocks noGrp="1"/>
          </p:cNvSpPr>
          <p:nvPr>
            <p:ph type="body" sz="quarter" idx="67" hasCustomPrompt="1"/>
          </p:nvPr>
        </p:nvSpPr>
        <p:spPr>
          <a:xfrm>
            <a:off x="436086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436086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06" name="Text Placeholder 17">
            <a:extLst>
              <a:ext uri="{FF2B5EF4-FFF2-40B4-BE49-F238E27FC236}">
                <a16:creationId xmlns:a16="http://schemas.microsoft.com/office/drawing/2014/main" id="{538F1C9B-5191-46A7-9988-721C27A19C0F}"/>
              </a:ext>
            </a:extLst>
          </p:cNvPr>
          <p:cNvSpPr>
            <a:spLocks noGrp="1"/>
          </p:cNvSpPr>
          <p:nvPr>
            <p:ph type="body" sz="quarter" idx="71" hasCustomPrompt="1"/>
          </p:nvPr>
        </p:nvSpPr>
        <p:spPr>
          <a:xfrm>
            <a:off x="436086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5" name="Text Placeholder 17">
            <a:extLst>
              <a:ext uri="{FF2B5EF4-FFF2-40B4-BE49-F238E27FC236}">
                <a16:creationId xmlns:a16="http://schemas.microsoft.com/office/drawing/2014/main" id="{2F155F4B-6C77-4B10-82CF-87AB808A21A3}"/>
              </a:ext>
            </a:extLst>
          </p:cNvPr>
          <p:cNvSpPr>
            <a:spLocks noGrp="1"/>
          </p:cNvSpPr>
          <p:nvPr>
            <p:ph type="body" sz="quarter" idx="70" hasCustomPrompt="1"/>
          </p:nvPr>
        </p:nvSpPr>
        <p:spPr>
          <a:xfrm>
            <a:off x="436086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1888"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9" name="Text Placeholder 17">
            <a:extLst>
              <a:ext uri="{FF2B5EF4-FFF2-40B4-BE49-F238E27FC236}">
                <a16:creationId xmlns:a16="http://schemas.microsoft.com/office/drawing/2014/main" id="{E2A5260C-8898-438D-B353-AD58CE7F051E}"/>
              </a:ext>
            </a:extLst>
          </p:cNvPr>
          <p:cNvSpPr>
            <a:spLocks noGrp="1"/>
          </p:cNvSpPr>
          <p:nvPr>
            <p:ph type="body" sz="quarter" idx="74" hasCustomPrompt="1"/>
          </p:nvPr>
        </p:nvSpPr>
        <p:spPr>
          <a:xfrm>
            <a:off x="6211888"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8" name="Text Placeholder 17">
            <a:extLst>
              <a:ext uri="{FF2B5EF4-FFF2-40B4-BE49-F238E27FC236}">
                <a16:creationId xmlns:a16="http://schemas.microsoft.com/office/drawing/2014/main" id="{5A64AB6E-B6C5-437A-BC9D-1E3CA90B9354}"/>
              </a:ext>
            </a:extLst>
          </p:cNvPr>
          <p:cNvSpPr>
            <a:spLocks noGrp="1"/>
          </p:cNvSpPr>
          <p:nvPr>
            <p:ph type="body" sz="quarter" idx="73" hasCustomPrompt="1"/>
          </p:nvPr>
        </p:nvSpPr>
        <p:spPr>
          <a:xfrm>
            <a:off x="6211888"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6211888"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12" name="Text Placeholder 17">
            <a:extLst>
              <a:ext uri="{FF2B5EF4-FFF2-40B4-BE49-F238E27FC236}">
                <a16:creationId xmlns:a16="http://schemas.microsoft.com/office/drawing/2014/main" id="{D4751E6E-E50B-47BB-B845-1A9F2628A2B9}"/>
              </a:ext>
            </a:extLst>
          </p:cNvPr>
          <p:cNvSpPr>
            <a:spLocks noGrp="1"/>
          </p:cNvSpPr>
          <p:nvPr>
            <p:ph type="body" sz="quarter" idx="77" hasCustomPrompt="1"/>
          </p:nvPr>
        </p:nvSpPr>
        <p:spPr>
          <a:xfrm>
            <a:off x="6211888"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1" name="Text Placeholder 17">
            <a:extLst>
              <a:ext uri="{FF2B5EF4-FFF2-40B4-BE49-F238E27FC236}">
                <a16:creationId xmlns:a16="http://schemas.microsoft.com/office/drawing/2014/main" id="{975635CB-AC22-40BF-A843-11EE49D41478}"/>
              </a:ext>
            </a:extLst>
          </p:cNvPr>
          <p:cNvSpPr>
            <a:spLocks noGrp="1"/>
          </p:cNvSpPr>
          <p:nvPr>
            <p:ph type="body" sz="quarter" idx="76" hasCustomPrompt="1"/>
          </p:nvPr>
        </p:nvSpPr>
        <p:spPr>
          <a:xfrm>
            <a:off x="6211888"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59739"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15" name="Text Placeholder 17">
            <a:extLst>
              <a:ext uri="{FF2B5EF4-FFF2-40B4-BE49-F238E27FC236}">
                <a16:creationId xmlns:a16="http://schemas.microsoft.com/office/drawing/2014/main" id="{5B08EEF1-2090-4FAE-AC3E-FFAC897FCEA8}"/>
              </a:ext>
            </a:extLst>
          </p:cNvPr>
          <p:cNvSpPr>
            <a:spLocks noGrp="1"/>
          </p:cNvSpPr>
          <p:nvPr>
            <p:ph type="body" sz="quarter" idx="80" hasCustomPrompt="1"/>
          </p:nvPr>
        </p:nvSpPr>
        <p:spPr>
          <a:xfrm>
            <a:off x="8059739"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4" name="Text Placeholder 17">
            <a:extLst>
              <a:ext uri="{FF2B5EF4-FFF2-40B4-BE49-F238E27FC236}">
                <a16:creationId xmlns:a16="http://schemas.microsoft.com/office/drawing/2014/main" id="{3C08BCDD-2691-4AF7-A41E-E91D54C11EA4}"/>
              </a:ext>
            </a:extLst>
          </p:cNvPr>
          <p:cNvSpPr>
            <a:spLocks noGrp="1"/>
          </p:cNvSpPr>
          <p:nvPr>
            <p:ph type="body" sz="quarter" idx="79" hasCustomPrompt="1"/>
          </p:nvPr>
        </p:nvSpPr>
        <p:spPr>
          <a:xfrm>
            <a:off x="8059739"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6" name="Picture Placeholder 2">
            <a:extLst>
              <a:ext uri="{FF2B5EF4-FFF2-40B4-BE49-F238E27FC236}">
                <a16:creationId xmlns:a16="http://schemas.microsoft.com/office/drawing/2014/main" id="{9CB52F2D-7A68-4FFC-9178-804A881AE302}"/>
              </a:ext>
            </a:extLst>
          </p:cNvPr>
          <p:cNvSpPr>
            <a:spLocks noGrp="1"/>
          </p:cNvSpPr>
          <p:nvPr>
            <p:ph type="pic" sz="quarter" idx="81" hasCustomPrompt="1"/>
          </p:nvPr>
        </p:nvSpPr>
        <p:spPr>
          <a:xfrm>
            <a:off x="8059739"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18" name="Text Placeholder 17">
            <a:extLst>
              <a:ext uri="{FF2B5EF4-FFF2-40B4-BE49-F238E27FC236}">
                <a16:creationId xmlns:a16="http://schemas.microsoft.com/office/drawing/2014/main" id="{5397A6B8-13D3-476E-955F-CC207462FDF5}"/>
              </a:ext>
            </a:extLst>
          </p:cNvPr>
          <p:cNvSpPr>
            <a:spLocks noGrp="1"/>
          </p:cNvSpPr>
          <p:nvPr>
            <p:ph type="body" sz="quarter" idx="83" hasCustomPrompt="1"/>
          </p:nvPr>
        </p:nvSpPr>
        <p:spPr>
          <a:xfrm>
            <a:off x="8059739"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7" name="Text Placeholder 17">
            <a:extLst>
              <a:ext uri="{FF2B5EF4-FFF2-40B4-BE49-F238E27FC236}">
                <a16:creationId xmlns:a16="http://schemas.microsoft.com/office/drawing/2014/main" id="{1E422504-E303-4775-96E5-CDFBC2296ACE}"/>
              </a:ext>
            </a:extLst>
          </p:cNvPr>
          <p:cNvSpPr>
            <a:spLocks noGrp="1"/>
          </p:cNvSpPr>
          <p:nvPr>
            <p:ph type="body" sz="quarter" idx="82" hasCustomPrompt="1"/>
          </p:nvPr>
        </p:nvSpPr>
        <p:spPr>
          <a:xfrm>
            <a:off x="8059739"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991076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21" name="Text Placeholder 17">
            <a:extLst>
              <a:ext uri="{FF2B5EF4-FFF2-40B4-BE49-F238E27FC236}">
                <a16:creationId xmlns:a16="http://schemas.microsoft.com/office/drawing/2014/main" id="{255BDC5E-237D-43C8-A260-67FBC77B0827}"/>
              </a:ext>
            </a:extLst>
          </p:cNvPr>
          <p:cNvSpPr>
            <a:spLocks noGrp="1"/>
          </p:cNvSpPr>
          <p:nvPr>
            <p:ph type="body" sz="quarter" idx="86" hasCustomPrompt="1"/>
          </p:nvPr>
        </p:nvSpPr>
        <p:spPr>
          <a:xfrm>
            <a:off x="991076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0" name="Text Placeholder 17">
            <a:extLst>
              <a:ext uri="{FF2B5EF4-FFF2-40B4-BE49-F238E27FC236}">
                <a16:creationId xmlns:a16="http://schemas.microsoft.com/office/drawing/2014/main" id="{78D758A1-4B6F-4B0F-B561-8A5C8AE2A7CD}"/>
              </a:ext>
            </a:extLst>
          </p:cNvPr>
          <p:cNvSpPr>
            <a:spLocks noGrp="1"/>
          </p:cNvSpPr>
          <p:nvPr>
            <p:ph type="body" sz="quarter" idx="85" hasCustomPrompt="1"/>
          </p:nvPr>
        </p:nvSpPr>
        <p:spPr>
          <a:xfrm>
            <a:off x="991076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2" name="Picture Placeholder 2">
            <a:extLst>
              <a:ext uri="{FF2B5EF4-FFF2-40B4-BE49-F238E27FC236}">
                <a16:creationId xmlns:a16="http://schemas.microsoft.com/office/drawing/2014/main" id="{82B0B00E-3F93-46FF-912B-59CB8675DE2A}"/>
              </a:ext>
            </a:extLst>
          </p:cNvPr>
          <p:cNvSpPr>
            <a:spLocks noGrp="1"/>
          </p:cNvSpPr>
          <p:nvPr>
            <p:ph type="pic" sz="quarter" idx="87" hasCustomPrompt="1"/>
          </p:nvPr>
        </p:nvSpPr>
        <p:spPr>
          <a:xfrm>
            <a:off x="991076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24" name="Text Placeholder 17">
            <a:extLst>
              <a:ext uri="{FF2B5EF4-FFF2-40B4-BE49-F238E27FC236}">
                <a16:creationId xmlns:a16="http://schemas.microsoft.com/office/drawing/2014/main" id="{7BAFC583-D5A0-4ABC-9964-5D972B3932B1}"/>
              </a:ext>
            </a:extLst>
          </p:cNvPr>
          <p:cNvSpPr>
            <a:spLocks noGrp="1"/>
          </p:cNvSpPr>
          <p:nvPr>
            <p:ph type="body" sz="quarter" idx="89" hasCustomPrompt="1"/>
          </p:nvPr>
        </p:nvSpPr>
        <p:spPr>
          <a:xfrm>
            <a:off x="991076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3" name="Text Placeholder 17">
            <a:extLst>
              <a:ext uri="{FF2B5EF4-FFF2-40B4-BE49-F238E27FC236}">
                <a16:creationId xmlns:a16="http://schemas.microsoft.com/office/drawing/2014/main" id="{35BE1316-440D-4B2F-90B1-C60EC44F780A}"/>
              </a:ext>
            </a:extLst>
          </p:cNvPr>
          <p:cNvSpPr>
            <a:spLocks noGrp="1"/>
          </p:cNvSpPr>
          <p:nvPr>
            <p:ph type="body" sz="quarter" idx="88" hasCustomPrompt="1"/>
          </p:nvPr>
        </p:nvSpPr>
        <p:spPr>
          <a:xfrm>
            <a:off x="991076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3968189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2 x Log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3" y="2277976"/>
            <a:ext cx="1620839"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2509839"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9"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4361699"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5768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6218323"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8323"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8062164"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62164"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658813" y="3812205"/>
            <a:ext cx="1620839"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
        <p:nvSpPr>
          <p:cNvPr id="16" name="Picture Placeholder 2">
            <a:extLst>
              <a:ext uri="{FF2B5EF4-FFF2-40B4-BE49-F238E27FC236}">
                <a16:creationId xmlns:a16="http://schemas.microsoft.com/office/drawing/2014/main" id="{4E5F37FC-1E52-4ADB-9749-D7275817B623}"/>
              </a:ext>
            </a:extLst>
          </p:cNvPr>
          <p:cNvSpPr>
            <a:spLocks noGrp="1"/>
          </p:cNvSpPr>
          <p:nvPr>
            <p:ph type="pic" sz="quarter" idx="92" hasCustomPrompt="1"/>
          </p:nvPr>
        </p:nvSpPr>
        <p:spPr>
          <a:xfrm>
            <a:off x="9906007"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7" name="Picture Placeholder 2">
            <a:extLst>
              <a:ext uri="{FF2B5EF4-FFF2-40B4-BE49-F238E27FC236}">
                <a16:creationId xmlns:a16="http://schemas.microsoft.com/office/drawing/2014/main" id="{1CD22332-EF6C-44AE-82B5-52E7D5618C89}"/>
              </a:ext>
            </a:extLst>
          </p:cNvPr>
          <p:cNvSpPr>
            <a:spLocks noGrp="1"/>
          </p:cNvSpPr>
          <p:nvPr>
            <p:ph type="pic" sz="quarter" idx="93" hasCustomPrompt="1"/>
          </p:nvPr>
        </p:nvSpPr>
        <p:spPr>
          <a:xfrm>
            <a:off x="9906007"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Tree>
    <p:extLst>
      <p:ext uri="{BB962C8B-B14F-4D97-AF65-F5344CB8AC3E}">
        <p14:creationId xmlns:p14="http://schemas.microsoft.com/office/powerpoint/2010/main" val="251252637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799"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0300"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0918246" y="423165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5366744" y="423165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4" y="5040000"/>
            <a:ext cx="53170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6227241" y="5040000"/>
            <a:ext cx="530594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5544001"/>
            <a:ext cx="5317087" cy="619903"/>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6211271" y="5544000"/>
            <a:ext cx="5321917" cy="621851"/>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37241590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9"/>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3" y="1811339"/>
            <a:ext cx="3471987"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7218345"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3514646"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9"/>
            <a:ext cx="3470275"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10921277"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4"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4" y="4176001"/>
            <a:ext cx="3468687"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2"/>
            <a:ext cx="3468687"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1"/>
            <a:ext cx="3473451"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7" y="4680000"/>
            <a:ext cx="3473451"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444641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9"/>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3459600" y="1811339"/>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5365671"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2565946"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6212403" y="1811339"/>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8122067"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3459600"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6212403" y="4176001"/>
            <a:ext cx="2520000"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5" y="4680002"/>
            <a:ext cx="2520000"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3459600" y="4680001"/>
            <a:ext cx="252000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6209227" y="4680000"/>
            <a:ext cx="2520000"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22" name="Picture Placeholder 5">
            <a:extLst>
              <a:ext uri="{FF2B5EF4-FFF2-40B4-BE49-F238E27FC236}">
                <a16:creationId xmlns:a16="http://schemas.microsoft.com/office/drawing/2014/main" id="{28CE1F51-26D3-4AFF-AC64-50FE35F0F898}"/>
              </a:ext>
            </a:extLst>
          </p:cNvPr>
          <p:cNvSpPr>
            <a:spLocks noGrp="1"/>
          </p:cNvSpPr>
          <p:nvPr>
            <p:ph type="pic" sz="quarter" idx="65" hasCustomPrompt="1"/>
          </p:nvPr>
        </p:nvSpPr>
        <p:spPr>
          <a:xfrm>
            <a:off x="9013188" y="1811339"/>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35095BD3-426F-44D7-B129-1AA06A54217A}"/>
              </a:ext>
            </a:extLst>
          </p:cNvPr>
          <p:cNvSpPr>
            <a:spLocks noGrp="1"/>
          </p:cNvSpPr>
          <p:nvPr>
            <p:ph type="body" sz="quarter" idx="66" hasCustomPrompt="1"/>
          </p:nvPr>
        </p:nvSpPr>
        <p:spPr>
          <a:xfrm rot="16200000">
            <a:off x="10922852"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4" name="Text Placeholder 18">
            <a:extLst>
              <a:ext uri="{FF2B5EF4-FFF2-40B4-BE49-F238E27FC236}">
                <a16:creationId xmlns:a16="http://schemas.microsoft.com/office/drawing/2014/main" id="{BBD421C5-4249-46AF-A7DF-D2B7BC25117C}"/>
              </a:ext>
            </a:extLst>
          </p:cNvPr>
          <p:cNvSpPr>
            <a:spLocks noGrp="1"/>
          </p:cNvSpPr>
          <p:nvPr>
            <p:ph type="body" sz="quarter" idx="67" hasCustomPrompt="1"/>
          </p:nvPr>
        </p:nvSpPr>
        <p:spPr>
          <a:xfrm>
            <a:off x="9013188" y="4176001"/>
            <a:ext cx="2520000"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5" name="Text Placeholder 17">
            <a:extLst>
              <a:ext uri="{FF2B5EF4-FFF2-40B4-BE49-F238E27FC236}">
                <a16:creationId xmlns:a16="http://schemas.microsoft.com/office/drawing/2014/main" id="{F5A65D52-EABA-4531-B02D-B641D9A8B78E}"/>
              </a:ext>
            </a:extLst>
          </p:cNvPr>
          <p:cNvSpPr>
            <a:spLocks noGrp="1"/>
          </p:cNvSpPr>
          <p:nvPr>
            <p:ph type="body" sz="quarter" idx="68" hasCustomPrompt="1"/>
          </p:nvPr>
        </p:nvSpPr>
        <p:spPr>
          <a:xfrm>
            <a:off x="9010013" y="4680000"/>
            <a:ext cx="2520000"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9680145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4" y="2804400"/>
            <a:ext cx="3276000"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032" y="2804400"/>
            <a:ext cx="3276000"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55503" y="2804400"/>
            <a:ext cx="3276000"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grpSp>
        <p:nvGrpSpPr>
          <p:cNvPr id="13" name="Group 12">
            <a:extLst>
              <a:ext uri="{FF2B5EF4-FFF2-40B4-BE49-F238E27FC236}">
                <a16:creationId xmlns:a16="http://schemas.microsoft.com/office/drawing/2014/main" id="{808EF2ED-36D2-4840-B9E1-0A9032B9864E}"/>
              </a:ext>
            </a:extLst>
          </p:cNvPr>
          <p:cNvGrpSpPr/>
          <p:nvPr userDrawn="1"/>
        </p:nvGrpSpPr>
        <p:grpSpPr>
          <a:xfrm>
            <a:off x="658814" y="2801257"/>
            <a:ext cx="7399484" cy="1872000"/>
            <a:chOff x="658813" y="2801257"/>
            <a:chExt cx="7399484" cy="3399517"/>
          </a:xfrm>
        </p:grpSpPr>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6101D-722B-42FE-91FC-BE90AC17C2DF}"/>
                </a:ext>
              </a:extLst>
            </p:cNvPr>
            <p:cNvCxnSpPr>
              <a:cxnSpLocks/>
            </p:cNvCxnSpPr>
            <p:nvPr userDrawn="1"/>
          </p:nvCxnSpPr>
          <p:spPr>
            <a:xfrm>
              <a:off x="8058297"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4" y="3747601"/>
            <a:ext cx="3275435"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032" y="3747601"/>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55503" y="3747601"/>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31753110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21" name="Text Placeholder 3">
            <a:extLst>
              <a:ext uri="{FF2B5EF4-FFF2-40B4-BE49-F238E27FC236}">
                <a16:creationId xmlns:a16="http://schemas.microsoft.com/office/drawing/2014/main" id="{A5A24406-0F34-44BC-B91E-8F2322E95E3E}"/>
              </a:ext>
            </a:extLst>
          </p:cNvPr>
          <p:cNvSpPr>
            <a:spLocks noGrp="1"/>
          </p:cNvSpPr>
          <p:nvPr>
            <p:ph type="body" sz="quarter" idx="15" hasCustomPrompt="1"/>
          </p:nvPr>
        </p:nvSpPr>
        <p:spPr>
          <a:xfrm>
            <a:off x="839438" y="3990407"/>
            <a:ext cx="4668956" cy="820800"/>
          </a:xfrm>
        </p:spPr>
        <p:txBody>
          <a:bodyPr/>
          <a:lstStyle>
            <a:lvl1pPr>
              <a:buNone/>
              <a:defRPr>
                <a:solidFill>
                  <a:schemeClr val="accent1"/>
                </a:solidFill>
              </a:defRPr>
            </a:lvl1pPr>
          </a:lstStyle>
          <a:p>
            <a:pPr lvl="0"/>
            <a:r>
              <a:rPr lang="en-GB" dirty="0"/>
              <a:t>Large display copy, value statement</a:t>
            </a:r>
          </a:p>
        </p:txBody>
      </p:sp>
      <p:sp>
        <p:nvSpPr>
          <p:cNvPr id="22" name="Text Placeholder 5">
            <a:extLst>
              <a:ext uri="{FF2B5EF4-FFF2-40B4-BE49-F238E27FC236}">
                <a16:creationId xmlns:a16="http://schemas.microsoft.com/office/drawing/2014/main" id="{830F4158-415A-49A9-A700-8F5CE11B8734}"/>
              </a:ext>
            </a:extLst>
          </p:cNvPr>
          <p:cNvSpPr>
            <a:spLocks noGrp="1"/>
          </p:cNvSpPr>
          <p:nvPr>
            <p:ph type="body" sz="quarter" idx="16" hasCustomPrompt="1"/>
          </p:nvPr>
        </p:nvSpPr>
        <p:spPr>
          <a:xfrm>
            <a:off x="6383438" y="3990407"/>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23" name="Straight Connector 22">
            <a:extLst>
              <a:ext uri="{FF2B5EF4-FFF2-40B4-BE49-F238E27FC236}">
                <a16:creationId xmlns:a16="http://schemas.microsoft.com/office/drawing/2014/main" id="{EFE09FC0-0358-4B7E-A8CA-686AB04A1F3D}"/>
              </a:ext>
            </a:extLst>
          </p:cNvPr>
          <p:cNvCxnSpPr>
            <a:cxnSpLocks/>
          </p:cNvCxnSpPr>
          <p:nvPr userDrawn="1"/>
        </p:nvCxnSpPr>
        <p:spPr>
          <a:xfrm>
            <a:off x="658568"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51518F-8E5B-4C6F-92AA-D8E3AFC4E680}"/>
              </a:ext>
            </a:extLst>
          </p:cNvPr>
          <p:cNvCxnSpPr>
            <a:cxnSpLocks/>
          </p:cNvCxnSpPr>
          <p:nvPr userDrawn="1"/>
        </p:nvCxnSpPr>
        <p:spPr>
          <a:xfrm>
            <a:off x="6211647"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2C6E029F-3EE9-49EC-B5C4-06772A6A8EF3}"/>
              </a:ext>
            </a:extLst>
          </p:cNvPr>
          <p:cNvSpPr>
            <a:spLocks noGrp="1"/>
          </p:cNvSpPr>
          <p:nvPr>
            <p:ph type="body" sz="quarter" idx="17" hasCustomPrompt="1"/>
          </p:nvPr>
        </p:nvSpPr>
        <p:spPr>
          <a:xfrm>
            <a:off x="839438" y="4933608"/>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6" name="Text Placeholder 18">
            <a:extLst>
              <a:ext uri="{FF2B5EF4-FFF2-40B4-BE49-F238E27FC236}">
                <a16:creationId xmlns:a16="http://schemas.microsoft.com/office/drawing/2014/main" id="{6CBCB53F-8EB6-4E3E-98D4-4576BB6BD688}"/>
              </a:ext>
            </a:extLst>
          </p:cNvPr>
          <p:cNvSpPr>
            <a:spLocks noGrp="1"/>
          </p:cNvSpPr>
          <p:nvPr>
            <p:ph type="body" sz="quarter" idx="18" hasCustomPrompt="1"/>
          </p:nvPr>
        </p:nvSpPr>
        <p:spPr>
          <a:xfrm>
            <a:off x="6383438" y="4933608"/>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39438" y="1811339"/>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383438" y="1811339"/>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39438" y="2754540"/>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383438" y="2754540"/>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9637049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6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7" y="1811339"/>
            <a:ext cx="3276000" cy="7740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600" y="1811339"/>
            <a:ext cx="3276000"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67527" y="1811339"/>
            <a:ext cx="3263052"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7" y="2754539"/>
            <a:ext cx="3276000" cy="442800"/>
          </a:xfrm>
        </p:spPr>
        <p:txBody>
          <a:bodyPr/>
          <a:lstStyle>
            <a:lvl1pPr>
              <a:buNone/>
              <a:defRPr sz="1600"/>
            </a:lvl1pPr>
          </a:lstStyle>
          <a:p>
            <a:pPr lvl="0"/>
            <a:r>
              <a:rPr lang="en-US" dirty="0"/>
              <a:t>16pt supporting copy description approximately 20 words.</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600" y="2754539"/>
            <a:ext cx="3276000" cy="442800"/>
          </a:xfrm>
        </p:spPr>
        <p:txBody>
          <a:bodyPr/>
          <a:lstStyle>
            <a:lvl1pPr>
              <a:buNone/>
              <a:defRPr sz="1600"/>
            </a:lvl1pPr>
          </a:lstStyle>
          <a:p>
            <a:pPr lvl="0"/>
            <a:r>
              <a:rPr lang="en-US" dirty="0"/>
              <a:t>16pt supporting copy description approximately 20 words.</a:t>
            </a:r>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67526" y="2754539"/>
            <a:ext cx="3265663" cy="442800"/>
          </a:xfrm>
        </p:spPr>
        <p:txBody>
          <a:bodyPr/>
          <a:lstStyle>
            <a:lvl1pPr>
              <a:buNone/>
              <a:defRPr sz="1600"/>
            </a:lvl1pPr>
          </a:lstStyle>
          <a:p>
            <a:pPr lvl="0"/>
            <a:r>
              <a:rPr lang="en-US" dirty="0"/>
              <a:t>16pt supporting copy description approximately 20 words.</a:t>
            </a:r>
          </a:p>
        </p:txBody>
      </p:sp>
      <p:sp>
        <p:nvSpPr>
          <p:cNvPr id="5" name="Text Placeholder 4">
            <a:extLst>
              <a:ext uri="{FF2B5EF4-FFF2-40B4-BE49-F238E27FC236}">
                <a16:creationId xmlns:a16="http://schemas.microsoft.com/office/drawing/2014/main" id="{45C2B8FF-F634-4508-A663-425A97666D6F}"/>
              </a:ext>
            </a:extLst>
          </p:cNvPr>
          <p:cNvSpPr>
            <a:spLocks noGrp="1"/>
          </p:cNvSpPr>
          <p:nvPr>
            <p:ph type="body" sz="quarter" idx="16" hasCustomPrompt="1"/>
          </p:nvPr>
        </p:nvSpPr>
        <p:spPr>
          <a:xfrm>
            <a:off x="850727" y="3990407"/>
            <a:ext cx="3276000" cy="774000"/>
          </a:xfrm>
        </p:spPr>
        <p:txBody>
          <a:bodyPr/>
          <a:lstStyle>
            <a:lvl1pPr>
              <a:buNone/>
              <a:defRPr>
                <a:solidFill>
                  <a:schemeClr val="accent1"/>
                </a:solidFill>
              </a:defRPr>
            </a:lvl1pPr>
          </a:lstStyle>
          <a:p>
            <a:pPr lvl="0"/>
            <a:r>
              <a:rPr lang="en-US" dirty="0"/>
              <a:t>Large display copy, value statement</a:t>
            </a:r>
          </a:p>
        </p:txBody>
      </p:sp>
      <p:sp>
        <p:nvSpPr>
          <p:cNvPr id="9" name="Text Placeholder 8">
            <a:extLst>
              <a:ext uri="{FF2B5EF4-FFF2-40B4-BE49-F238E27FC236}">
                <a16:creationId xmlns:a16="http://schemas.microsoft.com/office/drawing/2014/main" id="{261C0559-3BE7-440A-BC44-5730E8D25405}"/>
              </a:ext>
            </a:extLst>
          </p:cNvPr>
          <p:cNvSpPr>
            <a:spLocks noGrp="1"/>
          </p:cNvSpPr>
          <p:nvPr>
            <p:ph type="body" sz="quarter" idx="17" hasCustomPrompt="1"/>
          </p:nvPr>
        </p:nvSpPr>
        <p:spPr>
          <a:xfrm>
            <a:off x="4542575" y="3990407"/>
            <a:ext cx="3288564" cy="774000"/>
          </a:xfrm>
        </p:spPr>
        <p:txBody>
          <a:bodyPr/>
          <a:lstStyle>
            <a:lvl1pPr>
              <a:buNone/>
              <a:defRPr>
                <a:solidFill>
                  <a:schemeClr val="accent1"/>
                </a:solidFill>
              </a:defRPr>
            </a:lvl1pPr>
          </a:lstStyle>
          <a:p>
            <a:pPr lvl="0"/>
            <a:r>
              <a:rPr lang="en-US" dirty="0"/>
              <a:t>Large display copy, value statement</a:t>
            </a:r>
          </a:p>
        </p:txBody>
      </p:sp>
      <p:sp>
        <p:nvSpPr>
          <p:cNvPr id="12" name="Text Placeholder 11">
            <a:extLst>
              <a:ext uri="{FF2B5EF4-FFF2-40B4-BE49-F238E27FC236}">
                <a16:creationId xmlns:a16="http://schemas.microsoft.com/office/drawing/2014/main" id="{3A108E80-9937-48FC-A117-3E6D5E679842}"/>
              </a:ext>
            </a:extLst>
          </p:cNvPr>
          <p:cNvSpPr>
            <a:spLocks noGrp="1"/>
          </p:cNvSpPr>
          <p:nvPr>
            <p:ph type="body" sz="quarter" idx="18" hasCustomPrompt="1"/>
          </p:nvPr>
        </p:nvSpPr>
        <p:spPr>
          <a:xfrm>
            <a:off x="8267527" y="3990407"/>
            <a:ext cx="3263053"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dirty="0"/>
              <a:t>Large display copy, value statement</a:t>
            </a:r>
          </a:p>
        </p:txBody>
      </p:sp>
      <p:sp>
        <p:nvSpPr>
          <p:cNvPr id="28" name="Text Placeholder 27">
            <a:extLst>
              <a:ext uri="{FF2B5EF4-FFF2-40B4-BE49-F238E27FC236}">
                <a16:creationId xmlns:a16="http://schemas.microsoft.com/office/drawing/2014/main" id="{A9423E80-DFFE-4DC4-9982-2C9AF4D209EA}"/>
              </a:ext>
            </a:extLst>
          </p:cNvPr>
          <p:cNvSpPr>
            <a:spLocks noGrp="1"/>
          </p:cNvSpPr>
          <p:nvPr>
            <p:ph type="body" sz="quarter" idx="19" hasCustomPrompt="1"/>
          </p:nvPr>
        </p:nvSpPr>
        <p:spPr>
          <a:xfrm>
            <a:off x="850727" y="4863600"/>
            <a:ext cx="3276000" cy="442800"/>
          </a:xfrm>
        </p:spPr>
        <p:txBody>
          <a:bodyPr/>
          <a:lstStyle>
            <a:lvl1pPr>
              <a:buNone/>
              <a:defRPr sz="1600"/>
            </a:lvl1pPr>
          </a:lstStyle>
          <a:p>
            <a:pPr lvl="0"/>
            <a:r>
              <a:rPr lang="en-US" dirty="0"/>
              <a:t>16pt supporting copy description approximately 20 words.</a:t>
            </a:r>
          </a:p>
        </p:txBody>
      </p:sp>
      <p:sp>
        <p:nvSpPr>
          <p:cNvPr id="30" name="Text Placeholder 29">
            <a:extLst>
              <a:ext uri="{FF2B5EF4-FFF2-40B4-BE49-F238E27FC236}">
                <a16:creationId xmlns:a16="http://schemas.microsoft.com/office/drawing/2014/main" id="{F039EE30-058E-4CEF-A75D-7AF01A0CF046}"/>
              </a:ext>
            </a:extLst>
          </p:cNvPr>
          <p:cNvSpPr>
            <a:spLocks noGrp="1"/>
          </p:cNvSpPr>
          <p:nvPr>
            <p:ph type="body" sz="quarter" idx="20" hasCustomPrompt="1"/>
          </p:nvPr>
        </p:nvSpPr>
        <p:spPr>
          <a:xfrm>
            <a:off x="4542575" y="4863600"/>
            <a:ext cx="3288564" cy="442800"/>
          </a:xfrm>
        </p:spPr>
        <p:txBody>
          <a:bodyPr/>
          <a:lstStyle>
            <a:lvl1pPr>
              <a:buNone/>
              <a:defRPr sz="1600"/>
            </a:lvl1pPr>
          </a:lstStyle>
          <a:p>
            <a:pPr lvl="0"/>
            <a:r>
              <a:rPr lang="en-US" dirty="0"/>
              <a:t>16pt supporting copy description approximately 20 words.</a:t>
            </a:r>
          </a:p>
        </p:txBody>
      </p:sp>
      <p:sp>
        <p:nvSpPr>
          <p:cNvPr id="32" name="Text Placeholder 31">
            <a:extLst>
              <a:ext uri="{FF2B5EF4-FFF2-40B4-BE49-F238E27FC236}">
                <a16:creationId xmlns:a16="http://schemas.microsoft.com/office/drawing/2014/main" id="{133C54DA-34B2-43E2-BF0E-C88148233C13}"/>
              </a:ext>
            </a:extLst>
          </p:cNvPr>
          <p:cNvSpPr>
            <a:spLocks noGrp="1"/>
          </p:cNvSpPr>
          <p:nvPr>
            <p:ph type="body" sz="quarter" idx="21" hasCustomPrompt="1"/>
          </p:nvPr>
        </p:nvSpPr>
        <p:spPr>
          <a:xfrm>
            <a:off x="8267527" y="4863600"/>
            <a:ext cx="3263053" cy="442800"/>
          </a:xfrm>
        </p:spPr>
        <p:txBody>
          <a:bodyPr/>
          <a:lstStyle>
            <a:lvl1pPr>
              <a:buNone/>
              <a:defRPr sz="1600"/>
            </a:lvl1pPr>
          </a:lstStyle>
          <a:p>
            <a:pPr lvl="0"/>
            <a:r>
              <a:rPr lang="en-US" dirty="0"/>
              <a:t>16pt supporting copy description approximately 20 words.</a:t>
            </a:r>
          </a:p>
        </p:txBody>
      </p:sp>
      <p:grpSp>
        <p:nvGrpSpPr>
          <p:cNvPr id="27" name="Group 26">
            <a:extLst>
              <a:ext uri="{FF2B5EF4-FFF2-40B4-BE49-F238E27FC236}">
                <a16:creationId xmlns:a16="http://schemas.microsoft.com/office/drawing/2014/main" id="{4EF01F31-4B67-4C43-97D1-69733F269F3F}"/>
              </a:ext>
            </a:extLst>
          </p:cNvPr>
          <p:cNvGrpSpPr/>
          <p:nvPr userDrawn="1"/>
        </p:nvGrpSpPr>
        <p:grpSpPr>
          <a:xfrm>
            <a:off x="658813" y="1811339"/>
            <a:ext cx="7395251" cy="1872000"/>
            <a:chOff x="658813" y="2801257"/>
            <a:chExt cx="7395251" cy="3399517"/>
          </a:xfrm>
        </p:grpSpPr>
        <p:cxnSp>
          <p:nvCxnSpPr>
            <p:cNvPr id="29" name="Straight Connector 28">
              <a:extLst>
                <a:ext uri="{FF2B5EF4-FFF2-40B4-BE49-F238E27FC236}">
                  <a16:creationId xmlns:a16="http://schemas.microsoft.com/office/drawing/2014/main" id="{2E87A5DA-9B89-4FFF-8A1C-0E55F46D52A4}"/>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804C-F9B7-41F1-B618-D98E08E36D97}"/>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63F983-261D-427F-8E84-6D0E75C36961}"/>
                </a:ext>
              </a:extLst>
            </p:cNvPr>
            <p:cNvCxnSpPr>
              <a:cxnSpLocks/>
            </p:cNvCxnSpPr>
            <p:nvPr userDrawn="1"/>
          </p:nvCxnSpPr>
          <p:spPr>
            <a:xfrm>
              <a:off x="8054064"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C94ED42-E0AD-4B74-AD36-83677FBDCE28}"/>
              </a:ext>
            </a:extLst>
          </p:cNvPr>
          <p:cNvGrpSpPr/>
          <p:nvPr userDrawn="1"/>
        </p:nvGrpSpPr>
        <p:grpSpPr>
          <a:xfrm>
            <a:off x="661420" y="3990407"/>
            <a:ext cx="7396877" cy="1872000"/>
            <a:chOff x="677863" y="2801257"/>
            <a:chExt cx="7396877" cy="3399517"/>
          </a:xfrm>
        </p:grpSpPr>
        <p:cxnSp>
          <p:nvCxnSpPr>
            <p:cNvPr id="35" name="Straight Connector 34">
              <a:extLst>
                <a:ext uri="{FF2B5EF4-FFF2-40B4-BE49-F238E27FC236}">
                  <a16:creationId xmlns:a16="http://schemas.microsoft.com/office/drawing/2014/main" id="{530AC258-8D3D-4ABE-824E-B12054F8CBDE}"/>
                </a:ext>
              </a:extLst>
            </p:cNvPr>
            <p:cNvCxnSpPr>
              <a:cxnSpLocks/>
            </p:cNvCxnSpPr>
            <p:nvPr userDrawn="1"/>
          </p:nvCxnSpPr>
          <p:spPr>
            <a:xfrm>
              <a:off x="67786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B133CE-CEFC-4CE0-B26F-B5294B97E6A9}"/>
                </a:ext>
              </a:extLst>
            </p:cNvPr>
            <p:cNvCxnSpPr>
              <a:cxnSpLocks/>
            </p:cNvCxnSpPr>
            <p:nvPr userDrawn="1"/>
          </p:nvCxnSpPr>
          <p:spPr>
            <a:xfrm>
              <a:off x="4371249"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E73E0-38A2-41B5-A2BE-B0396BED71CA}"/>
                </a:ext>
              </a:extLst>
            </p:cNvPr>
            <p:cNvCxnSpPr>
              <a:cxnSpLocks/>
            </p:cNvCxnSpPr>
            <p:nvPr userDrawn="1"/>
          </p:nvCxnSpPr>
          <p:spPr>
            <a:xfrm>
              <a:off x="8074740"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843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FCE3-68D3-4834-B976-D4DBA50B06E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985B8C9-CBB9-4DC3-9A4A-5A607F19E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a:extLst>
              <a:ext uri="{FF2B5EF4-FFF2-40B4-BE49-F238E27FC236}">
                <a16:creationId xmlns:a16="http://schemas.microsoft.com/office/drawing/2014/main" id="{2B8C9EA6-A796-4212-B88F-C0732EE8739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1411089-9B75-43AF-9995-5D796DA1F2F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668699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069EB9BF-E2E2-4D8D-9B4C-2A067DBAD17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3" name="Text Placeholder 5">
            <a:extLst>
              <a:ext uri="{FF2B5EF4-FFF2-40B4-BE49-F238E27FC236}">
                <a16:creationId xmlns:a16="http://schemas.microsoft.com/office/drawing/2014/main" id="{09DF4997-5641-4435-B4B0-873BB9F2E5A0}"/>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00459974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227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1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2278800" y="41256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227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641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2278800" y="4525200"/>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cxnSp>
        <p:nvCxnSpPr>
          <p:cNvPr id="14" name="Straight Connector 13">
            <a:extLst>
              <a:ext uri="{FF2B5EF4-FFF2-40B4-BE49-F238E27FC236}">
                <a16:creationId xmlns:a16="http://schemas.microsoft.com/office/drawing/2014/main" id="{0C6F116D-AB1A-4A02-9AF7-1B2C6449DE35}"/>
              </a:ext>
            </a:extLst>
          </p:cNvPr>
          <p:cNvCxnSpPr>
            <a:cxnSpLocks/>
          </p:cNvCxnSpPr>
          <p:nvPr userDrawn="1"/>
        </p:nvCxnSpPr>
        <p:spPr>
          <a:xfrm>
            <a:off x="6096000" y="1811339"/>
            <a:ext cx="0" cy="43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36CEC-F4BA-4EED-9C66-A18F5FB061D4}"/>
              </a:ext>
            </a:extLst>
          </p:cNvPr>
          <p:cNvCxnSpPr>
            <a:cxnSpLocks/>
          </p:cNvCxnSpPr>
          <p:nvPr userDrawn="1"/>
        </p:nvCxnSpPr>
        <p:spPr>
          <a:xfrm>
            <a:off x="2279651" y="3848515"/>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7FF2B72-512C-4010-85BE-147BD09649CF}"/>
              </a:ext>
            </a:extLst>
          </p:cNvPr>
          <p:cNvSpPr>
            <a:spLocks noGrp="1"/>
          </p:cNvSpPr>
          <p:nvPr>
            <p:ph type="body" sz="quarter" idx="16" hasCustomPrompt="1"/>
          </p:nvPr>
        </p:nvSpPr>
        <p:spPr>
          <a:xfrm>
            <a:off x="6418800" y="4125600"/>
            <a:ext cx="3491957" cy="399600"/>
          </a:xfrm>
        </p:spPr>
        <p:txBody>
          <a:bodyPr/>
          <a:lstStyle>
            <a:lvl1pPr algn="ctr">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9" name="Text Placeholder 8">
            <a:extLst>
              <a:ext uri="{FF2B5EF4-FFF2-40B4-BE49-F238E27FC236}">
                <a16:creationId xmlns:a16="http://schemas.microsoft.com/office/drawing/2014/main" id="{F5389F8A-A639-428F-9FFF-80A339785B37}"/>
              </a:ext>
            </a:extLst>
          </p:cNvPr>
          <p:cNvSpPr>
            <a:spLocks noGrp="1"/>
          </p:cNvSpPr>
          <p:nvPr>
            <p:ph type="body" sz="quarter" idx="17" hasCustomPrompt="1"/>
          </p:nvPr>
        </p:nvSpPr>
        <p:spPr>
          <a:xfrm>
            <a:off x="6418263" y="4525200"/>
            <a:ext cx="34925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p:txBody>
      </p:sp>
    </p:spTree>
    <p:extLst>
      <p:ext uri="{BB962C8B-B14F-4D97-AF65-F5344CB8AC3E}">
        <p14:creationId xmlns:p14="http://schemas.microsoft.com/office/powerpoint/2010/main" val="10556456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3"/>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3" name="Media Placeholder 2">
            <a:extLst>
              <a:ext uri="{FF2B5EF4-FFF2-40B4-BE49-F238E27FC236}">
                <a16:creationId xmlns:a16="http://schemas.microsoft.com/office/drawing/2014/main" id="{511C8CDD-36AD-4D9A-9ECB-DB3F236688F5}"/>
              </a:ext>
            </a:extLst>
          </p:cNvPr>
          <p:cNvSpPr>
            <a:spLocks noGrp="1"/>
          </p:cNvSpPr>
          <p:nvPr>
            <p:ph type="media"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Click on the icon to add media</a:t>
            </a:r>
          </a:p>
        </p:txBody>
      </p:sp>
      <p:sp>
        <p:nvSpPr>
          <p:cNvPr id="2" name="Footer Placeholder 1">
            <a:extLst>
              <a:ext uri="{FF2B5EF4-FFF2-40B4-BE49-F238E27FC236}">
                <a16:creationId xmlns:a16="http://schemas.microsoft.com/office/drawing/2014/main" id="{4F780FC4-2FA4-41CD-8E51-33935D575EC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3FF17C92-48FF-40D7-A1DB-806E7779A90E}"/>
              </a:ext>
            </a:extLst>
          </p:cNvPr>
          <p:cNvSpPr>
            <a:spLocks noGrp="1"/>
          </p:cNvSpPr>
          <p:nvPr>
            <p:ph type="sldNum" sz="quarter" idx="14"/>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27058036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3"/>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5" name="Picture Placeholder 4">
            <a:extLst>
              <a:ext uri="{FF2B5EF4-FFF2-40B4-BE49-F238E27FC236}">
                <a16:creationId xmlns:a16="http://schemas.microsoft.com/office/drawing/2014/main"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1264D5E-B5F3-41C4-AC1D-AC0CEA36F747}"/>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B8CBD6AC-E677-4A0A-89C6-9B9556EA4299}"/>
              </a:ext>
            </a:extLst>
          </p:cNvPr>
          <p:cNvSpPr>
            <a:spLocks noGrp="1"/>
          </p:cNvSpPr>
          <p:nvPr>
            <p:ph type="ftr" sz="quarter" idx="25"/>
          </p:nvPr>
        </p:nvSpPr>
        <p:spPr/>
        <p:txBody>
          <a:bodyPr/>
          <a:lstStyle/>
          <a:p>
            <a:endParaRPr lang="en-GB" dirty="0"/>
          </a:p>
        </p:txBody>
      </p:sp>
      <p:sp>
        <p:nvSpPr>
          <p:cNvPr id="3" name="Slide Number Placeholder 2">
            <a:extLst>
              <a:ext uri="{FF2B5EF4-FFF2-40B4-BE49-F238E27FC236}">
                <a16:creationId xmlns:a16="http://schemas.microsoft.com/office/drawing/2014/main" id="{7B373CDC-E785-4797-8E61-FE03967E7230}"/>
              </a:ext>
            </a:extLst>
          </p:cNvPr>
          <p:cNvSpPr>
            <a:spLocks noGrp="1"/>
          </p:cNvSpPr>
          <p:nvPr>
            <p:ph type="sldNum" sz="quarter" idx="26"/>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5077545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5" name="Picture Placeholder 3">
            <a:extLst>
              <a:ext uri="{FF2B5EF4-FFF2-40B4-BE49-F238E27FC236}">
                <a16:creationId xmlns:a16="http://schemas.microsoft.com/office/drawing/2014/main" id="{1C262F76-6DCD-4E66-8B34-63019F8A517D}"/>
              </a:ext>
            </a:extLst>
          </p:cNvPr>
          <p:cNvSpPr>
            <a:spLocks noGrp="1"/>
          </p:cNvSpPr>
          <p:nvPr>
            <p:ph type="pic" sz="quarter" idx="11" hasCustomPrompt="1"/>
          </p:nvPr>
        </p:nvSpPr>
        <p:spPr>
          <a:xfrm>
            <a:off x="6213478" y="0"/>
            <a:ext cx="5971327"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F609480A-042D-452E-B40C-46C493AB9B49}"/>
              </a:ext>
            </a:extLst>
          </p:cNvPr>
          <p:cNvSpPr>
            <a:spLocks noGrp="1"/>
          </p:cNvSpPr>
          <p:nvPr>
            <p:ph type="body" sz="quarter" idx="25" hasCustomPrompt="1"/>
          </p:nvPr>
        </p:nvSpPr>
        <p:spPr>
          <a:xfrm rot="16200000">
            <a:off x="11584724" y="626314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754EF402-C451-403B-AB49-B445BD4E1830}"/>
              </a:ext>
            </a:extLst>
          </p:cNvPr>
          <p:cNvSpPr>
            <a:spLocks noGrp="1"/>
          </p:cNvSpPr>
          <p:nvPr>
            <p:ph type="ftr" sz="quarter" idx="26"/>
          </p:nvPr>
        </p:nvSpPr>
        <p:spPr/>
        <p:txBody>
          <a:bodyPr/>
          <a:lstStyle/>
          <a:p>
            <a:endParaRPr lang="en-GB" dirty="0"/>
          </a:p>
        </p:txBody>
      </p:sp>
      <p:sp>
        <p:nvSpPr>
          <p:cNvPr id="3" name="Slide Number Placeholder 2">
            <a:extLst>
              <a:ext uri="{FF2B5EF4-FFF2-40B4-BE49-F238E27FC236}">
                <a16:creationId xmlns:a16="http://schemas.microsoft.com/office/drawing/2014/main" id="{B25F47FB-DD28-4903-92F9-019BE6B8B5AC}"/>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10" name="Text Placeholder 2">
            <a:extLst>
              <a:ext uri="{FF2B5EF4-FFF2-40B4-BE49-F238E27FC236}">
                <a16:creationId xmlns:a16="http://schemas.microsoft.com/office/drawing/2014/main" id="{D0951A9D-7B15-4E0F-AEFB-270AB4181DF8}"/>
              </a:ext>
            </a:extLst>
          </p:cNvPr>
          <p:cNvSpPr>
            <a:spLocks noGrp="1"/>
          </p:cNvSpPr>
          <p:nvPr>
            <p:ph type="body" sz="quarter" idx="28" hasCustomPrompt="1"/>
          </p:nvPr>
        </p:nvSpPr>
        <p:spPr>
          <a:xfrm rot="16200000">
            <a:off x="5404300" y="624514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9287851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BE2879C-B203-4598-945D-0C57B7C72CE9}"/>
              </a:ext>
            </a:extLst>
          </p:cNvPr>
          <p:cNvSpPr>
            <a:spLocks noGrp="1"/>
          </p:cNvSpPr>
          <p:nvPr>
            <p:ph type="pic" sz="quarter" idx="24" hasCustomPrompt="1"/>
          </p:nvPr>
        </p:nvSpPr>
        <p:spPr>
          <a:xfrm>
            <a:off x="6210301" y="3517901"/>
            <a:ext cx="5975503"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1"/>
            <a:ext cx="5981700"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3">
            <a:extLst>
              <a:ext uri="{FF2B5EF4-FFF2-40B4-BE49-F238E27FC236}">
                <a16:creationId xmlns:a16="http://schemas.microsoft.com/office/drawing/2014/main" id="{10BD3FBB-A5B1-47F3-81B5-3FEE291E14B9}"/>
              </a:ext>
            </a:extLst>
          </p:cNvPr>
          <p:cNvSpPr>
            <a:spLocks noGrp="1"/>
          </p:cNvSpPr>
          <p:nvPr>
            <p:ph type="pic" sz="quarter" idx="22" hasCustomPrompt="1"/>
          </p:nvPr>
        </p:nvSpPr>
        <p:spPr>
          <a:xfrm>
            <a:off x="-1" y="3517901"/>
            <a:ext cx="5981700"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3">
            <a:extLst>
              <a:ext uri="{FF2B5EF4-FFF2-40B4-BE49-F238E27FC236}">
                <a16:creationId xmlns:a16="http://schemas.microsoft.com/office/drawing/2014/main" id="{9EA6B574-C0B0-467A-B86A-34F42619761E}"/>
              </a:ext>
            </a:extLst>
          </p:cNvPr>
          <p:cNvSpPr>
            <a:spLocks noGrp="1"/>
          </p:cNvSpPr>
          <p:nvPr>
            <p:ph type="pic" sz="quarter" idx="23" hasCustomPrompt="1"/>
          </p:nvPr>
        </p:nvSpPr>
        <p:spPr>
          <a:xfrm>
            <a:off x="6210301" y="0"/>
            <a:ext cx="5975503" cy="3341688"/>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Text Placeholder 2">
            <a:extLst>
              <a:ext uri="{FF2B5EF4-FFF2-40B4-BE49-F238E27FC236}">
                <a16:creationId xmlns:a16="http://schemas.microsoft.com/office/drawing/2014/main" id="{B4B4D3C9-227F-4C12-A17C-201A0669FEF2}"/>
              </a:ext>
            </a:extLst>
          </p:cNvPr>
          <p:cNvSpPr>
            <a:spLocks noGrp="1"/>
          </p:cNvSpPr>
          <p:nvPr>
            <p:ph type="body" sz="quarter" idx="25" hasCustomPrompt="1"/>
          </p:nvPr>
        </p:nvSpPr>
        <p:spPr>
          <a:xfrm rot="16200000">
            <a:off x="5404300" y="624514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4" name="Text Placeholder 2">
            <a:extLst>
              <a:ext uri="{FF2B5EF4-FFF2-40B4-BE49-F238E27FC236}">
                <a16:creationId xmlns:a16="http://schemas.microsoft.com/office/drawing/2014/main" id="{18308FEC-24A3-412D-AB78-7B975B70F3AF}"/>
              </a:ext>
            </a:extLst>
          </p:cNvPr>
          <p:cNvSpPr>
            <a:spLocks noGrp="1"/>
          </p:cNvSpPr>
          <p:nvPr>
            <p:ph type="body" sz="quarter" idx="26"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5" name="Text Placeholder 2">
            <a:extLst>
              <a:ext uri="{FF2B5EF4-FFF2-40B4-BE49-F238E27FC236}">
                <a16:creationId xmlns:a16="http://schemas.microsoft.com/office/drawing/2014/main" id="{5386F9DE-87EE-4FA6-8C43-E4EE13F63499}"/>
              </a:ext>
            </a:extLst>
          </p:cNvPr>
          <p:cNvSpPr>
            <a:spLocks noGrp="1"/>
          </p:cNvSpPr>
          <p:nvPr>
            <p:ph type="body" sz="quarter" idx="27" hasCustomPrompt="1"/>
          </p:nvPr>
        </p:nvSpPr>
        <p:spPr>
          <a:xfrm rot="16200000">
            <a:off x="5404300"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6" name="Text Placeholder 2">
            <a:extLst>
              <a:ext uri="{FF2B5EF4-FFF2-40B4-BE49-F238E27FC236}">
                <a16:creationId xmlns:a16="http://schemas.microsoft.com/office/drawing/2014/main" id="{E9246CB4-A411-42DC-BC5C-0E23F84BBA19}"/>
              </a:ext>
            </a:extLst>
          </p:cNvPr>
          <p:cNvSpPr>
            <a:spLocks noGrp="1"/>
          </p:cNvSpPr>
          <p:nvPr>
            <p:ph type="body" sz="quarter" idx="28" hasCustomPrompt="1"/>
          </p:nvPr>
        </p:nvSpPr>
        <p:spPr>
          <a:xfrm rot="16200000">
            <a:off x="11585302"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0C9FC094-50DD-4B8B-835E-B56D2CA53D73}"/>
              </a:ext>
            </a:extLst>
          </p:cNvPr>
          <p:cNvSpPr>
            <a:spLocks noGrp="1"/>
          </p:cNvSpPr>
          <p:nvPr>
            <p:ph type="ftr" sz="quarter" idx="29"/>
          </p:nvPr>
        </p:nvSpPr>
        <p:spPr/>
        <p:txBody>
          <a:bodyPr/>
          <a:lstStyle/>
          <a:p>
            <a:endParaRPr lang="en-GB" dirty="0"/>
          </a:p>
        </p:txBody>
      </p:sp>
      <p:sp>
        <p:nvSpPr>
          <p:cNvPr id="3" name="Slide Number Placeholder 2">
            <a:extLst>
              <a:ext uri="{FF2B5EF4-FFF2-40B4-BE49-F238E27FC236}">
                <a16:creationId xmlns:a16="http://schemas.microsoft.com/office/drawing/2014/main" id="{130E1EEE-1030-455F-B1D2-6784A5351A2D}"/>
              </a:ext>
            </a:extLst>
          </p:cNvPr>
          <p:cNvSpPr>
            <a:spLocks noGrp="1"/>
          </p:cNvSpPr>
          <p:nvPr>
            <p:ph type="sldNum" sz="quarter" idx="30"/>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9103986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1" name="Picture Placeholder 10">
            <a:extLst>
              <a:ext uri="{FF2B5EF4-FFF2-40B4-BE49-F238E27FC236}">
                <a16:creationId xmlns:a16="http://schemas.microsoft.com/office/drawing/2014/main"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Picture Placeholder 10">
            <a:extLst>
              <a:ext uri="{FF2B5EF4-FFF2-40B4-BE49-F238E27FC236}">
                <a16:creationId xmlns:a16="http://schemas.microsoft.com/office/drawing/2014/main" id="{BFCF52BA-1C21-426E-9D5A-17A91BF2EF12}"/>
              </a:ext>
            </a:extLst>
          </p:cNvPr>
          <p:cNvSpPr>
            <a:spLocks noGrp="1"/>
          </p:cNvSpPr>
          <p:nvPr>
            <p:ph type="pic" sz="quarter" idx="21" hasCustomPrompt="1"/>
          </p:nvPr>
        </p:nvSpPr>
        <p:spPr>
          <a:xfrm>
            <a:off x="4127500" y="0"/>
            <a:ext cx="3930952"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Picture Placeholder 10">
            <a:extLst>
              <a:ext uri="{FF2B5EF4-FFF2-40B4-BE49-F238E27FC236}">
                <a16:creationId xmlns:a16="http://schemas.microsoft.com/office/drawing/2014/main" id="{9151B424-C24A-4355-A29D-66B6937E6285}"/>
              </a:ext>
            </a:extLst>
          </p:cNvPr>
          <p:cNvSpPr>
            <a:spLocks noGrp="1"/>
          </p:cNvSpPr>
          <p:nvPr>
            <p:ph type="pic" sz="quarter" idx="22" hasCustomPrompt="1"/>
          </p:nvPr>
        </p:nvSpPr>
        <p:spPr>
          <a:xfrm>
            <a:off x="8264527" y="0"/>
            <a:ext cx="3924000"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10">
            <a:extLst>
              <a:ext uri="{FF2B5EF4-FFF2-40B4-BE49-F238E27FC236}">
                <a16:creationId xmlns:a16="http://schemas.microsoft.com/office/drawing/2014/main" id="{3069BA39-91D1-45E9-9627-ADB320DE0894}"/>
              </a:ext>
            </a:extLst>
          </p:cNvPr>
          <p:cNvSpPr>
            <a:spLocks noGrp="1"/>
          </p:cNvSpPr>
          <p:nvPr>
            <p:ph type="pic" sz="quarter" idx="24" hasCustomPrompt="1"/>
          </p:nvPr>
        </p:nvSpPr>
        <p:spPr>
          <a:xfrm>
            <a:off x="4128787" y="3529781"/>
            <a:ext cx="3930952"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Picture Placeholder 10">
            <a:extLst>
              <a:ext uri="{FF2B5EF4-FFF2-40B4-BE49-F238E27FC236}">
                <a16:creationId xmlns:a16="http://schemas.microsoft.com/office/drawing/2014/main"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18595221-A252-4705-BCF1-0A3EE97475DA}"/>
              </a:ext>
            </a:extLst>
          </p:cNvPr>
          <p:cNvSpPr>
            <a:spLocks noGrp="1"/>
          </p:cNvSpPr>
          <p:nvPr>
            <p:ph type="body" sz="quarter" idx="26" hasCustomPrompt="1"/>
          </p:nvPr>
        </p:nvSpPr>
        <p:spPr>
          <a:xfrm rot="16200000">
            <a:off x="3328714" y="2728830"/>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4" name="Text Placeholder 2">
            <a:extLst>
              <a:ext uri="{FF2B5EF4-FFF2-40B4-BE49-F238E27FC236}">
                <a16:creationId xmlns:a16="http://schemas.microsoft.com/office/drawing/2014/main" id="{FF66C9E9-2097-4D34-81C7-DE6D7DA9F08E}"/>
              </a:ext>
            </a:extLst>
          </p:cNvPr>
          <p:cNvSpPr>
            <a:spLocks noGrp="1"/>
          </p:cNvSpPr>
          <p:nvPr>
            <p:ph type="body" sz="quarter" idx="27" hasCustomPrompt="1"/>
          </p:nvPr>
        </p:nvSpPr>
        <p:spPr>
          <a:xfrm rot="16200000">
            <a:off x="7453040" y="272883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5" name="Text Placeholder 2">
            <a:extLst>
              <a:ext uri="{FF2B5EF4-FFF2-40B4-BE49-F238E27FC236}">
                <a16:creationId xmlns:a16="http://schemas.microsoft.com/office/drawing/2014/main" id="{BC156614-0F7F-4A5C-AB53-60CAA534EA27}"/>
              </a:ext>
            </a:extLst>
          </p:cNvPr>
          <p:cNvSpPr>
            <a:spLocks noGrp="1"/>
          </p:cNvSpPr>
          <p:nvPr>
            <p:ph type="body" sz="quarter" idx="28" hasCustomPrompt="1"/>
          </p:nvPr>
        </p:nvSpPr>
        <p:spPr>
          <a:xfrm rot="16200000">
            <a:off x="11585302"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6" name="Text Placeholder 2">
            <a:extLst>
              <a:ext uri="{FF2B5EF4-FFF2-40B4-BE49-F238E27FC236}">
                <a16:creationId xmlns:a16="http://schemas.microsoft.com/office/drawing/2014/main" id="{EFF9A1AF-FD8D-405B-8FD2-E8FC76EFE65C}"/>
              </a:ext>
            </a:extLst>
          </p:cNvPr>
          <p:cNvSpPr>
            <a:spLocks noGrp="1"/>
          </p:cNvSpPr>
          <p:nvPr>
            <p:ph type="body" sz="quarter" idx="29" hasCustomPrompt="1"/>
          </p:nvPr>
        </p:nvSpPr>
        <p:spPr>
          <a:xfrm rot="16200000">
            <a:off x="3328714" y="626492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7" name="Text Placeholder 2">
            <a:extLst>
              <a:ext uri="{FF2B5EF4-FFF2-40B4-BE49-F238E27FC236}">
                <a16:creationId xmlns:a16="http://schemas.microsoft.com/office/drawing/2014/main" id="{4D820C2C-3448-489D-893B-C54E2CE96544}"/>
              </a:ext>
            </a:extLst>
          </p:cNvPr>
          <p:cNvSpPr>
            <a:spLocks noGrp="1"/>
          </p:cNvSpPr>
          <p:nvPr>
            <p:ph type="body" sz="quarter" idx="30" hasCustomPrompt="1"/>
          </p:nvPr>
        </p:nvSpPr>
        <p:spPr>
          <a:xfrm rot="16200000">
            <a:off x="7453040" y="626492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8" name="Text Placeholder 2">
            <a:extLst>
              <a:ext uri="{FF2B5EF4-FFF2-40B4-BE49-F238E27FC236}">
                <a16:creationId xmlns:a16="http://schemas.microsoft.com/office/drawing/2014/main" id="{C18277A9-4401-46FD-AFDB-6A47DE68F9F4}"/>
              </a:ext>
            </a:extLst>
          </p:cNvPr>
          <p:cNvSpPr>
            <a:spLocks noGrp="1"/>
          </p:cNvSpPr>
          <p:nvPr>
            <p:ph type="body" sz="quarter" idx="31" hasCustomPrompt="1"/>
          </p:nvPr>
        </p:nvSpPr>
        <p:spPr>
          <a:xfrm rot="16200000">
            <a:off x="11585302" y="6264930"/>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4091821D-7263-4C0A-B312-401281B4F615}"/>
              </a:ext>
            </a:extLst>
          </p:cNvPr>
          <p:cNvSpPr>
            <a:spLocks noGrp="1"/>
          </p:cNvSpPr>
          <p:nvPr>
            <p:ph type="ftr" sz="quarter" idx="32"/>
          </p:nvPr>
        </p:nvSpPr>
        <p:spPr/>
        <p:txBody>
          <a:bodyPr/>
          <a:lstStyle/>
          <a:p>
            <a:endParaRPr lang="en-GB" dirty="0"/>
          </a:p>
        </p:txBody>
      </p:sp>
      <p:sp>
        <p:nvSpPr>
          <p:cNvPr id="3" name="Slide Number Placeholder 2">
            <a:extLst>
              <a:ext uri="{FF2B5EF4-FFF2-40B4-BE49-F238E27FC236}">
                <a16:creationId xmlns:a16="http://schemas.microsoft.com/office/drawing/2014/main" id="{80C780B1-5FD7-4476-8539-542EA95C777F}"/>
              </a:ext>
            </a:extLst>
          </p:cNvPr>
          <p:cNvSpPr>
            <a:spLocks noGrp="1"/>
          </p:cNvSpPr>
          <p:nvPr>
            <p:ph type="sldNum" sz="quarter" idx="3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8997269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id="{FAB32424-2569-4BE5-8F22-15750575562A}"/>
              </a:ext>
            </a:extLst>
          </p:cNvPr>
          <p:cNvSpPr>
            <a:spLocks noGrp="1"/>
          </p:cNvSpPr>
          <p:nvPr>
            <p:ph type="pic" sz="quarter" idx="41" hasCustomPrompt="1"/>
          </p:nvPr>
        </p:nvSpPr>
        <p:spPr>
          <a:xfrm>
            <a:off x="658814" y="657226"/>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en-GB" sz="1800" dirty="0"/>
              <a:t>Person</a:t>
            </a:r>
            <a:endParaRPr lang="en-GB" dirty="0"/>
          </a:p>
        </p:txBody>
      </p:sp>
      <p:sp>
        <p:nvSpPr>
          <p:cNvPr id="11" name="Text Placeholder 17">
            <a:extLst>
              <a:ext uri="{FF2B5EF4-FFF2-40B4-BE49-F238E27FC236}">
                <a16:creationId xmlns:a16="http://schemas.microsoft.com/office/drawing/2014/main" id="{5E9E825B-33E5-4AE6-A4A7-0083A3962E03}"/>
              </a:ext>
            </a:extLst>
          </p:cNvPr>
          <p:cNvSpPr>
            <a:spLocks noGrp="1"/>
          </p:cNvSpPr>
          <p:nvPr>
            <p:ph type="body" sz="quarter" idx="13" hasCustomPrompt="1"/>
          </p:nvPr>
        </p:nvSpPr>
        <p:spPr>
          <a:xfrm>
            <a:off x="2511430" y="1961716"/>
            <a:ext cx="5329239" cy="24622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 name="Text Placeholder 17">
            <a:extLst>
              <a:ext uri="{FF2B5EF4-FFF2-40B4-BE49-F238E27FC236}">
                <a16:creationId xmlns:a16="http://schemas.microsoft.com/office/drawing/2014/main" id="{02CD2D82-70EC-4F1A-962A-5C917098C226}"/>
              </a:ext>
            </a:extLst>
          </p:cNvPr>
          <p:cNvSpPr>
            <a:spLocks noGrp="1"/>
          </p:cNvSpPr>
          <p:nvPr>
            <p:ph type="body" sz="quarter" idx="14" hasCustomPrompt="1"/>
          </p:nvPr>
        </p:nvSpPr>
        <p:spPr>
          <a:xfrm>
            <a:off x="2511430" y="1609916"/>
            <a:ext cx="5329239" cy="246221"/>
          </a:xfrm>
          <a:prstGeom prst="rect">
            <a:avLst/>
          </a:prstGeom>
        </p:spPr>
        <p:txBody>
          <a:bodyPr lIns="0" tIns="0" rIns="0" bIns="0">
            <a:noAutofit/>
          </a:bodyPr>
          <a:lstStyle>
            <a:lvl1pPr marL="0" indent="0" algn="l">
              <a:lnSpc>
                <a:spcPct val="100000"/>
              </a:lnSpc>
              <a:spcBef>
                <a:spcPts val="0"/>
              </a:spcBef>
              <a:buFontTx/>
              <a:buNone/>
              <a:defRPr sz="1600">
                <a:solidFill>
                  <a:schemeClr val="accent1"/>
                </a:solidFill>
                <a:latin typeface="Times New Roman" panose="02020603050405020304" pitchFamily="18" charset="0"/>
                <a:cs typeface="Times New Roman" panose="02020603050405020304" pitchFamily="18" charset="0"/>
              </a:defRPr>
            </a:lvl1pPr>
          </a:lstStyle>
          <a:p>
            <a:pPr lvl="0"/>
            <a:r>
              <a:rPr lang="en-GB" dirty="0"/>
              <a:t>Firstname Lastname</a:t>
            </a:r>
          </a:p>
        </p:txBody>
      </p:sp>
      <p:sp>
        <p:nvSpPr>
          <p:cNvPr id="2" name="Footer Placeholder 1">
            <a:extLst>
              <a:ext uri="{FF2B5EF4-FFF2-40B4-BE49-F238E27FC236}">
                <a16:creationId xmlns:a16="http://schemas.microsoft.com/office/drawing/2014/main" id="{5593EDDD-671A-4BFF-975B-45B562B84FDE}"/>
              </a:ext>
            </a:extLst>
          </p:cNvPr>
          <p:cNvSpPr>
            <a:spLocks noGrp="1"/>
          </p:cNvSpPr>
          <p:nvPr>
            <p:ph type="ftr" sz="quarter" idx="43"/>
          </p:nvPr>
        </p:nvSpPr>
        <p:spPr/>
        <p:txBody>
          <a:bodyPr/>
          <a:lstStyle/>
          <a:p>
            <a:endParaRPr lang="en-GB" dirty="0"/>
          </a:p>
        </p:txBody>
      </p:sp>
      <p:sp>
        <p:nvSpPr>
          <p:cNvPr id="3" name="Slide Number Placeholder 2">
            <a:extLst>
              <a:ext uri="{FF2B5EF4-FFF2-40B4-BE49-F238E27FC236}">
                <a16:creationId xmlns:a16="http://schemas.microsoft.com/office/drawing/2014/main" id="{44BFC7CB-7010-4FFC-B901-548335AE4D22}"/>
              </a:ext>
            </a:extLst>
          </p:cNvPr>
          <p:cNvSpPr>
            <a:spLocks noGrp="1"/>
          </p:cNvSpPr>
          <p:nvPr>
            <p:ph type="sldNum" sz="quarter" idx="44"/>
          </p:nvPr>
        </p:nvSpPr>
        <p:spPr/>
        <p:txBody>
          <a:bodyPr/>
          <a:lstStyle/>
          <a:p>
            <a:fld id="{1BE232AB-0B06-425F-9ADD-32A9A3D01189}" type="slidenum">
              <a:rPr lang="en-GB" smtClean="0"/>
              <a:pPr/>
              <a:t>‹#›</a:t>
            </a:fld>
            <a:endParaRPr lang="en-GB" dirty="0"/>
          </a:p>
        </p:txBody>
      </p:sp>
      <p:sp>
        <p:nvSpPr>
          <p:cNvPr id="4" name="TextBox 3">
            <a:extLst>
              <a:ext uri="{FF2B5EF4-FFF2-40B4-BE49-F238E27FC236}">
                <a16:creationId xmlns:a16="http://schemas.microsoft.com/office/drawing/2014/main" id="{9D92A866-64A8-4244-A1CA-57C95BBD376F}"/>
              </a:ext>
            </a:extLst>
          </p:cNvPr>
          <p:cNvSpPr txBox="1"/>
          <p:nvPr userDrawn="1"/>
        </p:nvSpPr>
        <p:spPr>
          <a:xfrm>
            <a:off x="2511431" y="1222507"/>
            <a:ext cx="1409700" cy="246221"/>
          </a:xfrm>
          <a:prstGeom prst="rect">
            <a:avLst/>
          </a:prstGeom>
          <a:noFill/>
        </p:spPr>
        <p:txBody>
          <a:bodyPr wrap="square" lIns="0" tIns="0" rIns="0" bIns="0" rtlCol="0">
            <a:noAutofit/>
          </a:bodyPr>
          <a:lstStyle/>
          <a:p>
            <a:r>
              <a:rPr lang="en-GB" sz="1600" b="1" dirty="0">
                <a:solidFill>
                  <a:schemeClr val="accent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51705100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7EF3004D-07DD-4A07-84DE-710A16D04659}"/>
              </a:ext>
            </a:extLst>
          </p:cNvPr>
          <p:cNvSpPr>
            <a:spLocks noGrp="1"/>
          </p:cNvSpPr>
          <p:nvPr>
            <p:ph type="body" sz="quarter" idx="11" hasCustomPrompt="1"/>
          </p:nvPr>
        </p:nvSpPr>
        <p:spPr>
          <a:xfrm>
            <a:off x="658813" y="1811340"/>
            <a:ext cx="5319713"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Thank you and questions </a:t>
            </a:r>
          </a:p>
        </p:txBody>
      </p:sp>
    </p:spTree>
    <p:extLst>
      <p:ext uri="{BB962C8B-B14F-4D97-AF65-F5344CB8AC3E}">
        <p14:creationId xmlns:p14="http://schemas.microsoft.com/office/powerpoint/2010/main" val="10744004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a:xfrm>
            <a:off x="658811" y="657225"/>
            <a:ext cx="9021764" cy="532800"/>
          </a:xfrm>
        </p:spPr>
        <p:txBody>
          <a:bodyPr/>
          <a:lstStyle>
            <a:lvl1pPr>
              <a:defRPr/>
            </a:lvl1pPr>
          </a:lstStyle>
          <a:p>
            <a:r>
              <a:rPr lang="en-GB" dirty="0"/>
              <a:t>Slide title</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5268996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539396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0C6C-8C46-4C48-91EF-D933204F9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426ECE-FF0B-4F3F-BEE3-BA9740F71D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4572F0-DFFC-42F3-8DF4-F0759570D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5">
            <a:extLst>
              <a:ext uri="{FF2B5EF4-FFF2-40B4-BE49-F238E27FC236}">
                <a16:creationId xmlns:a16="http://schemas.microsoft.com/office/drawing/2014/main" id="{03F666DB-B49E-4437-B13C-6C6B861CBC52}"/>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8" name="Text Placeholder 5">
            <a:extLst>
              <a:ext uri="{FF2B5EF4-FFF2-40B4-BE49-F238E27FC236}">
                <a16:creationId xmlns:a16="http://schemas.microsoft.com/office/drawing/2014/main" id="{8DC74FEE-5DA4-49A8-9F3B-94D89E581CC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2211187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2"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5" name="Graphic 4">
            <a:extLst>
              <a:ext uri="{FF2B5EF4-FFF2-40B4-BE49-F238E27FC236}">
                <a16:creationId xmlns:a16="http://schemas.microsoft.com/office/drawing/2014/main" id="{6B0C0825-138B-4F0A-8FB0-C6A162396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6" y="3045600"/>
            <a:ext cx="2894671" cy="766800"/>
          </a:xfrm>
          <a:prstGeom prst="rect">
            <a:avLst/>
          </a:prstGeom>
        </p:spPr>
      </p:pic>
    </p:spTree>
    <p:extLst>
      <p:ext uri="{BB962C8B-B14F-4D97-AF65-F5344CB8AC3E}">
        <p14:creationId xmlns:p14="http://schemas.microsoft.com/office/powerpoint/2010/main" val="2116805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5" name="Graphic 4">
            <a:extLst>
              <a:ext uri="{FF2B5EF4-FFF2-40B4-BE49-F238E27FC236}">
                <a16:creationId xmlns:a16="http://schemas.microsoft.com/office/drawing/2014/main" id="{95CF1649-656D-4D52-90FE-38B098A6D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6" y="3045600"/>
            <a:ext cx="2894671" cy="766800"/>
          </a:xfrm>
          <a:prstGeom prst="rect">
            <a:avLst/>
          </a:prstGeom>
        </p:spPr>
      </p:pic>
    </p:spTree>
    <p:extLst>
      <p:ext uri="{BB962C8B-B14F-4D97-AF65-F5344CB8AC3E}">
        <p14:creationId xmlns:p14="http://schemas.microsoft.com/office/powerpoint/2010/main" val="4222733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377" rtl="0" eaLnBrk="1" latinLnBrk="0" hangingPunct="1">
              <a:defRPr sz="100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33">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33">
                <a:noFill/>
              </a:defRPr>
            </a:lvl1pPr>
          </a:lstStyle>
          <a:p>
            <a:fld id="{23AA811B-2EBD-4900-905E-5BE206449611}" type="slidenum">
              <a:rPr lang="en-GB" smtClean="0"/>
              <a:pPr/>
              <a:t>‹#›</a:t>
            </a:fld>
            <a:endParaRPr lang="en-GB" dirty="0"/>
          </a:p>
        </p:txBody>
      </p:sp>
      <p:sp>
        <p:nvSpPr>
          <p:cNvPr id="30" name="Text Box 2">
            <a:extLst>
              <a:ext uri="{FF2B5EF4-FFF2-40B4-BE49-F238E27FC236}">
                <a16:creationId xmlns:a16="http://schemas.microsoft.com/office/drawing/2014/main" id="{29B69B38-E4DC-46EC-8251-C0FF4979DBB5}"/>
              </a:ext>
            </a:extLst>
          </p:cNvPr>
          <p:cNvSpPr txBox="1">
            <a:spLocks noChangeArrowheads="1"/>
          </p:cNvSpPr>
          <p:nvPr userDrawn="1"/>
        </p:nvSpPr>
        <p:spPr bwMode="auto">
          <a:xfrm>
            <a:off x="658811" y="1556269"/>
            <a:ext cx="3458564"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Styles pane</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sz="1000" b="0" noProof="1">
                <a:solidFill>
                  <a:schemeClr val="tx1"/>
                </a:solidFill>
                <a:latin typeface="+mn-lt"/>
                <a:cs typeface="Arial" panose="020B0604020202020204" pitchFamily="34" charset="0"/>
              </a:rPr>
              <a:t>Click </a:t>
            </a:r>
            <a:r>
              <a:rPr lang="en-GB" sz="1000" b="1" noProof="1">
                <a:solidFill>
                  <a:schemeClr val="tx1"/>
                </a:solidFill>
                <a:latin typeface="+mn-lt"/>
                <a:cs typeface="Arial" panose="020B0604020202020204" pitchFamily="34" charset="0"/>
              </a:rPr>
              <a:t>Styles Pane </a:t>
            </a:r>
            <a:r>
              <a:rPr lang="en-GB" sz="1000" b="0" noProof="1">
                <a:solidFill>
                  <a:schemeClr val="tx1"/>
                </a:solidFill>
                <a:latin typeface="+mn-lt"/>
                <a:cs typeface="Arial" panose="020B0604020202020204" pitchFamily="34" charset="0"/>
              </a:rPr>
              <a:t>on Templafy ribbon to </a:t>
            </a:r>
            <a:br>
              <a:rPr lang="en-GB" sz="1000" b="0" noProof="1">
                <a:solidFill>
                  <a:schemeClr val="tx1"/>
                </a:solidFill>
                <a:latin typeface="+mn-lt"/>
                <a:cs typeface="Arial" panose="020B0604020202020204" pitchFamily="34" charset="0"/>
              </a:rPr>
            </a:br>
            <a:r>
              <a:rPr lang="en-GB" sz="1000" b="0" noProof="1">
                <a:solidFill>
                  <a:schemeClr val="tx1"/>
                </a:solidFill>
                <a:latin typeface="+mn-lt"/>
                <a:cs typeface="Arial" panose="020B0604020202020204" pitchFamily="34" charset="0"/>
              </a:rPr>
              <a:t>select up to 9 different level text or headings. </a:t>
            </a:r>
          </a:p>
          <a:p>
            <a:pPr eaLnBrk="1" hangingPunct="1">
              <a:spcAft>
                <a:spcPts val="600"/>
              </a:spcAft>
              <a:defRPr/>
            </a:pPr>
            <a:r>
              <a:rPr lang="en-GB" sz="1000" b="0" noProof="1">
                <a:solidFill>
                  <a:schemeClr val="tx1"/>
                </a:solidFill>
                <a:latin typeface="+mn-lt"/>
                <a:cs typeface="Arial" panose="020B0604020202020204" pitchFamily="34" charset="0"/>
              </a:rPr>
              <a:t>Alternatively, select </a:t>
            </a:r>
            <a:r>
              <a:rPr lang="en-GB" sz="1000" b="1" noProof="1">
                <a:solidFill>
                  <a:schemeClr val="tx1"/>
                </a:solidFill>
                <a:latin typeface="+mn-lt"/>
                <a:cs typeface="Arial" panose="020B0604020202020204" pitchFamily="34" charset="0"/>
              </a:rPr>
              <a:t>Increase</a:t>
            </a:r>
            <a:r>
              <a:rPr lang="en-GB" sz="1000" baseline="0" noProof="1">
                <a:solidFill>
                  <a:schemeClr val="tx1"/>
                </a:solidFill>
                <a:latin typeface="+mn-lt"/>
                <a:cs typeface="Arial" panose="020B0604020202020204" pitchFamily="34" charset="0"/>
              </a:rPr>
              <a:t> or </a:t>
            </a:r>
            <a:r>
              <a:rPr lang="en-GB" sz="1000" b="1" baseline="0" noProof="1">
                <a:solidFill>
                  <a:schemeClr val="tx1"/>
                </a:solidFill>
                <a:latin typeface="+mn-lt"/>
                <a:cs typeface="Arial" panose="020B0604020202020204" pitchFamily="34" charset="0"/>
              </a:rPr>
              <a:t>Decrease </a:t>
            </a:r>
            <a:r>
              <a:rPr lang="en-GB" sz="1000" baseline="0" noProof="1">
                <a:solidFill>
                  <a:schemeClr val="tx1"/>
                </a:solidFill>
                <a:latin typeface="+mn-lt"/>
                <a:cs typeface="Arial" panose="020B0604020202020204" pitchFamily="34" charset="0"/>
              </a:rPr>
              <a:t>list </a:t>
            </a:r>
            <a:br>
              <a:rPr lang="en-GB" sz="1000" baseline="0" noProof="1">
                <a:solidFill>
                  <a:schemeClr val="tx1"/>
                </a:solidFill>
                <a:latin typeface="+mn-lt"/>
                <a:cs typeface="Arial" panose="020B0604020202020204" pitchFamily="34" charset="0"/>
              </a:rPr>
            </a:br>
            <a:r>
              <a:rPr lang="en-GB" sz="1000" baseline="0" noProof="1">
                <a:solidFill>
                  <a:schemeClr val="tx1"/>
                </a:solidFill>
                <a:latin typeface="+mn-lt"/>
                <a:cs typeface="Arial" panose="020B0604020202020204" pitchFamily="34" charset="0"/>
              </a:rPr>
              <a:t>level to go up a level to change the style.</a:t>
            </a:r>
            <a:endParaRPr lang="en-GB" altLang="da-DK" sz="1000" b="0" noProof="1">
              <a:solidFill>
                <a:schemeClr val="tx1"/>
              </a:solidFill>
              <a:latin typeface="+mn-lt"/>
              <a:cs typeface="Arial" panose="020B0604020202020204" pitchFamily="34" charset="0"/>
            </a:endParaRPr>
          </a:p>
          <a:p>
            <a:pPr eaLnBrk="1" hangingPunct="1">
              <a:spcAft>
                <a:spcPts val="600"/>
              </a:spcAft>
              <a:defRPr/>
            </a:pPr>
            <a:endParaRPr lang="en-GB" altLang="da-DK" sz="1000" b="0" noProof="1">
              <a:solidFill>
                <a:schemeClr val="tx1"/>
              </a:solidFill>
              <a:latin typeface="+mn-lt"/>
              <a:cs typeface="Arial" panose="020B0604020202020204" pitchFamily="34" charset="0"/>
            </a:endParaRPr>
          </a:p>
          <a:p>
            <a:pPr eaLnBrk="1" hangingPunct="1">
              <a:spcAft>
                <a:spcPts val="600"/>
              </a:spcAft>
              <a:defRPr/>
            </a:pP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sz="1000" b="0" noProof="1">
                <a:solidFill>
                  <a:schemeClr val="accent1"/>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en-GB" altLang="da-DK" sz="1000" noProof="1">
                <a:solidFill>
                  <a:schemeClr val="tx1"/>
                </a:solidFill>
                <a:latin typeface="+mn-lt"/>
                <a:cs typeface="Arial" panose="020B0604020202020204" pitchFamily="34" charset="0"/>
              </a:rPr>
              <a:t>Click the </a:t>
            </a:r>
            <a:r>
              <a:rPr lang="en-GB" altLang="da-DK" sz="1000" b="1" baseline="0" noProof="1">
                <a:solidFill>
                  <a:schemeClr val="tx1"/>
                </a:solidFill>
                <a:latin typeface="+mn-lt"/>
                <a:cs typeface="Arial" panose="020B0604020202020204" pitchFamily="34" charset="0"/>
              </a:rPr>
              <a:t>Reset </a:t>
            </a:r>
            <a:r>
              <a:rPr lang="en-GB" altLang="da-DK" sz="1000" noProof="1">
                <a:solidFill>
                  <a:schemeClr val="tx1"/>
                </a:solidFill>
                <a:latin typeface="+mn-lt"/>
                <a:cs typeface="Arial" panose="020B0604020202020204" pitchFamily="34" charset="0"/>
              </a:rPr>
              <a:t>menu to reset position, size</a:t>
            </a:r>
            <a:r>
              <a:rPr lang="en-GB"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en-GB" altLang="da-DK" sz="1000" baseline="0" noProof="1">
                <a:solidFill>
                  <a:schemeClr val="tx1"/>
                </a:solidFill>
                <a:latin typeface="+mn-lt"/>
                <a:cs typeface="Arial" panose="020B0604020202020204" pitchFamily="34" charset="0"/>
              </a:rPr>
              <a:t>formatting of the slide placeholders to their default settings</a:t>
            </a:r>
          </a:p>
          <a:p>
            <a:pPr marL="0" marR="0" lvl="0" indent="0" algn="l" defTabSz="914377" rtl="0" eaLnBrk="1" fontAlgn="auto" latinLnBrk="0" hangingPunct="1">
              <a:lnSpc>
                <a:spcPct val="100000"/>
              </a:lnSpc>
              <a:spcBef>
                <a:spcPts val="0"/>
              </a:spcBef>
              <a:spcAft>
                <a:spcPts val="600"/>
              </a:spcAft>
              <a:buClrTx/>
              <a:buSzTx/>
              <a:buFontTx/>
              <a:buNone/>
              <a:tabLst/>
              <a:defRPr/>
            </a:pPr>
            <a:br>
              <a:rPr lang="en-GB" altLang="da-DK" sz="800" b="0" noProof="1">
                <a:solidFill>
                  <a:schemeClr val="tx1"/>
                </a:solidFill>
                <a:latin typeface="+mn-lt"/>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Slides and layouts</a:t>
            </a: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1000" b="0" noProof="1">
                <a:solidFill>
                  <a:schemeClr val="tx1"/>
                </a:solidFill>
                <a:latin typeface="+mn-lt"/>
                <a:cs typeface="Arial" panose="020B0604020202020204" pitchFamily="34" charset="0"/>
              </a:rPr>
              <a:t>Click on the menu </a:t>
            </a:r>
            <a:r>
              <a:rPr lang="en-GB" altLang="da-DK" sz="1000" b="1" noProof="1">
                <a:solidFill>
                  <a:schemeClr val="tx1"/>
                </a:solidFill>
                <a:latin typeface="+mn-lt"/>
                <a:cs typeface="Arial" panose="020B0604020202020204" pitchFamily="34" charset="0"/>
              </a:rPr>
              <a:t>New Slide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Home</a:t>
            </a:r>
            <a:r>
              <a:rPr lang="en-GB"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altLang="da-DK" sz="1000" b="0" noProof="1">
                <a:solidFill>
                  <a:schemeClr val="accent1"/>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en-GB" sz="1000" dirty="0">
                <a:solidFill>
                  <a:srgbClr val="000000"/>
                </a:solidFill>
                <a:latin typeface="+mn-lt"/>
                <a:ea typeface="Arial" panose="020B0604020202020204" pitchFamily="34" charset="0"/>
              </a:rPr>
              <a:t>Click on the arrow next to </a:t>
            </a:r>
            <a:r>
              <a:rPr lang="en-GB" sz="1000" b="1" dirty="0">
                <a:solidFill>
                  <a:srgbClr val="000000"/>
                </a:solidFill>
                <a:latin typeface="+mn-lt"/>
                <a:ea typeface="Arial" panose="020B0604020202020204" pitchFamily="34" charset="0"/>
              </a:rPr>
              <a:t>Layout </a:t>
            </a:r>
            <a:r>
              <a:rPr lang="en-GB" sz="1000" dirty="0">
                <a:solidFill>
                  <a:srgbClr val="000000"/>
                </a:solidFill>
                <a:latin typeface="+mn-lt"/>
                <a:ea typeface="Arial" panose="020B0604020202020204" pitchFamily="34" charset="0"/>
              </a:rPr>
              <a:t>to view a dropdown </a:t>
            </a:r>
            <a:br>
              <a:rPr lang="en-GB" sz="1000" dirty="0">
                <a:solidFill>
                  <a:srgbClr val="000000"/>
                </a:solidFill>
                <a:latin typeface="+mn-lt"/>
                <a:ea typeface="Arial" panose="020B0604020202020204" pitchFamily="34" charset="0"/>
              </a:rPr>
            </a:br>
            <a:r>
              <a:rPr lang="en-GB" sz="1000" dirty="0">
                <a:solidFill>
                  <a:srgbClr val="000000"/>
                </a:solidFill>
                <a:latin typeface="+mn-lt"/>
                <a:ea typeface="Arial" panose="020B0604020202020204" pitchFamily="34" charset="0"/>
              </a:rPr>
              <a:t>menu of possible slide layouts</a:t>
            </a:r>
          </a:p>
          <a:p>
            <a:pPr marL="0" indent="0">
              <a:spcAft>
                <a:spcPts val="600"/>
              </a:spcAft>
              <a:buFont typeface="+mj-lt"/>
              <a:buNone/>
            </a:pPr>
            <a:r>
              <a:rPr lang="en-GB" sz="1000" b="0" dirty="0">
                <a:solidFill>
                  <a:schemeClr val="accent1"/>
                </a:solidFill>
                <a:latin typeface="+mn-lt"/>
                <a:ea typeface="Arial" panose="020B0604020202020204" pitchFamily="34" charset="0"/>
              </a:rPr>
              <a:t>Animations</a:t>
            </a:r>
            <a:br>
              <a:rPr lang="en-GB" sz="1000" b="1" dirty="0">
                <a:solidFill>
                  <a:srgbClr val="000000"/>
                </a:solidFill>
                <a:latin typeface="+mn-lt"/>
                <a:ea typeface="Arial" panose="020B0604020202020204" pitchFamily="34" charset="0"/>
              </a:rPr>
            </a:br>
            <a:r>
              <a:rPr lang="en-GB" sz="1000" dirty="0">
                <a:latin typeface="+mn-lt"/>
                <a:ea typeface="Arial" panose="020B0604020202020204" pitchFamily="34" charset="0"/>
              </a:rPr>
              <a:t>No animated slides included,  keep animation simple e.g., fade</a:t>
            </a:r>
          </a:p>
          <a:p>
            <a:pPr marL="0" indent="0">
              <a:spcAft>
                <a:spcPts val="0"/>
              </a:spcAft>
              <a:buFont typeface="+mj-lt"/>
              <a:buNone/>
            </a:pPr>
            <a:endParaRPr lang="en-GB" sz="1000" dirty="0">
              <a:latin typeface="+mn-lt"/>
              <a:ea typeface="Arial" panose="020B0604020202020204" pitchFamily="34" charset="0"/>
            </a:endParaRPr>
          </a:p>
          <a:p>
            <a:pPr eaLnBrk="1" hangingPunct="1">
              <a:spcAft>
                <a:spcPts val="600"/>
              </a:spcAft>
              <a:defRPr/>
            </a:pPr>
            <a:r>
              <a:rPr lang="en-GB" sz="1200" b="1" dirty="0">
                <a:solidFill>
                  <a:schemeClr val="accent1"/>
                </a:solidFill>
                <a:latin typeface="Arial" panose="020B0604020202020204" pitchFamily="34" charset="0"/>
                <a:cs typeface="Arial" panose="020B0604020202020204" pitchFamily="34" charset="0"/>
              </a:rPr>
              <a:t>Guides</a:t>
            </a:r>
          </a:p>
          <a:p>
            <a:pPr eaLnBrk="1" hangingPunct="1">
              <a:spcAft>
                <a:spcPts val="600"/>
              </a:spcAft>
              <a:defRPr/>
            </a:pPr>
            <a:r>
              <a:rPr lang="en-GB" altLang="da-DK" sz="1000" b="0" kern="1200" noProof="1">
                <a:solidFill>
                  <a:schemeClr val="tx1"/>
                </a:solidFill>
                <a:latin typeface="+mn-lt"/>
                <a:ea typeface="+mn-ea"/>
                <a:cs typeface="Arial" panose="020B0604020202020204" pitchFamily="34" charset="0"/>
              </a:rPr>
              <a:t>Click the </a:t>
            </a:r>
            <a:r>
              <a:rPr lang="en-GB" altLang="da-DK" sz="1000" b="1" kern="1200" noProof="1">
                <a:solidFill>
                  <a:schemeClr val="tx1"/>
                </a:solidFill>
                <a:latin typeface="+mn-lt"/>
                <a:ea typeface="+mn-ea"/>
                <a:cs typeface="Arial" panose="020B0604020202020204" pitchFamily="34" charset="0"/>
              </a:rPr>
              <a:t>View</a:t>
            </a:r>
            <a:r>
              <a:rPr lang="en-GB" altLang="da-DK" sz="1000" b="0" kern="1200" noProof="1">
                <a:solidFill>
                  <a:schemeClr val="tx1"/>
                </a:solidFill>
                <a:latin typeface="+mn-lt"/>
                <a:ea typeface="+mn-ea"/>
                <a:cs typeface="Arial" panose="020B0604020202020204" pitchFamily="34" charset="0"/>
              </a:rPr>
              <a:t> tab and set tick mark next to </a:t>
            </a:r>
            <a:r>
              <a:rPr lang="en-GB" altLang="da-DK" sz="1000" b="1" kern="1200" noProof="1">
                <a:solidFill>
                  <a:schemeClr val="tx1"/>
                </a:solidFill>
                <a:latin typeface="+mn-lt"/>
                <a:ea typeface="+mn-ea"/>
                <a:cs typeface="Arial" panose="020B0604020202020204" pitchFamily="34" charset="0"/>
              </a:rPr>
              <a:t>Guides</a:t>
            </a:r>
            <a:endParaRPr lang="en-GB" altLang="da-DK" sz="1000" b="0" kern="1200" noProof="1">
              <a:solidFill>
                <a:schemeClr val="tx1"/>
              </a:solidFill>
              <a:latin typeface="+mn-lt"/>
              <a:ea typeface="+mn-ea"/>
              <a:cs typeface="Arial" panose="020B0604020202020204" pitchFamily="34" charset="0"/>
            </a:endParaRPr>
          </a:p>
          <a:p>
            <a:pPr eaLnBrk="1" hangingPunct="1">
              <a:spcAft>
                <a:spcPts val="600"/>
              </a:spcAft>
              <a:defRPr/>
            </a:pPr>
            <a:r>
              <a:rPr lang="en-GB" altLang="da-DK" sz="1000" b="1" kern="1200" noProof="1">
                <a:solidFill>
                  <a:schemeClr val="tx1"/>
                </a:solidFill>
                <a:latin typeface="+mn-lt"/>
                <a:ea typeface="+mn-ea"/>
                <a:cs typeface="Arial" panose="020B0604020202020204" pitchFamily="34" charset="0"/>
              </a:rPr>
              <a:t>Hint: Alt + F9 </a:t>
            </a:r>
            <a:r>
              <a:rPr lang="en-GB"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en-GB" altLang="da-DK" sz="1000" b="1" kern="1200" noProof="1">
                <a:solidFill>
                  <a:schemeClr val="tx1"/>
                </a:solidFill>
                <a:latin typeface="+mn-lt"/>
                <a:ea typeface="+mn-ea"/>
                <a:cs typeface="Arial" panose="020B0604020202020204" pitchFamily="34" charset="0"/>
              </a:rPr>
              <a:t>Mac: </a:t>
            </a:r>
            <a:r>
              <a:rPr lang="en-GB" sz="1000" b="0" i="0" dirty="0">
                <a:solidFill>
                  <a:srgbClr val="333333"/>
                </a:solidFill>
                <a:effectLst/>
                <a:latin typeface="+mn-lt"/>
              </a:rPr>
              <a:t>⌘ </a:t>
            </a:r>
            <a:r>
              <a:rPr lang="en-GB" altLang="da-DK" sz="1000" b="0" kern="1200" noProof="1">
                <a:solidFill>
                  <a:schemeClr val="tx1"/>
                </a:solidFill>
                <a:latin typeface="+mn-lt"/>
                <a:ea typeface="+mn-ea"/>
                <a:cs typeface="Arial" panose="020B0604020202020204" pitchFamily="34" charset="0"/>
              </a:rPr>
              <a:t>+ option + ctrl + G</a:t>
            </a:r>
            <a:endParaRPr lang="en-GB" sz="1000" dirty="0">
              <a:latin typeface="+mn-lt"/>
              <a:ea typeface="Arial" panose="020B0604020202020204" pitchFamily="34" charset="0"/>
            </a:endParaRPr>
          </a:p>
          <a:p>
            <a:pPr marL="0" indent="0">
              <a:spcAft>
                <a:spcPts val="600"/>
              </a:spcAft>
              <a:buFont typeface="+mj-lt"/>
              <a:buNone/>
            </a:pPr>
            <a:br>
              <a:rPr lang="en-GB" altLang="da-DK" sz="1000" b="0" kern="1200" noProof="1">
                <a:solidFill>
                  <a:schemeClr val="tx1"/>
                </a:solidFill>
                <a:latin typeface="Arial" charset="0"/>
                <a:ea typeface="+mn-ea"/>
                <a:cs typeface="Arial" panose="020B0604020202020204" pitchFamily="34" charset="0"/>
              </a:rPr>
            </a:br>
            <a:endParaRPr lang="en-GB" sz="1000" dirty="0">
              <a:latin typeface="+mn-lt"/>
              <a:ea typeface="Arial" panose="020B0604020202020204" pitchFamily="34" charset="0"/>
            </a:endParaRPr>
          </a:p>
        </p:txBody>
      </p:sp>
      <p:sp>
        <p:nvSpPr>
          <p:cNvPr id="31" name="Text Box 3">
            <a:extLst>
              <a:ext uri="{FF2B5EF4-FFF2-40B4-BE49-F238E27FC236}">
                <a16:creationId xmlns:a16="http://schemas.microsoft.com/office/drawing/2014/main" id="{F569F601-11CF-4F09-9ACA-29DB61293B18}"/>
              </a:ext>
            </a:extLst>
          </p:cNvPr>
          <p:cNvSpPr txBox="1">
            <a:spLocks noChangeArrowheads="1"/>
          </p:cNvSpPr>
          <p:nvPr userDrawn="1"/>
        </p:nvSpPr>
        <p:spPr bwMode="auto">
          <a:xfrm>
            <a:off x="4359275" y="1556270"/>
            <a:ext cx="3473451" cy="446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Pictures</a:t>
            </a:r>
            <a:endParaRPr lang="en-GB" sz="1200" b="1" noProof="1">
              <a:solidFill>
                <a:schemeClr val="accent1"/>
              </a:solidFill>
              <a:latin typeface="Arial" panose="020B0604020202020204" pitchFamily="34" charset="0"/>
              <a:cs typeface="Arial" panose="020B0604020202020204" pitchFamily="34" charset="0"/>
            </a:endParaRPr>
          </a:p>
          <a:p>
            <a:pPr marL="0" lvl="0" indent="0" algn="l" defTabSz="914377" rtl="0" eaLnBrk="1" latinLnBrk="0" hangingPunct="1">
              <a:lnSpc>
                <a:spcPct val="100000"/>
              </a:lnSpc>
              <a:spcBef>
                <a:spcPts val="0"/>
              </a:spcBef>
              <a:spcAft>
                <a:spcPts val="0"/>
              </a:spcAft>
              <a:buClr>
                <a:srgbClr val="000000"/>
              </a:buClr>
              <a:buSzPct val="100000"/>
              <a:buFont typeface="+mj-lt"/>
              <a:buNone/>
              <a:defRPr/>
            </a:pPr>
            <a:r>
              <a:rPr lang="en-GB" altLang="da-DK" sz="1051" b="0" i="0" u="none" kern="1200" cap="none" noProof="1">
                <a:solidFill>
                  <a:srgbClr val="000000"/>
                </a:solidFill>
                <a:latin typeface="Times New Roman" panose="02020603050405020304" pitchFamily="18" charset="0"/>
                <a:ea typeface="+mn-ea"/>
                <a:cs typeface="+mn-cs"/>
              </a:rPr>
              <a:t>On slides with picture placeholder click icon, </a:t>
            </a:r>
            <a:br>
              <a:rPr lang="en-GB" altLang="da-DK" sz="1051" b="0" i="0" u="none" kern="1200" cap="none" noProof="1">
                <a:solidFill>
                  <a:srgbClr val="000000"/>
                </a:solidFill>
                <a:latin typeface="Times New Roman" panose="02020603050405020304" pitchFamily="18" charset="0"/>
                <a:ea typeface="+mn-ea"/>
                <a:cs typeface="+mn-cs"/>
              </a:rPr>
            </a:br>
            <a:r>
              <a:rPr lang="en-GB" altLang="da-DK" sz="1051" b="0" i="0" u="none" kern="1200" cap="none" noProof="1">
                <a:solidFill>
                  <a:srgbClr val="000000"/>
                </a:solidFill>
                <a:latin typeface="Times New Roman" panose="02020603050405020304" pitchFamily="18" charset="0"/>
                <a:ea typeface="+mn-ea"/>
                <a:cs typeface="+mn-cs"/>
              </a:rPr>
              <a:t>s</a:t>
            </a:r>
            <a:r>
              <a:rPr lang="en-GB" altLang="da-DK" sz="1051" b="0" i="0" u="none" cap="none" noProof="1">
                <a:solidFill>
                  <a:srgbClr val="000000"/>
                </a:solidFill>
                <a:latin typeface="Times New Roman" panose="02020603050405020304" pitchFamily="18" charset="0"/>
                <a:ea typeface="+mn-ea"/>
                <a:cs typeface="+mn-cs"/>
              </a:rPr>
              <a:t>elect </a:t>
            </a:r>
            <a:r>
              <a:rPr lang="en-GB" altLang="da-DK" sz="1051" b="1" i="0" u="none" cap="none" noProof="1">
                <a:solidFill>
                  <a:srgbClr val="000000"/>
                </a:solidFill>
                <a:latin typeface="Times New Roman" panose="02020603050405020304" pitchFamily="18" charset="0"/>
                <a:ea typeface="+mn-ea"/>
                <a:cs typeface="+mn-cs"/>
              </a:rPr>
              <a:t>Image Tools </a:t>
            </a:r>
            <a:r>
              <a:rPr lang="en-GB" altLang="da-DK" sz="1051" b="0" i="0" u="none" cap="none" noProof="1">
                <a:solidFill>
                  <a:srgbClr val="000000"/>
                </a:solidFill>
                <a:latin typeface="Times New Roman" panose="02020603050405020304" pitchFamily="18" charset="0"/>
                <a:ea typeface="+mn-ea"/>
                <a:cs typeface="+mn-cs"/>
              </a:rPr>
              <a:t>options on Templafy ribbon </a:t>
            </a:r>
            <a:br>
              <a:rPr lang="en-GB" altLang="da-DK" sz="1051" b="0" i="0" u="none" cap="none" noProof="1">
                <a:solidFill>
                  <a:srgbClr val="000000"/>
                </a:solidFill>
                <a:latin typeface="Times New Roman" panose="02020603050405020304" pitchFamily="18" charset="0"/>
                <a:ea typeface="+mn-ea"/>
                <a:cs typeface="+mn-cs"/>
              </a:rPr>
            </a:br>
            <a:r>
              <a:rPr lang="en-GB" altLang="da-DK" sz="1051" b="0" i="0" u="none" cap="none" noProof="1">
                <a:solidFill>
                  <a:srgbClr val="000000"/>
                </a:solidFill>
                <a:latin typeface="Times New Roman" panose="02020603050405020304" pitchFamily="18" charset="0"/>
                <a:ea typeface="+mn-ea"/>
                <a:cs typeface="+mn-cs"/>
              </a:rPr>
              <a:t>and select </a:t>
            </a:r>
            <a:r>
              <a:rPr lang="en-GB" altLang="da-DK" sz="1051" b="1" i="0" u="none" cap="none" noProof="1">
                <a:solidFill>
                  <a:srgbClr val="000000"/>
                </a:solidFill>
                <a:latin typeface="Times New Roman" panose="02020603050405020304" pitchFamily="18" charset="0"/>
                <a:ea typeface="+mn-ea"/>
                <a:cs typeface="+mn-cs"/>
              </a:rPr>
              <a:t>Insert </a:t>
            </a:r>
            <a:r>
              <a:rPr lang="en-GB" altLang="da-DK" sz="1051" b="0" i="0" u="none" cap="none" noProof="1">
                <a:solidFill>
                  <a:srgbClr val="000000"/>
                </a:solidFill>
                <a:latin typeface="Times New Roman" panose="02020603050405020304" pitchFamily="18" charset="0"/>
                <a:ea typeface="+mn-ea"/>
                <a:cs typeface="+mn-cs"/>
              </a:rPr>
              <a:t>or </a:t>
            </a:r>
            <a:r>
              <a:rPr lang="en-GB" altLang="da-DK" sz="1051" b="1" i="0" u="none" cap="none" noProof="1">
                <a:solidFill>
                  <a:srgbClr val="000000"/>
                </a:solidFill>
                <a:latin typeface="Times New Roman" panose="02020603050405020304" pitchFamily="18" charset="0"/>
                <a:ea typeface="+mn-ea"/>
                <a:cs typeface="+mn-cs"/>
              </a:rPr>
              <a:t>Paste</a:t>
            </a:r>
            <a:r>
              <a:rPr lang="en-GB" altLang="da-DK" sz="1051" b="0" i="0" u="none" cap="none" noProof="1">
                <a:solidFill>
                  <a:srgbClr val="000000"/>
                </a:solidFill>
                <a:latin typeface="Times New Roman" panose="02020603050405020304" pitchFamily="18" charset="0"/>
                <a:ea typeface="+mn-ea"/>
                <a:cs typeface="+mn-cs"/>
              </a:rPr>
              <a:t>. Then move the picture </a:t>
            </a:r>
            <a:br>
              <a:rPr lang="en-GB" altLang="da-DK" sz="1051" b="0" i="0" u="none" cap="none" noProof="1">
                <a:solidFill>
                  <a:srgbClr val="000000"/>
                </a:solidFill>
                <a:latin typeface="Times New Roman" panose="02020603050405020304" pitchFamily="18" charset="0"/>
                <a:ea typeface="+mn-ea"/>
                <a:cs typeface="+mn-cs"/>
              </a:rPr>
            </a:br>
            <a:r>
              <a:rPr lang="en-GB" altLang="da-DK" sz="1051" b="0" i="0" u="none" cap="none" noProof="1">
                <a:solidFill>
                  <a:srgbClr val="000000"/>
                </a:solidFill>
                <a:latin typeface="Times New Roman" panose="02020603050405020304" pitchFamily="18" charset="0"/>
                <a:ea typeface="+mn-ea"/>
                <a:cs typeface="+mn-cs"/>
              </a:rPr>
              <a:t>within the placeholder to focus. </a:t>
            </a:r>
            <a:endParaRPr lang="en-GB" altLang="da-DK" sz="1200" b="0" i="0" u="none" cap="none" noProof="1">
              <a:solidFill>
                <a:srgbClr val="000000"/>
              </a:solidFill>
              <a:latin typeface="Times New Roman" panose="02020603050405020304" pitchFamily="18" charset="0"/>
              <a:ea typeface="+mn-ea"/>
              <a:cs typeface="+mn-cs"/>
            </a:endParaRPr>
          </a:p>
          <a:p>
            <a:pPr eaLnBrk="1" hangingPunct="1">
              <a:spcBef>
                <a:spcPts val="1200"/>
              </a:spcBef>
              <a:spcAft>
                <a:spcPts val="600"/>
              </a:spcAft>
              <a:defRPr/>
            </a:pPr>
            <a:r>
              <a:rPr lang="en-GB" sz="900" b="0" i="0" noProof="1">
                <a:solidFill>
                  <a:schemeClr val="accent1"/>
                </a:solidFill>
                <a:latin typeface="+mn-lt"/>
                <a:cs typeface="Arial" panose="020B0604020202020204" pitchFamily="34" charset="0"/>
              </a:rPr>
              <a:t>Crop picture</a:t>
            </a:r>
          </a:p>
          <a:p>
            <a:pPr marL="143996" indent="-143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Crop</a:t>
            </a:r>
            <a:r>
              <a:rPr lang="en-GB" altLang="da-DK" sz="1000" b="0" noProof="1">
                <a:solidFill>
                  <a:schemeClr val="tx1"/>
                </a:solidFill>
                <a:latin typeface="+mn-lt"/>
                <a:cs typeface="Arial" panose="020B0604020202020204" pitchFamily="34" charset="0"/>
              </a:rPr>
              <a:t> to change size or focus of the picture</a:t>
            </a:r>
          </a:p>
          <a:p>
            <a:pPr marL="143996" indent="-143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If you want to scale the picture, hold </a:t>
            </a:r>
            <a:r>
              <a:rPr lang="en-GB" altLang="da-DK" sz="1000" b="1" noProof="1">
                <a:solidFill>
                  <a:schemeClr val="tx1"/>
                </a:solidFill>
                <a:latin typeface="+mn-lt"/>
                <a:cs typeface="Arial" panose="020B0604020202020204" pitchFamily="34" charset="0"/>
              </a:rPr>
              <a:t>SHIFT</a:t>
            </a:r>
            <a:r>
              <a:rPr lang="en-GB"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000" b="1" noProof="1">
                <a:solidFill>
                  <a:schemeClr val="tx1"/>
                </a:solidFill>
                <a:latin typeface="+mn-lt"/>
                <a:cs typeface="Arial" panose="020B0604020202020204" pitchFamily="34" charset="0"/>
              </a:rPr>
              <a:t>Hint: </a:t>
            </a:r>
            <a:r>
              <a:rPr lang="en-GB"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GB" altLang="da-DK" sz="1000" b="1" noProof="1">
                <a:solidFill>
                  <a:schemeClr val="tx1"/>
                </a:solidFill>
                <a:latin typeface="+mn-lt"/>
                <a:cs typeface="Arial" panose="020B0604020202020204" pitchFamily="34" charset="0"/>
              </a:rPr>
              <a:t>Send to Back</a:t>
            </a: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Accessibility</a:t>
            </a:r>
          </a:p>
          <a:p>
            <a:pPr eaLnBrk="1" hangingPunct="1">
              <a:spcAft>
                <a:spcPts val="600"/>
              </a:spcAft>
              <a:defRPr/>
            </a:pPr>
            <a:r>
              <a:rPr lang="en-GB" altLang="da-DK" sz="1000" b="0" noProof="1">
                <a:solidFill>
                  <a:schemeClr val="tx1"/>
                </a:solidFill>
                <a:latin typeface="+mn-lt"/>
                <a:cs typeface="Arial" panose="020B0604020202020204" pitchFamily="34" charset="0"/>
              </a:rPr>
              <a:t>Keep the audience engaged with the simple rule of one concept per slide</a:t>
            </a:r>
          </a:p>
          <a:p>
            <a:pPr eaLnBrk="1" hangingPunct="1">
              <a:spcAft>
                <a:spcPts val="600"/>
              </a:spcAft>
              <a:defRPr/>
            </a:pPr>
            <a:r>
              <a:rPr lang="en-GB" altLang="da-DK" sz="1000" b="0" noProof="1">
                <a:solidFill>
                  <a:schemeClr val="tx1"/>
                </a:solidFill>
                <a:latin typeface="+mn-lt"/>
                <a:cs typeface="Arial" panose="020B0604020202020204" pitchFamily="34" charset="0"/>
              </a:rPr>
              <a:t>Run the Accessibility Checker, found under the Review tab</a:t>
            </a:r>
          </a:p>
          <a:p>
            <a:pPr eaLnBrk="1" hangingPunct="1">
              <a:spcAft>
                <a:spcPts val="600"/>
              </a:spcAft>
              <a:defRPr/>
            </a:pPr>
            <a:r>
              <a:rPr lang="en-GB" altLang="da-DK" sz="1000" b="0" noProof="1">
                <a:solidFill>
                  <a:schemeClr val="tx1"/>
                </a:solidFill>
                <a:latin typeface="+mn-lt"/>
                <a:cs typeface="Arial" panose="020B0604020202020204" pitchFamily="34" charset="0"/>
              </a:rPr>
              <a:t>For charts and diagrams use the secondary colour palette in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the order shown in </a:t>
            </a:r>
            <a:r>
              <a:rPr lang="en-GB" altLang="da-DK" sz="1000" b="1" noProof="1">
                <a:solidFill>
                  <a:schemeClr val="tx1"/>
                </a:solidFill>
                <a:latin typeface="+mn-lt"/>
                <a:cs typeface="Arial" panose="020B0604020202020204" pitchFamily="34" charset="0"/>
              </a:rPr>
              <a:t>Custom Colours</a:t>
            </a:r>
            <a:r>
              <a:rPr lang="en-GB" altLang="da-DK" sz="1000" b="0" noProof="1">
                <a:solidFill>
                  <a:schemeClr val="tx1"/>
                </a:solidFill>
                <a:latin typeface="+mn-lt"/>
                <a:cs typeface="Arial" panose="020B0604020202020204" pitchFamily="34" charset="0"/>
              </a:rPr>
              <a:t> to make provision for colour blindness</a:t>
            </a:r>
            <a:endParaRPr lang="en-GB"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id="{2682DB02-2CDA-471F-B752-2FCF9D501612}"/>
              </a:ext>
            </a:extLst>
          </p:cNvPr>
          <p:cNvSpPr txBox="1">
            <a:spLocks noChangeArrowheads="1"/>
          </p:cNvSpPr>
          <p:nvPr userDrawn="1"/>
        </p:nvSpPr>
        <p:spPr bwMode="auto">
          <a:xfrm>
            <a:off x="8057481" y="1561191"/>
            <a:ext cx="3473451"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Header and footer</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1000" b="0" noProof="1">
                <a:solidFill>
                  <a:schemeClr val="tx1"/>
                </a:solidFill>
                <a:latin typeface="+mn-lt"/>
                <a:cs typeface="Arial" panose="020B0604020202020204" pitchFamily="34" charset="0"/>
              </a:rPr>
              <a:t>Click on </a:t>
            </a:r>
            <a:r>
              <a:rPr lang="en-GB" altLang="da-DK" sz="1000" b="1" noProof="1">
                <a:solidFill>
                  <a:schemeClr val="tx1"/>
                </a:solidFill>
                <a:latin typeface="+mn-lt"/>
                <a:cs typeface="Arial" panose="020B0604020202020204" pitchFamily="34" charset="0"/>
              </a:rPr>
              <a:t>Header and Footer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Insert</a:t>
            </a:r>
            <a:r>
              <a:rPr lang="en-GB"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(write the desired text, click date or page number from or to)</a:t>
            </a:r>
          </a:p>
          <a:p>
            <a:pPr eaLnBrk="1" hangingPunct="1">
              <a:spcAft>
                <a:spcPts val="600"/>
              </a:spcAft>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Apply to All </a:t>
            </a:r>
            <a:r>
              <a:rPr lang="en-GB" altLang="da-DK" sz="1000" b="0" noProof="1">
                <a:solidFill>
                  <a:schemeClr val="tx1"/>
                </a:solidFill>
                <a:latin typeface="+mn-lt"/>
                <a:cs typeface="Arial" panose="020B0604020202020204" pitchFamily="34" charset="0"/>
              </a:rPr>
              <a:t>or </a:t>
            </a:r>
            <a:r>
              <a:rPr lang="en-GB" altLang="da-DK" sz="1000" b="1" noProof="1">
                <a:solidFill>
                  <a:schemeClr val="tx1"/>
                </a:solidFill>
                <a:latin typeface="+mn-lt"/>
                <a:cs typeface="Arial" panose="020B0604020202020204" pitchFamily="34" charset="0"/>
              </a:rPr>
              <a:t>Apply</a:t>
            </a:r>
            <a:r>
              <a:rPr lang="en-GB" altLang="da-DK" sz="10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Copy/paste content</a:t>
            </a:r>
          </a:p>
          <a:p>
            <a:pPr eaLnBrk="1" hangingPunct="1">
              <a:spcAft>
                <a:spcPts val="600"/>
              </a:spcAft>
              <a:defRPr/>
            </a:pPr>
            <a:r>
              <a:rPr lang="en-GB" altLang="da-DK" sz="1000" b="0" noProof="1">
                <a:solidFill>
                  <a:schemeClr val="tx1"/>
                </a:solidFill>
                <a:latin typeface="+mn-lt"/>
                <a:cs typeface="Arial" panose="020B0604020202020204" pitchFamily="34" charset="0"/>
              </a:rPr>
              <a:t>When copying old content to your new presentation, 2 options are available:</a:t>
            </a:r>
          </a:p>
          <a:p>
            <a:pPr marL="179996" indent="-179996" eaLnBrk="1" hangingPunct="1">
              <a:spcAft>
                <a:spcPts val="600"/>
              </a:spcAft>
              <a:buFont typeface="+mj-lt"/>
              <a:buAutoNum type="arabicPeriod"/>
              <a:defRPr/>
            </a:pPr>
            <a:r>
              <a:rPr lang="en-GB" altLang="da-DK" sz="1000" b="1" noProof="1">
                <a:solidFill>
                  <a:schemeClr val="tx1"/>
                </a:solidFill>
                <a:latin typeface="+mn-lt"/>
                <a:cs typeface="Arial" panose="020B0604020202020204" pitchFamily="34" charset="0"/>
              </a:rPr>
              <a:t>Best practice: </a:t>
            </a:r>
            <a:r>
              <a:rPr lang="en-GB" altLang="da-DK" sz="1000" b="0" noProof="1">
                <a:solidFill>
                  <a:schemeClr val="tx1"/>
                </a:solidFill>
                <a:latin typeface="+mn-lt"/>
                <a:cs typeface="Arial" panose="020B0604020202020204" pitchFamily="34" charset="0"/>
              </a:rPr>
              <a:t>Create a slide in your new presentation and copy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piece of content at a time (e.g. copy all text from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textbox)</a:t>
            </a:r>
            <a:endParaRPr lang="en-GB" altLang="da-DK" sz="1000" b="1" i="0" u="sng" noProof="1">
              <a:solidFill>
                <a:schemeClr val="tx1"/>
              </a:solidFill>
              <a:latin typeface="+mn-lt"/>
              <a:cs typeface="Arial" panose="020B0604020202020204" pitchFamily="34" charset="0"/>
            </a:endParaRPr>
          </a:p>
          <a:p>
            <a:pPr marL="179996" indent="-179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eaLnBrk="1" hangingPunct="1">
              <a:spcAft>
                <a:spcPts val="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Colours and order of use</a:t>
            </a:r>
          </a:p>
          <a:p>
            <a:pPr eaLnBrk="1" hangingPunct="1">
              <a:spcAft>
                <a:spcPts val="600"/>
              </a:spcAft>
              <a:defRPr/>
            </a:pPr>
            <a:r>
              <a:rPr lang="en-GB" altLang="da-DK" sz="1000" b="0" noProof="1">
                <a:solidFill>
                  <a:schemeClr val="tx1"/>
                </a:solidFill>
                <a:latin typeface="+mn-lt"/>
                <a:cs typeface="Arial" panose="020B0604020202020204" pitchFamily="34" charset="0"/>
              </a:rPr>
              <a:t>Where one or two colours adequately convey the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information, then the primary palette should be used</a:t>
            </a:r>
            <a:endParaRPr lang="en-GB"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id="{FBB584EE-8C00-4508-B274-AFA10B3ABBEE}"/>
              </a:ext>
            </a:extLst>
          </p:cNvPr>
          <p:cNvPicPr>
            <a:picLocks noChangeAspect="1"/>
          </p:cNvPicPr>
          <p:nvPr userDrawn="1"/>
        </p:nvPicPr>
        <p:blipFill>
          <a:blip r:embed="rId2"/>
          <a:stretch>
            <a:fillRect/>
          </a:stretch>
        </p:blipFill>
        <p:spPr>
          <a:xfrm>
            <a:off x="3644743" y="4676636"/>
            <a:ext cx="475428" cy="176763"/>
          </a:xfrm>
          <a:prstGeom prst="rect">
            <a:avLst/>
          </a:prstGeom>
        </p:spPr>
      </p:pic>
      <p:pic>
        <p:nvPicPr>
          <p:cNvPr id="35" name="Picture 16">
            <a:extLst>
              <a:ext uri="{FF2B5EF4-FFF2-40B4-BE49-F238E27FC236}">
                <a16:creationId xmlns:a16="http://schemas.microsoft.com/office/drawing/2014/main" id="{41BC802C-A869-4D85-92E3-B3EBC84B5E76}"/>
              </a:ext>
            </a:extLst>
          </p:cNvPr>
          <p:cNvPicPr>
            <a:picLocks noChangeAspect="1"/>
          </p:cNvPicPr>
          <p:nvPr userDrawn="1"/>
        </p:nvPicPr>
        <p:blipFill>
          <a:blip r:embed="rId3"/>
          <a:stretch>
            <a:fillRect/>
          </a:stretch>
        </p:blipFill>
        <p:spPr>
          <a:xfrm>
            <a:off x="3805640" y="3988872"/>
            <a:ext cx="328881" cy="505501"/>
          </a:xfrm>
          <a:prstGeom prst="rect">
            <a:avLst/>
          </a:prstGeom>
        </p:spPr>
      </p:pic>
      <p:pic>
        <p:nvPicPr>
          <p:cNvPr id="36" name="Picture 20">
            <a:extLst>
              <a:ext uri="{FF2B5EF4-FFF2-40B4-BE49-F238E27FC236}">
                <a16:creationId xmlns:a16="http://schemas.microsoft.com/office/drawing/2014/main" id="{F7E1D6D1-B653-444A-A572-F87B91C8552B}"/>
              </a:ext>
            </a:extLst>
          </p:cNvPr>
          <p:cNvPicPr>
            <a:picLocks noChangeAspect="1"/>
          </p:cNvPicPr>
          <p:nvPr userDrawn="1"/>
        </p:nvPicPr>
        <p:blipFill>
          <a:blip r:embed="rId4"/>
          <a:stretch>
            <a:fillRect/>
          </a:stretch>
        </p:blipFill>
        <p:spPr>
          <a:xfrm>
            <a:off x="3644744" y="3256161"/>
            <a:ext cx="538465" cy="172841"/>
          </a:xfrm>
          <a:prstGeom prst="rect">
            <a:avLst/>
          </a:prstGeom>
        </p:spPr>
      </p:pic>
      <p:pic>
        <p:nvPicPr>
          <p:cNvPr id="37" name="Picture 19">
            <a:extLst>
              <a:ext uri="{FF2B5EF4-FFF2-40B4-BE49-F238E27FC236}">
                <a16:creationId xmlns:a16="http://schemas.microsoft.com/office/drawing/2014/main" id="{A91EB139-9D90-427B-9229-AFB288306F92}"/>
              </a:ext>
            </a:extLst>
          </p:cNvPr>
          <p:cNvPicPr>
            <a:picLocks noChangeAspect="1"/>
          </p:cNvPicPr>
          <p:nvPr userDrawn="1"/>
        </p:nvPicPr>
        <p:blipFill>
          <a:blip r:embed="rId5"/>
          <a:stretch>
            <a:fillRect/>
          </a:stretch>
        </p:blipFill>
        <p:spPr>
          <a:xfrm>
            <a:off x="7514613" y="2732346"/>
            <a:ext cx="313788" cy="543900"/>
          </a:xfrm>
          <a:prstGeom prst="rect">
            <a:avLst/>
          </a:prstGeom>
        </p:spPr>
      </p:pic>
      <p:pic>
        <p:nvPicPr>
          <p:cNvPr id="38" name="Picture 12">
            <a:extLst>
              <a:ext uri="{FF2B5EF4-FFF2-40B4-BE49-F238E27FC236}">
                <a16:creationId xmlns:a16="http://schemas.microsoft.com/office/drawing/2014/main" id="{9302297C-8714-4F04-80C4-D88FCB711B81}"/>
              </a:ext>
            </a:extLst>
          </p:cNvPr>
          <p:cNvPicPr>
            <a:picLocks noChangeAspect="1"/>
          </p:cNvPicPr>
          <p:nvPr userDrawn="1"/>
        </p:nvPicPr>
        <p:blipFill>
          <a:blip r:embed="rId6"/>
          <a:stretch>
            <a:fillRect/>
          </a:stretch>
        </p:blipFill>
        <p:spPr>
          <a:xfrm>
            <a:off x="11154896" y="2350954"/>
            <a:ext cx="378293" cy="543367"/>
          </a:xfrm>
          <a:prstGeom prst="rect">
            <a:avLst/>
          </a:prstGeom>
        </p:spPr>
      </p:pic>
      <p:pic>
        <p:nvPicPr>
          <p:cNvPr id="39" name="Picture 38">
            <a:extLst>
              <a:ext uri="{FF2B5EF4-FFF2-40B4-BE49-F238E27FC236}">
                <a16:creationId xmlns:a16="http://schemas.microsoft.com/office/drawing/2014/main" id="{0E3E34AB-E599-431C-B998-23EB2D866138}"/>
              </a:ext>
            </a:extLst>
          </p:cNvPr>
          <p:cNvPicPr>
            <a:picLocks noChangeAspect="1"/>
          </p:cNvPicPr>
          <p:nvPr userDrawn="1"/>
        </p:nvPicPr>
        <p:blipFill>
          <a:blip r:embed="rId7"/>
          <a:stretch>
            <a:fillRect/>
          </a:stretch>
        </p:blipFill>
        <p:spPr>
          <a:xfrm>
            <a:off x="654486" y="2558846"/>
            <a:ext cx="457143" cy="257143"/>
          </a:xfrm>
          <a:prstGeom prst="rect">
            <a:avLst/>
          </a:prstGeom>
        </p:spPr>
      </p:pic>
      <p:grpSp>
        <p:nvGrpSpPr>
          <p:cNvPr id="40" name="Group 39">
            <a:extLst>
              <a:ext uri="{FF2B5EF4-FFF2-40B4-BE49-F238E27FC236}">
                <a16:creationId xmlns:a16="http://schemas.microsoft.com/office/drawing/2014/main" id="{72902734-3D03-4C28-A006-0BEC608D23B2}"/>
              </a:ext>
            </a:extLst>
          </p:cNvPr>
          <p:cNvGrpSpPr/>
          <p:nvPr userDrawn="1"/>
        </p:nvGrpSpPr>
        <p:grpSpPr>
          <a:xfrm>
            <a:off x="11353188" y="5065033"/>
            <a:ext cx="180000" cy="608519"/>
            <a:chOff x="11353188" y="5592256"/>
            <a:chExt cx="180000" cy="608519"/>
          </a:xfrm>
        </p:grpSpPr>
        <p:sp>
          <p:nvSpPr>
            <p:cNvPr id="41" name="TextBox 40">
              <a:extLst>
                <a:ext uri="{FF2B5EF4-FFF2-40B4-BE49-F238E27FC236}">
                  <a16:creationId xmlns:a16="http://schemas.microsoft.com/office/drawing/2014/main"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D0F578B-638A-4F2E-801D-451C157902C7}"/>
                </a:ext>
              </a:extLst>
            </p:cNvPr>
            <p:cNvSpPr txBox="1"/>
            <p:nvPr userDrawn="1"/>
          </p:nvSpPr>
          <p:spPr>
            <a:xfrm>
              <a:off x="11353188" y="5592256"/>
              <a:ext cx="180000" cy="180000"/>
            </a:xfrm>
            <a:prstGeom prst="rect">
              <a:avLst/>
            </a:prstGeom>
            <a:solidFill>
              <a:schemeClr val="accent1"/>
            </a:solidFill>
            <a:ln>
              <a:solidFill>
                <a:schemeClr val="tx2"/>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id="{88AC562C-7CEE-4D41-9A95-F1606A2EBDEB}"/>
              </a:ext>
            </a:extLst>
          </p:cNvPr>
          <p:cNvSpPr>
            <a:spLocks noGrp="1"/>
          </p:cNvSpPr>
          <p:nvPr>
            <p:ph type="title" hasCustomPrompt="1"/>
          </p:nvPr>
        </p:nvSpPr>
        <p:spPr>
          <a:xfrm>
            <a:off x="658811" y="504000"/>
            <a:ext cx="7172327" cy="532800"/>
          </a:xfrm>
        </p:spPr>
        <p:txBody>
          <a:bodyPr/>
          <a:lstStyle>
            <a:lvl1pPr>
              <a:defRPr/>
            </a:lvl1pPr>
          </a:lstStyle>
          <a:p>
            <a:r>
              <a:rPr lang="en-GB" dirty="0"/>
              <a:t>Tips and Tricks: user guide</a:t>
            </a:r>
          </a:p>
        </p:txBody>
      </p:sp>
      <p:pic>
        <p:nvPicPr>
          <p:cNvPr id="2" name="Picture 1">
            <a:extLst>
              <a:ext uri="{FF2B5EF4-FFF2-40B4-BE49-F238E27FC236}">
                <a16:creationId xmlns:a16="http://schemas.microsoft.com/office/drawing/2014/main" id="{04E091B5-7F19-4FC3-BFBD-9868B3E235AB}"/>
              </a:ext>
            </a:extLst>
          </p:cNvPr>
          <p:cNvPicPr>
            <a:picLocks noChangeAspect="1"/>
          </p:cNvPicPr>
          <p:nvPr userDrawn="1"/>
        </p:nvPicPr>
        <p:blipFill>
          <a:blip r:embed="rId8"/>
          <a:stretch>
            <a:fillRect/>
          </a:stretch>
        </p:blipFill>
        <p:spPr>
          <a:xfrm>
            <a:off x="3301232" y="1585889"/>
            <a:ext cx="873267" cy="1193899"/>
          </a:xfrm>
          <a:prstGeom prst="rect">
            <a:avLst/>
          </a:prstGeom>
        </p:spPr>
      </p:pic>
      <p:pic>
        <p:nvPicPr>
          <p:cNvPr id="6" name="Picture 5">
            <a:extLst>
              <a:ext uri="{FF2B5EF4-FFF2-40B4-BE49-F238E27FC236}">
                <a16:creationId xmlns:a16="http://schemas.microsoft.com/office/drawing/2014/main" id="{CAF5A0E2-DFA0-4F60-BCDA-05EE8CD09854}"/>
              </a:ext>
            </a:extLst>
          </p:cNvPr>
          <p:cNvPicPr>
            <a:picLocks noChangeAspect="1"/>
          </p:cNvPicPr>
          <p:nvPr userDrawn="1"/>
        </p:nvPicPr>
        <p:blipFill rotWithShape="1">
          <a:blip r:embed="rId9"/>
          <a:srcRect t="1" b="14057"/>
          <a:stretch/>
        </p:blipFill>
        <p:spPr>
          <a:xfrm>
            <a:off x="7127917" y="1787381"/>
            <a:ext cx="700483" cy="771465"/>
          </a:xfrm>
          <a:prstGeom prst="rect">
            <a:avLst/>
          </a:prstGeom>
        </p:spPr>
      </p:pic>
    </p:spTree>
    <p:extLst>
      <p:ext uri="{BB962C8B-B14F-4D97-AF65-F5344CB8AC3E}">
        <p14:creationId xmlns:p14="http://schemas.microsoft.com/office/powerpoint/2010/main" val="98394555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61176" y="1824043"/>
            <a:ext cx="11044248" cy="369332"/>
            <a:chOff x="1630533" y="2085631"/>
            <a:chExt cx="11044247" cy="369332"/>
          </a:xfrm>
        </p:grpSpPr>
        <p:sp>
          <p:nvSpPr>
            <p:cNvPr id="20" name="Section Title"/>
            <p:cNvSpPr txBox="1">
              <a:spLocks/>
            </p:cNvSpPr>
            <p:nvPr userDrawn="1"/>
          </p:nvSpPr>
          <p:spPr>
            <a:xfrm>
              <a:off x="1630533" y="2085631"/>
              <a:ext cx="3843347" cy="369332"/>
            </a:xfrm>
            <a:prstGeom prst="rect">
              <a:avLst/>
            </a:prstGeom>
            <a:noFill/>
          </p:spPr>
          <p:txBody>
            <a:bodyPr wrap="square" rtlCol="0" anchor="ctr">
              <a:noAutofit/>
            </a:bodyPr>
            <a:lstStyle/>
            <a:p>
              <a:pPr defTabSz="9334033">
                <a:tabLst>
                  <a:tab pos="9511825" algn="l"/>
                </a:tabLst>
              </a:pPr>
              <a:r>
                <a:rPr lang="en-US" sz="2800" dirty="0"/>
                <a:t>&lt;TEXT&gt;</a:t>
              </a:r>
            </a:p>
          </p:txBody>
        </p:sp>
        <p:sp>
          <p:nvSpPr>
            <p:cNvPr id="21" name="Section Numbe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2800" dirty="0">
                  <a:solidFill>
                    <a:srgbClr val="000000">
                      <a:alpha val="0"/>
                    </a:srgbClr>
                  </a:solidFill>
                </a:rPr>
                <a:t>&lt;N&gt;</a:t>
              </a:r>
            </a:p>
          </p:txBody>
        </p:sp>
        <p:sp>
          <p:nvSpPr>
            <p:cNvPr id="22" name="Slide Number"/>
            <p:cNvSpPr txBox="1">
              <a:spLocks/>
            </p:cNvSpPr>
            <p:nvPr userDrawn="1"/>
          </p:nvSpPr>
          <p:spPr>
            <a:xfrm>
              <a:off x="12037786" y="2085631"/>
              <a:ext cx="636994" cy="369332"/>
            </a:xfrm>
            <a:prstGeom prst="rect">
              <a:avLst/>
            </a:prstGeom>
            <a:noFill/>
          </p:spPr>
          <p:txBody>
            <a:bodyPr wrap="none" rtlCol="0" anchor="ctr">
              <a:noAutofit/>
            </a:bodyPr>
            <a:lstStyle/>
            <a:p>
              <a:pPr algn="r"/>
              <a:r>
                <a:rPr lang="en-US" sz="2800" dirty="0"/>
                <a:t>&lt;P&gt;</a:t>
              </a:r>
            </a:p>
          </p:txBody>
        </p:sp>
        <p:sp>
          <p:nvSpPr>
            <p:cNvPr id="24" name="Timeslot"/>
            <p:cNvSpPr txBox="1">
              <a:spLocks/>
            </p:cNvSpPr>
            <p:nvPr userDrawn="1"/>
          </p:nvSpPr>
          <p:spPr>
            <a:xfrm>
              <a:off x="7696160" y="2085631"/>
              <a:ext cx="1257061" cy="369332"/>
            </a:xfrm>
            <a:prstGeom prst="rect">
              <a:avLst/>
            </a:prstGeom>
            <a:noFill/>
          </p:spPr>
          <p:txBody>
            <a:bodyPr wrap="none" rtlCol="0" anchor="ctr">
              <a:noAutofit/>
            </a:bodyPr>
            <a:lstStyle/>
            <a:p>
              <a:pPr algn="l"/>
              <a:r>
                <a:rPr lang="en-US" sz="2800" dirty="0">
                  <a:solidFill>
                    <a:srgbClr val="000000">
                      <a:alpha val="0"/>
                    </a:srgbClr>
                  </a:solidFill>
                </a:rPr>
                <a:t>&lt;TIMESLOT&gt;</a:t>
              </a:r>
            </a:p>
          </p:txBody>
        </p:sp>
        <p:sp>
          <p:nvSpPr>
            <p:cNvPr id="28" name="Responsible"/>
            <p:cNvSpPr txBox="1">
              <a:spLocks/>
            </p:cNvSpPr>
            <p:nvPr userDrawn="1"/>
          </p:nvSpPr>
          <p:spPr>
            <a:xfrm>
              <a:off x="6209330" y="2085631"/>
              <a:ext cx="1388067" cy="369332"/>
            </a:xfrm>
            <a:prstGeom prst="rect">
              <a:avLst/>
            </a:prstGeom>
            <a:noFill/>
          </p:spPr>
          <p:txBody>
            <a:bodyPr wrap="none" rtlCol="0" anchor="ctr">
              <a:noAutofit/>
            </a:bodyPr>
            <a:lstStyle/>
            <a:p>
              <a:pPr algn="l"/>
              <a:r>
                <a:rPr lang="en-US" sz="2800" dirty="0">
                  <a:solidFill>
                    <a:srgbClr val="000000">
                      <a:alpha val="0"/>
                    </a:srgbClr>
                  </a:solidFill>
                </a:rPr>
                <a:t>&lt;RESPONSIBLE&gt;</a:t>
              </a:r>
            </a:p>
          </p:txBody>
        </p:sp>
        <p:sp>
          <p:nvSpPr>
            <p:cNvPr id="29" name="Duration"/>
            <p:cNvSpPr txBox="1">
              <a:spLocks/>
            </p:cNvSpPr>
            <p:nvPr userDrawn="1"/>
          </p:nvSpPr>
          <p:spPr>
            <a:xfrm>
              <a:off x="9043221" y="2085631"/>
              <a:ext cx="684723" cy="369332"/>
            </a:xfrm>
            <a:prstGeom prst="rect">
              <a:avLst/>
            </a:prstGeom>
            <a:noFill/>
          </p:spPr>
          <p:txBody>
            <a:bodyPr wrap="none" rtlCol="0" anchor="ctr">
              <a:noAutofit/>
            </a:bodyPr>
            <a:lstStyle/>
            <a:p>
              <a:pPr algn="l"/>
              <a:r>
                <a:rPr lang="en-US" sz="2800" dirty="0">
                  <a:solidFill>
                    <a:srgbClr val="000000">
                      <a:alpha val="0"/>
                    </a:srgbClr>
                  </a:solidFill>
                </a:rPr>
                <a:t>&lt;DURATION&gt;</a:t>
              </a:r>
            </a:p>
          </p:txBody>
        </p:sp>
      </p:grpSp>
      <p:grpSp>
        <p:nvGrpSpPr>
          <p:cNvPr id="4" name="SP Agenda Section Highlight" hidden="1"/>
          <p:cNvGrpSpPr>
            <a:grpSpLocks/>
          </p:cNvGrpSpPr>
          <p:nvPr userDrawn="1"/>
        </p:nvGrpSpPr>
        <p:grpSpPr>
          <a:xfrm>
            <a:off x="561176" y="2384090"/>
            <a:ext cx="11044248" cy="369332"/>
            <a:chOff x="1547504" y="2616963"/>
            <a:chExt cx="11044248" cy="369332"/>
          </a:xfrm>
          <a:noFill/>
        </p:grpSpPr>
        <p:sp>
          <p:nvSpPr>
            <p:cNvPr id="32" name="Section Title"/>
            <p:cNvSpPr txBox="1">
              <a:spLocks/>
            </p:cNvSpPr>
            <p:nvPr userDrawn="1"/>
          </p:nvSpPr>
          <p:spPr>
            <a:xfrm>
              <a:off x="1547504" y="2616963"/>
              <a:ext cx="3843347" cy="369332"/>
            </a:xfrm>
            <a:prstGeom prst="rect">
              <a:avLst/>
            </a:prstGeom>
            <a:grpFill/>
          </p:spPr>
          <p:txBody>
            <a:bodyPr wrap="square" rtlCol="0" anchor="ctr">
              <a:noAutofit/>
            </a:bodyPr>
            <a:lstStyle/>
            <a:p>
              <a:pPr defTabSz="9334033">
                <a:tabLst>
                  <a:tab pos="9511825" algn="l"/>
                </a:tabLst>
              </a:pPr>
              <a:r>
                <a:rPr lang="en-US" sz="2800" b="0" dirty="0">
                  <a:solidFill>
                    <a:srgbClr val="FF0000"/>
                  </a:solidFill>
                </a:rPr>
                <a:t>&lt;TEXT&gt;</a:t>
              </a:r>
            </a:p>
          </p:txBody>
        </p:sp>
        <p:sp>
          <p:nvSpPr>
            <p:cNvPr id="33" name="Section Number"/>
            <p:cNvSpPr txBox="1">
              <a:spLocks/>
            </p:cNvSpPr>
            <p:nvPr userDrawn="1"/>
          </p:nvSpPr>
          <p:spPr>
            <a:xfrm>
              <a:off x="1797664" y="2616963"/>
              <a:ext cx="379556" cy="369332"/>
            </a:xfrm>
            <a:prstGeom prst="rect">
              <a:avLst/>
            </a:prstGeom>
            <a:grpFill/>
          </p:spPr>
          <p:txBody>
            <a:bodyPr wrap="none" rtlCol="0" anchor="ctr">
              <a:noAutofit/>
            </a:bodyPr>
            <a:lstStyle/>
            <a:p>
              <a:pPr algn="ctr"/>
              <a:r>
                <a:rPr lang="en-US" sz="2800" b="0" dirty="0">
                  <a:solidFill>
                    <a:srgbClr val="000000">
                      <a:alpha val="0"/>
                    </a:srgbClr>
                  </a:solidFill>
                </a:rPr>
                <a:t>&lt;N&gt;</a:t>
              </a:r>
            </a:p>
          </p:txBody>
        </p:sp>
        <p:sp>
          <p:nvSpPr>
            <p:cNvPr id="34" name="Slide Number"/>
            <p:cNvSpPr txBox="1">
              <a:spLocks/>
            </p:cNvSpPr>
            <p:nvPr userDrawn="1"/>
          </p:nvSpPr>
          <p:spPr>
            <a:xfrm>
              <a:off x="11954758" y="2616963"/>
              <a:ext cx="636994" cy="369332"/>
            </a:xfrm>
            <a:prstGeom prst="rect">
              <a:avLst/>
            </a:prstGeom>
            <a:grpFill/>
          </p:spPr>
          <p:txBody>
            <a:bodyPr wrap="none" rtlCol="0" anchor="ctr">
              <a:noAutofit/>
            </a:bodyPr>
            <a:lstStyle/>
            <a:p>
              <a:pPr algn="r"/>
              <a:r>
                <a:rPr lang="en-US" sz="2800" b="0" dirty="0">
                  <a:solidFill>
                    <a:srgbClr val="FF0000"/>
                  </a:solidFill>
                </a:rPr>
                <a:t>&lt;P&gt;</a:t>
              </a:r>
            </a:p>
          </p:txBody>
        </p:sp>
        <p:sp>
          <p:nvSpPr>
            <p:cNvPr id="35" name="Timeslot"/>
            <p:cNvSpPr txBox="1">
              <a:spLocks/>
            </p:cNvSpPr>
            <p:nvPr userDrawn="1"/>
          </p:nvSpPr>
          <p:spPr>
            <a:xfrm>
              <a:off x="7696160" y="2616963"/>
              <a:ext cx="1257061" cy="369332"/>
            </a:xfrm>
            <a:prstGeom prst="rect">
              <a:avLst/>
            </a:prstGeom>
            <a:grpFill/>
          </p:spPr>
          <p:txBody>
            <a:bodyPr wrap="none" rtlCol="0" anchor="ctr">
              <a:noAutofit/>
            </a:bodyPr>
            <a:lstStyle/>
            <a:p>
              <a:pPr algn="l"/>
              <a:r>
                <a:rPr lang="en-US" sz="2800" b="0" dirty="0">
                  <a:solidFill>
                    <a:srgbClr val="000000">
                      <a:alpha val="0"/>
                    </a:srgbClr>
                  </a:solidFill>
                </a:rPr>
                <a:t>&lt;TIMESLOT&gt;</a:t>
              </a:r>
            </a:p>
          </p:txBody>
        </p:sp>
        <p:sp>
          <p:nvSpPr>
            <p:cNvPr id="36" name="Responsible"/>
            <p:cNvSpPr txBox="1">
              <a:spLocks/>
            </p:cNvSpPr>
            <p:nvPr userDrawn="1"/>
          </p:nvSpPr>
          <p:spPr>
            <a:xfrm>
              <a:off x="6209330" y="2616963"/>
              <a:ext cx="1388067" cy="369332"/>
            </a:xfrm>
            <a:prstGeom prst="rect">
              <a:avLst/>
            </a:prstGeom>
            <a:grpFill/>
          </p:spPr>
          <p:txBody>
            <a:bodyPr wrap="none" rtlCol="0" anchor="ctr">
              <a:noAutofit/>
            </a:bodyPr>
            <a:lstStyle/>
            <a:p>
              <a:pPr algn="l"/>
              <a:r>
                <a:rPr lang="en-US" sz="2800" b="0" dirty="0">
                  <a:solidFill>
                    <a:srgbClr val="000000">
                      <a:alpha val="0"/>
                    </a:srgbClr>
                  </a:solidFill>
                </a:rPr>
                <a:t>&lt;RESPONSIBLE&gt;</a:t>
              </a:r>
            </a:p>
          </p:txBody>
        </p:sp>
        <p:sp>
          <p:nvSpPr>
            <p:cNvPr id="37" name="Duration"/>
            <p:cNvSpPr txBox="1">
              <a:spLocks/>
            </p:cNvSpPr>
            <p:nvPr userDrawn="1"/>
          </p:nvSpPr>
          <p:spPr>
            <a:xfrm>
              <a:off x="9043221" y="2616963"/>
              <a:ext cx="684723" cy="369332"/>
            </a:xfrm>
            <a:prstGeom prst="rect">
              <a:avLst/>
            </a:prstGeom>
            <a:grpFill/>
          </p:spPr>
          <p:txBody>
            <a:bodyPr wrap="none" rtlCol="0" anchor="ctr">
              <a:noAutofit/>
            </a:bodyPr>
            <a:lstStyle/>
            <a:p>
              <a:pPr algn="l"/>
              <a:r>
                <a:rPr lang="en-US" sz="2800" b="0" dirty="0">
                  <a:solidFill>
                    <a:srgbClr val="000000">
                      <a:alpha val="0"/>
                    </a:srgbClr>
                  </a:solidFill>
                </a:rPr>
                <a:t>&lt;DURATION&gt;</a:t>
              </a:r>
            </a:p>
          </p:txBody>
        </p:sp>
      </p:grpSp>
      <p:grpSp>
        <p:nvGrpSpPr>
          <p:cNvPr id="8" name="SP Agenda Subsection" hidden="1"/>
          <p:cNvGrpSpPr>
            <a:grpSpLocks/>
          </p:cNvGrpSpPr>
          <p:nvPr userDrawn="1"/>
        </p:nvGrpSpPr>
        <p:grpSpPr>
          <a:xfrm>
            <a:off x="561176" y="2943457"/>
            <a:ext cx="11044248" cy="369332"/>
            <a:chOff x="2062894" y="3155687"/>
            <a:chExt cx="11044247" cy="369332"/>
          </a:xfrm>
        </p:grpSpPr>
        <p:sp>
          <p:nvSpPr>
            <p:cNvPr id="39" name="Section Title"/>
            <p:cNvSpPr txBox="1">
              <a:spLocks/>
            </p:cNvSpPr>
            <p:nvPr userDrawn="1"/>
          </p:nvSpPr>
          <p:spPr>
            <a:xfrm>
              <a:off x="2062894" y="3155687"/>
              <a:ext cx="3366444" cy="369332"/>
            </a:xfrm>
            <a:prstGeom prst="rect">
              <a:avLst/>
            </a:prstGeom>
            <a:noFill/>
          </p:spPr>
          <p:txBody>
            <a:bodyPr wrap="square" rtlCol="0" anchor="ctr">
              <a:noAutofit/>
            </a:bodyPr>
            <a:lstStyle/>
            <a:p>
              <a:pPr defTabSz="9334033">
                <a:tabLst>
                  <a:tab pos="9511825" algn="l"/>
                </a:tabLst>
              </a:pPr>
              <a:r>
                <a:rPr lang="en-US" sz="2800" dirty="0"/>
                <a:t>&lt;TEXT&gt;</a:t>
              </a:r>
            </a:p>
          </p:txBody>
        </p:sp>
        <p:sp>
          <p:nvSpPr>
            <p:cNvPr id="40" name="Section Number"/>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2800" dirty="0">
                  <a:solidFill>
                    <a:srgbClr val="000000">
                      <a:alpha val="0"/>
                    </a:srgbClr>
                  </a:solidFill>
                </a:rPr>
                <a:t>&lt;N&gt;</a:t>
              </a:r>
            </a:p>
          </p:txBody>
        </p:sp>
        <p:sp>
          <p:nvSpPr>
            <p:cNvPr id="41" name="Slide Number"/>
            <p:cNvSpPr txBox="1">
              <a:spLocks/>
            </p:cNvSpPr>
            <p:nvPr userDrawn="1"/>
          </p:nvSpPr>
          <p:spPr>
            <a:xfrm>
              <a:off x="12470147" y="3155687"/>
              <a:ext cx="636994" cy="369332"/>
            </a:xfrm>
            <a:prstGeom prst="rect">
              <a:avLst/>
            </a:prstGeom>
            <a:noFill/>
          </p:spPr>
          <p:txBody>
            <a:bodyPr wrap="none" rtlCol="0" anchor="ctr">
              <a:noAutofit/>
            </a:bodyPr>
            <a:lstStyle/>
            <a:p>
              <a:pPr algn="r"/>
              <a:r>
                <a:rPr lang="en-US" sz="2800" dirty="0"/>
                <a:t>&lt;P&gt;</a:t>
              </a:r>
            </a:p>
          </p:txBody>
        </p:sp>
        <p:sp>
          <p:nvSpPr>
            <p:cNvPr id="42" name="Timeslot"/>
            <p:cNvSpPr txBox="1">
              <a:spLocks/>
            </p:cNvSpPr>
            <p:nvPr userDrawn="1"/>
          </p:nvSpPr>
          <p:spPr>
            <a:xfrm>
              <a:off x="7696160" y="3155687"/>
              <a:ext cx="1257061" cy="369332"/>
            </a:xfrm>
            <a:prstGeom prst="rect">
              <a:avLst/>
            </a:prstGeom>
            <a:noFill/>
          </p:spPr>
          <p:txBody>
            <a:bodyPr wrap="none" rtlCol="0" anchor="ctr">
              <a:noAutofit/>
            </a:bodyPr>
            <a:lstStyle/>
            <a:p>
              <a:pPr algn="l"/>
              <a:r>
                <a:rPr lang="en-US" sz="2800" dirty="0">
                  <a:solidFill>
                    <a:srgbClr val="000000">
                      <a:alpha val="0"/>
                    </a:srgbClr>
                  </a:solidFill>
                </a:rPr>
                <a:t>&lt;TIMESLOT&gt;</a:t>
              </a:r>
            </a:p>
          </p:txBody>
        </p:sp>
        <p:sp>
          <p:nvSpPr>
            <p:cNvPr id="43" name="Responsible"/>
            <p:cNvSpPr txBox="1">
              <a:spLocks/>
            </p:cNvSpPr>
            <p:nvPr userDrawn="1"/>
          </p:nvSpPr>
          <p:spPr>
            <a:xfrm>
              <a:off x="6209330" y="3155687"/>
              <a:ext cx="1388067" cy="369332"/>
            </a:xfrm>
            <a:prstGeom prst="rect">
              <a:avLst/>
            </a:prstGeom>
            <a:noFill/>
          </p:spPr>
          <p:txBody>
            <a:bodyPr wrap="none" rtlCol="0" anchor="ctr">
              <a:noAutofit/>
            </a:bodyPr>
            <a:lstStyle/>
            <a:p>
              <a:pPr algn="l"/>
              <a:r>
                <a:rPr lang="en-US" sz="2800" dirty="0">
                  <a:solidFill>
                    <a:srgbClr val="000000">
                      <a:alpha val="0"/>
                    </a:srgbClr>
                  </a:solidFill>
                </a:rPr>
                <a:t>&lt;RESPONSIBLE&gt;</a:t>
              </a:r>
            </a:p>
          </p:txBody>
        </p:sp>
        <p:sp>
          <p:nvSpPr>
            <p:cNvPr id="44" name="Duration"/>
            <p:cNvSpPr txBox="1">
              <a:spLocks/>
            </p:cNvSpPr>
            <p:nvPr userDrawn="1"/>
          </p:nvSpPr>
          <p:spPr>
            <a:xfrm>
              <a:off x="9043221" y="3155687"/>
              <a:ext cx="684723" cy="369332"/>
            </a:xfrm>
            <a:prstGeom prst="rect">
              <a:avLst/>
            </a:prstGeom>
            <a:noFill/>
          </p:spPr>
          <p:txBody>
            <a:bodyPr wrap="none" rtlCol="0" anchor="ctr">
              <a:noAutofit/>
            </a:bodyPr>
            <a:lstStyle/>
            <a:p>
              <a:pPr algn="l"/>
              <a:r>
                <a:rPr lang="en-US" sz="2800" dirty="0">
                  <a:solidFill>
                    <a:srgbClr val="000000">
                      <a:alpha val="0"/>
                    </a:srgbClr>
                  </a:solidFill>
                </a:rPr>
                <a:t>&lt;DURATION&gt;</a:t>
              </a:r>
            </a:p>
          </p:txBody>
        </p:sp>
      </p:grpSp>
      <p:grpSp>
        <p:nvGrpSpPr>
          <p:cNvPr id="9" name="SP Agenda Subsection Highlight" hidden="1"/>
          <p:cNvGrpSpPr>
            <a:grpSpLocks/>
          </p:cNvGrpSpPr>
          <p:nvPr userDrawn="1"/>
        </p:nvGrpSpPr>
        <p:grpSpPr>
          <a:xfrm>
            <a:off x="561176" y="3502823"/>
            <a:ext cx="11044248" cy="369332"/>
            <a:chOff x="2062894" y="3694411"/>
            <a:chExt cx="11044248" cy="369332"/>
          </a:xfrm>
          <a:noFill/>
        </p:grpSpPr>
        <p:sp>
          <p:nvSpPr>
            <p:cNvPr id="46" name="Section Title"/>
            <p:cNvSpPr txBox="1">
              <a:spLocks/>
            </p:cNvSpPr>
            <p:nvPr userDrawn="1"/>
          </p:nvSpPr>
          <p:spPr>
            <a:xfrm>
              <a:off x="2062894" y="3694411"/>
              <a:ext cx="3366444" cy="369332"/>
            </a:xfrm>
            <a:prstGeom prst="rect">
              <a:avLst/>
            </a:prstGeom>
            <a:grpFill/>
          </p:spPr>
          <p:txBody>
            <a:bodyPr wrap="square" rtlCol="0" anchor="ctr">
              <a:noAutofit/>
            </a:bodyPr>
            <a:lstStyle/>
            <a:p>
              <a:pPr defTabSz="9334033">
                <a:tabLst>
                  <a:tab pos="9511825" algn="l"/>
                </a:tabLst>
              </a:pPr>
              <a:r>
                <a:rPr lang="en-US" sz="2800" b="0" dirty="0">
                  <a:solidFill>
                    <a:srgbClr val="FF0000"/>
                  </a:solidFill>
                </a:rPr>
                <a:t>&lt;TEXT&gt;</a:t>
              </a:r>
            </a:p>
          </p:txBody>
        </p:sp>
        <p:sp>
          <p:nvSpPr>
            <p:cNvPr id="47" name="Section Number"/>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2800" b="0" dirty="0">
                  <a:solidFill>
                    <a:srgbClr val="000000">
                      <a:alpha val="0"/>
                    </a:srgbClr>
                  </a:solidFill>
                </a:rPr>
                <a:t>&lt;N&gt;</a:t>
              </a:r>
            </a:p>
          </p:txBody>
        </p:sp>
        <p:sp>
          <p:nvSpPr>
            <p:cNvPr id="48" name="Slide Number"/>
            <p:cNvSpPr txBox="1">
              <a:spLocks/>
            </p:cNvSpPr>
            <p:nvPr userDrawn="1"/>
          </p:nvSpPr>
          <p:spPr>
            <a:xfrm>
              <a:off x="12470148" y="3694411"/>
              <a:ext cx="636994" cy="369332"/>
            </a:xfrm>
            <a:prstGeom prst="rect">
              <a:avLst/>
            </a:prstGeom>
            <a:grpFill/>
          </p:spPr>
          <p:txBody>
            <a:bodyPr wrap="none" rtlCol="0" anchor="ctr">
              <a:noAutofit/>
            </a:bodyPr>
            <a:lstStyle/>
            <a:p>
              <a:pPr algn="r"/>
              <a:r>
                <a:rPr lang="en-US" sz="2800" b="0" dirty="0">
                  <a:solidFill>
                    <a:srgbClr val="FF0000"/>
                  </a:solidFill>
                </a:rPr>
                <a:t>&lt;P&gt;</a:t>
              </a:r>
            </a:p>
          </p:txBody>
        </p:sp>
        <p:sp>
          <p:nvSpPr>
            <p:cNvPr id="49" name="Timeslot"/>
            <p:cNvSpPr txBox="1">
              <a:spLocks/>
            </p:cNvSpPr>
            <p:nvPr userDrawn="1"/>
          </p:nvSpPr>
          <p:spPr>
            <a:xfrm>
              <a:off x="7696160" y="3694411"/>
              <a:ext cx="1257061" cy="369332"/>
            </a:xfrm>
            <a:prstGeom prst="rect">
              <a:avLst/>
            </a:prstGeom>
            <a:grpFill/>
          </p:spPr>
          <p:txBody>
            <a:bodyPr wrap="none" rtlCol="0" anchor="ctr">
              <a:noAutofit/>
            </a:bodyPr>
            <a:lstStyle/>
            <a:p>
              <a:pPr algn="l"/>
              <a:r>
                <a:rPr lang="en-US" sz="2800" b="0" dirty="0">
                  <a:solidFill>
                    <a:srgbClr val="000000">
                      <a:alpha val="0"/>
                    </a:srgbClr>
                  </a:solidFill>
                </a:rPr>
                <a:t>&lt;TIMESLOT&gt;</a:t>
              </a:r>
            </a:p>
          </p:txBody>
        </p:sp>
        <p:sp>
          <p:nvSpPr>
            <p:cNvPr id="50" name="Responsible"/>
            <p:cNvSpPr txBox="1">
              <a:spLocks/>
            </p:cNvSpPr>
            <p:nvPr userDrawn="1"/>
          </p:nvSpPr>
          <p:spPr>
            <a:xfrm>
              <a:off x="6209330" y="3694411"/>
              <a:ext cx="1388067" cy="369332"/>
            </a:xfrm>
            <a:prstGeom prst="rect">
              <a:avLst/>
            </a:prstGeom>
            <a:grpFill/>
          </p:spPr>
          <p:txBody>
            <a:bodyPr wrap="none" rtlCol="0" anchor="ctr">
              <a:noAutofit/>
            </a:bodyPr>
            <a:lstStyle/>
            <a:p>
              <a:pPr algn="l"/>
              <a:r>
                <a:rPr lang="en-US" sz="2800" b="0" dirty="0">
                  <a:solidFill>
                    <a:srgbClr val="000000">
                      <a:alpha val="0"/>
                    </a:srgbClr>
                  </a:solidFill>
                </a:rPr>
                <a:t>&lt;RESPONSIBLE&gt;</a:t>
              </a:r>
            </a:p>
          </p:txBody>
        </p:sp>
        <p:sp>
          <p:nvSpPr>
            <p:cNvPr id="51" name="Duration"/>
            <p:cNvSpPr txBox="1">
              <a:spLocks/>
            </p:cNvSpPr>
            <p:nvPr userDrawn="1"/>
          </p:nvSpPr>
          <p:spPr>
            <a:xfrm>
              <a:off x="9043221" y="3694411"/>
              <a:ext cx="684723" cy="369332"/>
            </a:xfrm>
            <a:prstGeom prst="rect">
              <a:avLst/>
            </a:prstGeom>
            <a:grpFill/>
          </p:spPr>
          <p:txBody>
            <a:bodyPr wrap="none" rtlCol="0" anchor="ctr">
              <a:noAutofit/>
            </a:bodyPr>
            <a:lstStyle/>
            <a:p>
              <a:pPr algn="l"/>
              <a:r>
                <a:rPr lang="en-US" sz="2800" b="0" dirty="0">
                  <a:solidFill>
                    <a:srgbClr val="000000">
                      <a:alpha val="0"/>
                    </a:srgbClr>
                  </a:solidFill>
                </a:rPr>
                <a:t>&lt;DURATION&gt;</a:t>
              </a:r>
            </a:p>
          </p:txBody>
        </p:sp>
      </p:grpSp>
      <p:sp>
        <p:nvSpPr>
          <p:cNvPr id="2" name="Title 1">
            <a:extLst>
              <a:ext uri="{FF2B5EF4-FFF2-40B4-BE49-F238E27FC236}">
                <a16:creationId xmlns:a16="http://schemas.microsoft.com/office/drawing/2014/main" id="{D9B412AA-C027-4FE7-B3CE-FC0157DDC117}"/>
              </a:ext>
            </a:extLst>
          </p:cNvPr>
          <p:cNvSpPr>
            <a:spLocks noGrp="1"/>
          </p:cNvSpPr>
          <p:nvPr>
            <p:ph type="title" idx="10" hasCustomPrompt="1"/>
          </p:nvPr>
        </p:nvSpPr>
        <p:spPr/>
        <p:txBody>
          <a:bodyPr/>
          <a:lstStyle/>
          <a:p>
            <a:r>
              <a:rPr lang="en-US"/>
              <a:t>Agenda</a:t>
            </a:r>
          </a:p>
        </p:txBody>
      </p:sp>
    </p:spTree>
    <p:extLst>
      <p:ext uri="{BB962C8B-B14F-4D97-AF65-F5344CB8AC3E}">
        <p14:creationId xmlns:p14="http://schemas.microsoft.com/office/powerpoint/2010/main" val="2976513762"/>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033">
                <a:tabLst>
                  <a:tab pos="9511825" algn="l"/>
                </a:tabLst>
              </a:pPr>
              <a:r>
                <a:rPr lang="en-US" sz="4000" b="0" dirty="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800" y="193304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033">
                <a:tabLst>
                  <a:tab pos="9511825" algn="l"/>
                </a:tabLst>
              </a:pPr>
              <a:r>
                <a:rPr lang="en-US" sz="4000" b="0" dirty="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spTree>
    <p:extLst>
      <p:ext uri="{BB962C8B-B14F-4D97-AF65-F5344CB8AC3E}">
        <p14:creationId xmlns:p14="http://schemas.microsoft.com/office/powerpoint/2010/main" val="185761013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A7D-72C6-4E62-8465-5CB285631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305294-23CE-4423-8541-4CA6667A3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091C370-7CFA-4780-B748-C7AE33601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5">
            <a:extLst>
              <a:ext uri="{FF2B5EF4-FFF2-40B4-BE49-F238E27FC236}">
                <a16:creationId xmlns:a16="http://schemas.microsoft.com/office/drawing/2014/main" id="{5FAB9966-884A-43C1-BB94-8396388BE2DE}"/>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8" name="Text Placeholder 5">
            <a:extLst>
              <a:ext uri="{FF2B5EF4-FFF2-40B4-BE49-F238E27FC236}">
                <a16:creationId xmlns:a16="http://schemas.microsoft.com/office/drawing/2014/main" id="{FCA6773C-61D0-493C-AE0F-2958909FD040}"/>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989797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pic>
        <p:nvPicPr>
          <p:cNvPr id="1328123565" name="image" descr="{&quot;templafy&quot;:{&quot;id&quot;:&quot;99c77f89-e2ae-41fd-8a51-1b689fc32e03&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a7814a23-4c30-41e2-9fcd-d4265d5ac7fe&quot;}}">
            <a:extLst>
              <a:ext uri="{FF2B5EF4-FFF2-40B4-BE49-F238E27FC236}">
                <a16:creationId xmlns:a16="http://schemas.microsoft.com/office/drawing/2014/main" id="{4ADEDD54-1119-44A0-8526-727E55813B66}"/>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70824660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1" y="527051"/>
            <a:ext cx="1337027" cy="738716"/>
          </a:xfrm>
        </p:spPr>
        <p:txBody>
          <a:bodyPr anchor="ctr"/>
          <a:lstStyle>
            <a:lvl1pPr algn="ctr">
              <a:defRPr sz="1000">
                <a:solidFill>
                  <a:schemeClr val="tx2"/>
                </a:solidFill>
              </a:defRPr>
            </a:lvl1pPr>
          </a:lstStyle>
          <a:p>
            <a:r>
              <a:rPr lang="en-US" dirty="0"/>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7" y="527051"/>
            <a:ext cx="1337027" cy="738716"/>
          </a:xfrm>
        </p:spPr>
        <p:txBody>
          <a:bodyPr anchor="ctr"/>
          <a:lstStyle>
            <a:lvl1pPr algn="ctr">
              <a:defRPr sz="1000">
                <a:solidFill>
                  <a:schemeClr val="tx2"/>
                </a:solidFill>
              </a:defRPr>
            </a:lvl1pPr>
          </a:lstStyle>
          <a:p>
            <a:r>
              <a:rPr lang="en-US" dirty="0"/>
              <a:t>Client Logo</a:t>
            </a:r>
          </a:p>
        </p:txBody>
      </p:sp>
      <p:pic>
        <p:nvPicPr>
          <p:cNvPr id="699976228" name="image" descr="{&quot;templafy&quot;:{&quot;id&quot;:&quot;486aa246-ae59-4885-8aa7-441ec8927878&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25e51d2c-4b29-484e-8239-b64ce64f5da9&quot;}}">
            <a:extLst>
              <a:ext uri="{FF2B5EF4-FFF2-40B4-BE49-F238E27FC236}">
                <a16:creationId xmlns:a16="http://schemas.microsoft.com/office/drawing/2014/main" id="{88D9172A-D409-485C-9FF0-F5FAFAFE6FED}"/>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
        <p:nvSpPr>
          <p:cNvPr id="13" name="DATE" descr="{&quot;templafy&quot;:{&quot;id&quot;:&quot;129cd369-923d-4c5a-8227-d791bb82c170&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dirty="0">
                <a:solidFill>
                  <a:schemeClr val="tx1"/>
                </a:solidFill>
              </a:rPr>
              <a:t>17 August 2022</a:t>
            </a:r>
          </a:p>
        </p:txBody>
      </p:sp>
    </p:spTree>
    <p:extLst>
      <p:ext uri="{BB962C8B-B14F-4D97-AF65-F5344CB8AC3E}">
        <p14:creationId xmlns:p14="http://schemas.microsoft.com/office/powerpoint/2010/main" val="2812028303"/>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dirty="0"/>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
        <p:nvSpPr>
          <p:cNvPr id="8" name="Rectangle 7" descr="{&quot;templafy&quot;:{&quot;id&quot;:&quot;7cc8b91d-213c-4dd4-9467-f9fb1aa92bab&quot;}}">
            <a:extLst>
              <a:ext uri="{FF2B5EF4-FFF2-40B4-BE49-F238E27FC236}">
                <a16:creationId xmlns:a16="http://schemas.microsoft.com/office/drawing/2014/main" id="{F55355B6-7B41-4DFF-A7E3-75411D1D3EAC}"/>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
        <p:nvSpPr>
          <p:cNvPr id="9" name="DATE" descr="{&quot;templafy&quot;:{&quot;id&quot;:&quot;02919332-3917-4bf9-a17d-d7ba2359bfd0&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bg1"/>
                </a:solidFill>
              </a:rPr>
              <a:t>17 August 2022</a:t>
            </a:r>
          </a:p>
        </p:txBody>
      </p:sp>
    </p:spTree>
    <p:extLst>
      <p:ext uri="{BB962C8B-B14F-4D97-AF65-F5344CB8AC3E}">
        <p14:creationId xmlns:p14="http://schemas.microsoft.com/office/powerpoint/2010/main" val="2375558339"/>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0"/>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dirty="0">
                <a:ln>
                  <a:noFill/>
                </a:ln>
                <a:solidFill>
                  <a:schemeClr val="tx1"/>
                </a:solidFill>
                <a:effectLst/>
                <a:uLnTx/>
                <a:uFillTx/>
                <a:latin typeface="+mn-lt"/>
                <a:ea typeface="+mj-ea"/>
                <a:cs typeface="+mj-cs"/>
              </a:rPr>
              <a:t>Thank you</a:t>
            </a:r>
            <a:endParaRPr lang="en-GB" sz="6600" b="1" dirty="0">
              <a:solidFill>
                <a:schemeClr val="tx1"/>
              </a:solidFill>
            </a:endParaRPr>
          </a:p>
        </p:txBody>
      </p:sp>
      <p:pic>
        <p:nvPicPr>
          <p:cNvPr id="473525346" name="image" descr="{&quot;templafy&quot;:{&quot;id&quot;:&quot;d66ba0c6-6381-4985-baba-af0f9ad25155&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98c69a48-2da2-43b8-a3fb-65cebcddf567&quot;}}">
            <a:extLst>
              <a:ext uri="{FF2B5EF4-FFF2-40B4-BE49-F238E27FC236}">
                <a16:creationId xmlns:a16="http://schemas.microsoft.com/office/drawing/2014/main" id="{6C5B5893-660A-4324-8745-BA513FEB49E3}"/>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40814954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69"/>
            <a:ext cx="11137899" cy="4617614"/>
          </a:xfrm>
          <a:prstGeom prst="rect">
            <a:avLst/>
          </a:prstGeom>
        </p:spPr>
        <p:txBody>
          <a:bodyPr/>
          <a:lstStyle>
            <a:lvl1pPr marL="0" indent="0">
              <a:buNone/>
              <a:defRPr/>
            </a:lvl1pPr>
          </a:lstStyle>
          <a:p>
            <a:r>
              <a:rPr lang="en-GB" dirty="0"/>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9" name="MOTT MACDONALD" descr="{&quot;templafy&quot;:{&quot;id&quot;:&quot;8551704e-7c41-45a0-919a-e52fd51a4079&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1" name="CLASS" descr="{&quot;templafy&quot;:{&quot;id&quot;:&quot;60e2a9a4-b0cc-4d47-9a55-b4c912261d8c&quot;}}" hidden="1">
            <a:extLst>
              <a:ext uri="{FF2B5EF4-FFF2-40B4-BE49-F238E27FC236}">
                <a16:creationId xmlns:a16="http://schemas.microsoft.com/office/drawing/2014/main" id="{395070C2-3A2E-4187-A0BE-15E523B4FEB5}"/>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328173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dirty="0"/>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7968837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0219223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9EBA-0883-4392-93DE-7BBDCB2DA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8812783-B49C-471C-9EE0-E664036DAA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5">
            <a:extLst>
              <a:ext uri="{FF2B5EF4-FFF2-40B4-BE49-F238E27FC236}">
                <a16:creationId xmlns:a16="http://schemas.microsoft.com/office/drawing/2014/main" id="{2F07B3F9-A841-45EB-B470-2E47FC02D484}"/>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E1CF888-4AA0-4F47-B734-A5EA316ADB2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050457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7" name="MOTT MACDONALD" descr="{&quot;templafy&quot;:{&quot;id&quot;:&quot;76d2405a-9944-47d5-b05a-d9d0b450edfc&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8" name="CLASS" descr="{&quot;templafy&quot;:{&quot;id&quot;:&quot;2359efa4-89fb-4b59-b947-2583de299553&quot;}}" hidden="1">
            <a:extLst>
              <a:ext uri="{FF2B5EF4-FFF2-40B4-BE49-F238E27FC236}">
                <a16:creationId xmlns:a16="http://schemas.microsoft.com/office/drawing/2014/main" id="{C0C3D4E7-CB66-4AEA-A74F-65BD571609D3}"/>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17768573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4199333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60008912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20" name="MOTT MACDONALD" descr="{&quot;templafy&quot;:{&quot;id&quot;:&quot;2f3fe1a9-f1fe-431c-8dd4-6fbd89a7dad1&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21" name="CLASS" descr="{&quot;templafy&quot;:{&quot;id&quot;:&quot;2aeeca62-2d2f-448d-9e19-856e748e980a&quot;}}" hidden="1">
            <a:extLst>
              <a:ext uri="{FF2B5EF4-FFF2-40B4-BE49-F238E27FC236}">
                <a16:creationId xmlns:a16="http://schemas.microsoft.com/office/drawing/2014/main" id="{6BA968C7-8FB2-4567-8ED6-BABA276053C4}"/>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245923178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4390434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4969000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8" name="MOTT MACDONALD" descr="{&quot;templafy&quot;:{&quot;id&quot;:&quot;9a2bfe3b-269d-4ee5-bd1d-3086abea8ead&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9" name="CLASS" descr="{&quot;templafy&quot;:{&quot;id&quot;:&quot;39d16c32-779e-4dea-be06-3eae0f21c906&quot;}}" hidden="1">
            <a:extLst>
              <a:ext uri="{FF2B5EF4-FFF2-40B4-BE49-F238E27FC236}">
                <a16:creationId xmlns:a16="http://schemas.microsoft.com/office/drawing/2014/main" id="{986DF998-2FCF-43BF-A18E-C8C9871CD2C9}"/>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2005223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dirty="0"/>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418758095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02916937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8" name="CLASS" descr="{&quot;templafy&quot;:{&quot;id&quot;:&quot;66c518be-6136-4409-bb60-84c46be67953&quot;}}" hidden="1">
            <a:extLst>
              <a:ext uri="{FF2B5EF4-FFF2-40B4-BE49-F238E27FC236}">
                <a16:creationId xmlns:a16="http://schemas.microsoft.com/office/drawing/2014/main" id="{FAA09B43-F1D4-4247-9D1F-387AC36CF096}"/>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4701187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513E-D2B4-41BE-BADF-CD1C64609D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C897FF-47E8-4CDD-898D-DB946D3EA2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9F4DA4-AD8C-4996-BA1B-CBDE067D0B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5">
            <a:extLst>
              <a:ext uri="{FF2B5EF4-FFF2-40B4-BE49-F238E27FC236}">
                <a16:creationId xmlns:a16="http://schemas.microsoft.com/office/drawing/2014/main" id="{0F74876A-0112-4054-B079-C50EA2C2C065}"/>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86458208-B7DA-4122-9BCD-228D8F79AA94}"/>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00198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8"/>
            <a:ext cx="5473701" cy="461665"/>
          </a:xfrm>
        </p:spPr>
        <p:txBody>
          <a:bodyPr/>
          <a:lstStyle/>
          <a:p>
            <a:r>
              <a:rPr lang="en-US" dirty="0"/>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50645012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1"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8"/>
            <a:ext cx="6337401" cy="461665"/>
          </a:xfrm>
        </p:spPr>
        <p:txBody>
          <a:bodyPr/>
          <a:lstStyle/>
          <a:p>
            <a:r>
              <a:rPr lang="en-US" dirty="0"/>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7"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7623121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50"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8"/>
            <a:ext cx="5473701" cy="461665"/>
          </a:xfrm>
        </p:spPr>
        <p:txBody>
          <a:bodyPr/>
          <a:lstStyle/>
          <a:p>
            <a:r>
              <a:rPr lang="en-US" dirty="0"/>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1"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84898112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3"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8"/>
            <a:ext cx="6197790" cy="461665"/>
          </a:xfrm>
        </p:spPr>
        <p:txBody>
          <a:bodyPr/>
          <a:lstStyle/>
          <a:p>
            <a:r>
              <a:rPr lang="en-US" dirty="0"/>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42873425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2"/>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dirty="0"/>
              <a:t>INSERT IMAGE HERE</a:t>
            </a:r>
            <a:endParaRPr lang="en-GB" dirty="0"/>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4"/>
            <a:ext cx="11137898" cy="461665"/>
          </a:xfrm>
        </p:spPr>
        <p:txBody>
          <a:bodyPr/>
          <a:lstStyle/>
          <a:p>
            <a:r>
              <a:rPr lang="en-US" dirty="0"/>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19584856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dirty="0"/>
              <a:t>INSERT IMAGE HERE</a:t>
            </a:r>
            <a:endParaRPr lang="en-GB" dirty="0"/>
          </a:p>
        </p:txBody>
      </p:sp>
    </p:spTree>
    <p:extLst>
      <p:ext uri="{BB962C8B-B14F-4D97-AF65-F5344CB8AC3E}">
        <p14:creationId xmlns:p14="http://schemas.microsoft.com/office/powerpoint/2010/main" val="377280707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3"/>
            <a:ext cx="5000980" cy="143116"/>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0" y="6552215"/>
            <a:ext cx="567743" cy="131235"/>
          </a:xfrm>
          <a:prstGeom prst="rect">
            <a:avLst/>
          </a:prstGeom>
        </p:spPr>
        <p:txBody>
          <a:bodyPr/>
          <a:lstStyle/>
          <a:p>
            <a:pPr defTabSz="1218866"/>
            <a:fld id="{2490C926-4C7A-4456-B603-8FB00524CD8E}" type="slidenum">
              <a:rPr lang="en-GB" smtClean="0"/>
              <a:pPr defTabSz="1218866"/>
              <a:t>‹#›</a:t>
            </a:fld>
            <a:endParaRPr lang="en-GB" dirty="0"/>
          </a:p>
        </p:txBody>
      </p:sp>
    </p:spTree>
    <p:extLst>
      <p:ext uri="{BB962C8B-B14F-4D97-AF65-F5344CB8AC3E}">
        <p14:creationId xmlns:p14="http://schemas.microsoft.com/office/powerpoint/2010/main" val="31475674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5389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72492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9602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A0DA-320A-4683-A440-6DC0B665B2A8}"/>
              </a:ext>
            </a:extLst>
          </p:cNvPr>
          <p:cNvSpPr>
            <a:spLocks noGrp="1"/>
          </p:cNvSpPr>
          <p:nvPr>
            <p:ph type="title"/>
          </p:nvPr>
        </p:nvSpPr>
        <p:spPr>
          <a:xfrm>
            <a:off x="839788" y="365125"/>
            <a:ext cx="10515600"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4F14733-1572-485B-8BA1-DAAC6B732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FC8B60-B319-494C-93C4-64E5CB67A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39C3A5-47FE-4B54-93D0-9C35149E3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AB772-988C-4389-9F51-FCA14E6CB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5">
            <a:extLst>
              <a:ext uri="{FF2B5EF4-FFF2-40B4-BE49-F238E27FC236}">
                <a16:creationId xmlns:a16="http://schemas.microsoft.com/office/drawing/2014/main" id="{04A9A915-4FE4-4C4C-9AB4-22A73A31899C}"/>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4" name="Text Placeholder 5">
            <a:extLst>
              <a:ext uri="{FF2B5EF4-FFF2-40B4-BE49-F238E27FC236}">
                <a16:creationId xmlns:a16="http://schemas.microsoft.com/office/drawing/2014/main" id="{4AA46427-AD69-4F9E-993A-6BE83AEE9F1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132560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95128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07888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90842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50398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7075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983460760" name="image" descr="{&quot;templafy&quot;:{&quot;id&quot;:&quot;9df8a429-3a02-4031-b9bb-f05090ada7b6&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190857905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Tree>
    <p:extLst>
      <p:ext uri="{BB962C8B-B14F-4D97-AF65-F5344CB8AC3E}">
        <p14:creationId xmlns:p14="http://schemas.microsoft.com/office/powerpoint/2010/main" val="248486874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shape 02">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5"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6" y="2974207"/>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5" y="3746267"/>
            <a:ext cx="5087807" cy="338554"/>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6">
                <a:solidFill>
                  <a:schemeClr val="bg1"/>
                </a:solidFill>
              </a:defRPr>
            </a:lvl2pPr>
            <a:lvl3pPr marL="0" indent="0" algn="l">
              <a:lnSpc>
                <a:spcPct val="100000"/>
              </a:lnSpc>
              <a:spcAft>
                <a:spcPts val="0"/>
              </a:spcAft>
              <a:buNone/>
              <a:tabLst>
                <a:tab pos="0" algn="l"/>
              </a:tabLst>
              <a:defRPr sz="2666">
                <a:solidFill>
                  <a:schemeClr val="bg1"/>
                </a:solidFill>
              </a:defRPr>
            </a:lvl3pPr>
            <a:lvl4pPr marL="0" indent="0" algn="l">
              <a:lnSpc>
                <a:spcPct val="100000"/>
              </a:lnSpc>
              <a:spcAft>
                <a:spcPts val="0"/>
              </a:spcAft>
              <a:buNone/>
              <a:tabLst>
                <a:tab pos="0" algn="l"/>
              </a:tabLst>
              <a:defRPr sz="2666">
                <a:solidFill>
                  <a:schemeClr val="bg1"/>
                </a:solidFill>
              </a:defRPr>
            </a:lvl4pPr>
            <a:lvl5pPr marL="0" indent="0" algn="l">
              <a:lnSpc>
                <a:spcPct val="100000"/>
              </a:lnSpc>
              <a:spcAft>
                <a:spcPts val="0"/>
              </a:spcAft>
              <a:buNone/>
              <a:tabLst>
                <a:tab pos="0" algn="l"/>
              </a:tabLst>
              <a:defRPr sz="2666">
                <a:solidFill>
                  <a:schemeClr val="bg1"/>
                </a:solidFill>
              </a:defRPr>
            </a:lvl5pPr>
            <a:lvl6pPr marL="0" indent="0" algn="l">
              <a:lnSpc>
                <a:spcPct val="100000"/>
              </a:lnSpc>
              <a:spcAft>
                <a:spcPts val="0"/>
              </a:spcAft>
              <a:buNone/>
              <a:tabLst>
                <a:tab pos="0" algn="l"/>
              </a:tabLst>
              <a:defRPr sz="2666">
                <a:solidFill>
                  <a:schemeClr val="bg1"/>
                </a:solidFill>
              </a:defRPr>
            </a:lvl6pPr>
            <a:lvl7pPr marL="0" indent="0" algn="l">
              <a:lnSpc>
                <a:spcPct val="100000"/>
              </a:lnSpc>
              <a:spcAft>
                <a:spcPts val="0"/>
              </a:spcAft>
              <a:buNone/>
              <a:tabLst>
                <a:tab pos="0" algn="l"/>
              </a:tabLst>
              <a:defRPr sz="2666">
                <a:solidFill>
                  <a:schemeClr val="bg1"/>
                </a:solidFill>
              </a:defRPr>
            </a:lvl7pPr>
            <a:lvl8pPr marL="0" indent="0" algn="l">
              <a:lnSpc>
                <a:spcPct val="100000"/>
              </a:lnSpc>
              <a:spcAft>
                <a:spcPts val="0"/>
              </a:spcAft>
              <a:buNone/>
              <a:tabLst>
                <a:tab pos="0" algn="l"/>
              </a:tabLst>
              <a:defRPr sz="2666">
                <a:solidFill>
                  <a:schemeClr val="bg1"/>
                </a:solidFill>
              </a:defRPr>
            </a:lvl8pPr>
            <a:lvl9pPr marL="0" indent="0" algn="l">
              <a:lnSpc>
                <a:spcPct val="100000"/>
              </a:lnSpc>
              <a:spcAft>
                <a:spcPts val="0"/>
              </a:spcAft>
              <a:buNone/>
              <a:tabLst>
                <a:tab pos="0" algn="l"/>
              </a:tabLst>
              <a:defRPr sz="2666">
                <a:solidFill>
                  <a:schemeClr val="bg1"/>
                </a:solidFill>
              </a:defRPr>
            </a:lvl9pPr>
          </a:lstStyle>
          <a:p>
            <a:pPr lvl="0"/>
            <a:r>
              <a:rPr lang="en-US" dirty="0"/>
              <a:t>Style one (Subtitle)</a:t>
            </a:r>
          </a:p>
        </p:txBody>
      </p:sp>
    </p:spTree>
    <p:extLst>
      <p:ext uri="{BB962C8B-B14F-4D97-AF65-F5344CB8AC3E}">
        <p14:creationId xmlns:p14="http://schemas.microsoft.com/office/powerpoint/2010/main" val="236908898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hape 02">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5"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6" y="2974207"/>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5" y="3746267"/>
            <a:ext cx="5087807" cy="338554"/>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6">
                <a:solidFill>
                  <a:schemeClr val="bg1"/>
                </a:solidFill>
              </a:defRPr>
            </a:lvl2pPr>
            <a:lvl3pPr marL="0" indent="0" algn="l">
              <a:lnSpc>
                <a:spcPct val="100000"/>
              </a:lnSpc>
              <a:spcAft>
                <a:spcPts val="0"/>
              </a:spcAft>
              <a:buNone/>
              <a:tabLst>
                <a:tab pos="0" algn="l"/>
              </a:tabLst>
              <a:defRPr sz="2666">
                <a:solidFill>
                  <a:schemeClr val="bg1"/>
                </a:solidFill>
              </a:defRPr>
            </a:lvl3pPr>
            <a:lvl4pPr marL="0" indent="0" algn="l">
              <a:lnSpc>
                <a:spcPct val="100000"/>
              </a:lnSpc>
              <a:spcAft>
                <a:spcPts val="0"/>
              </a:spcAft>
              <a:buNone/>
              <a:tabLst>
                <a:tab pos="0" algn="l"/>
              </a:tabLst>
              <a:defRPr sz="2666">
                <a:solidFill>
                  <a:schemeClr val="bg1"/>
                </a:solidFill>
              </a:defRPr>
            </a:lvl4pPr>
            <a:lvl5pPr marL="0" indent="0" algn="l">
              <a:lnSpc>
                <a:spcPct val="100000"/>
              </a:lnSpc>
              <a:spcAft>
                <a:spcPts val="0"/>
              </a:spcAft>
              <a:buNone/>
              <a:tabLst>
                <a:tab pos="0" algn="l"/>
              </a:tabLst>
              <a:defRPr sz="2666">
                <a:solidFill>
                  <a:schemeClr val="bg1"/>
                </a:solidFill>
              </a:defRPr>
            </a:lvl5pPr>
            <a:lvl6pPr marL="0" indent="0" algn="l">
              <a:lnSpc>
                <a:spcPct val="100000"/>
              </a:lnSpc>
              <a:spcAft>
                <a:spcPts val="0"/>
              </a:spcAft>
              <a:buNone/>
              <a:tabLst>
                <a:tab pos="0" algn="l"/>
              </a:tabLst>
              <a:defRPr sz="2666">
                <a:solidFill>
                  <a:schemeClr val="bg1"/>
                </a:solidFill>
              </a:defRPr>
            </a:lvl6pPr>
            <a:lvl7pPr marL="0" indent="0" algn="l">
              <a:lnSpc>
                <a:spcPct val="100000"/>
              </a:lnSpc>
              <a:spcAft>
                <a:spcPts val="0"/>
              </a:spcAft>
              <a:buNone/>
              <a:tabLst>
                <a:tab pos="0" algn="l"/>
              </a:tabLst>
              <a:defRPr sz="2666">
                <a:solidFill>
                  <a:schemeClr val="bg1"/>
                </a:solidFill>
              </a:defRPr>
            </a:lvl7pPr>
            <a:lvl8pPr marL="0" indent="0" algn="l">
              <a:lnSpc>
                <a:spcPct val="100000"/>
              </a:lnSpc>
              <a:spcAft>
                <a:spcPts val="0"/>
              </a:spcAft>
              <a:buNone/>
              <a:tabLst>
                <a:tab pos="0" algn="l"/>
              </a:tabLst>
              <a:defRPr sz="2666">
                <a:solidFill>
                  <a:schemeClr val="bg1"/>
                </a:solidFill>
              </a:defRPr>
            </a:lvl8pPr>
            <a:lvl9pPr marL="0" indent="0" algn="l">
              <a:lnSpc>
                <a:spcPct val="100000"/>
              </a:lnSpc>
              <a:spcAft>
                <a:spcPts val="0"/>
              </a:spcAft>
              <a:buNone/>
              <a:tabLst>
                <a:tab pos="0" algn="l"/>
              </a:tabLst>
              <a:defRPr sz="2666">
                <a:solidFill>
                  <a:schemeClr val="bg1"/>
                </a:solidFill>
              </a:defRPr>
            </a:lvl9pPr>
          </a:lstStyle>
          <a:p>
            <a:pPr lvl="0"/>
            <a:r>
              <a:rPr lang="en-US" dirty="0"/>
              <a:t>Style one (Subtitle)</a:t>
            </a:r>
          </a:p>
        </p:txBody>
      </p:sp>
    </p:spTree>
    <p:extLst>
      <p:ext uri="{BB962C8B-B14F-4D97-AF65-F5344CB8AC3E}">
        <p14:creationId xmlns:p14="http://schemas.microsoft.com/office/powerpoint/2010/main" val="283181241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pic>
        <p:nvPicPr>
          <p:cNvPr id="394840270" name="image" descr="{&quot;templafy&quot;:{&quot;id&quot;:&quot;10071012-d61b-401a-a15e-15808bf30123&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9e9e26c2-c6cf-4e89-8905-ef01e91b4cf9&quot;}}">
            <a:extLst>
              <a:ext uri="{FF2B5EF4-FFF2-40B4-BE49-F238E27FC236}">
                <a16:creationId xmlns:a16="http://schemas.microsoft.com/office/drawing/2014/main" id="{4ADEDD54-1119-44A0-8526-727E55813B66}"/>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971447713"/>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32EE-88CC-4E91-98B0-DE6841F1F567}"/>
              </a:ext>
            </a:extLst>
          </p:cNvPr>
          <p:cNvSpPr>
            <a:spLocks noGrp="1"/>
          </p:cNvSpPr>
          <p:nvPr>
            <p:ph type="title"/>
          </p:nvPr>
        </p:nvSpPr>
        <p:spPr/>
        <p:txBody>
          <a:bodyPr/>
          <a:lstStyle/>
          <a:p>
            <a:r>
              <a:rPr lang="en-US"/>
              <a:t>Click to edit Master title style</a:t>
            </a:r>
            <a:endParaRPr lang="en-GB"/>
          </a:p>
        </p:txBody>
      </p:sp>
      <p:sp>
        <p:nvSpPr>
          <p:cNvPr id="9" name="Text Placeholder 5">
            <a:extLst>
              <a:ext uri="{FF2B5EF4-FFF2-40B4-BE49-F238E27FC236}">
                <a16:creationId xmlns:a16="http://schemas.microsoft.com/office/drawing/2014/main" id="{4E82D132-D4D5-4917-B108-3C0FDE46F9CE}"/>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74D82AE7-FA31-4BA6-976C-D999C70324C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454511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1" y="527051"/>
            <a:ext cx="1337027"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7" y="527051"/>
            <a:ext cx="1337027" cy="738716"/>
          </a:xfrm>
        </p:spPr>
        <p:txBody>
          <a:bodyPr anchor="ctr"/>
          <a:lstStyle>
            <a:lvl1pPr algn="ctr">
              <a:defRPr sz="1000">
                <a:solidFill>
                  <a:schemeClr val="tx2"/>
                </a:solidFill>
              </a:defRPr>
            </a:lvl1pPr>
          </a:lstStyle>
          <a:p>
            <a:r>
              <a:rPr lang="en-US"/>
              <a:t>Client Logo</a:t>
            </a:r>
          </a:p>
        </p:txBody>
      </p:sp>
      <p:pic>
        <p:nvPicPr>
          <p:cNvPr id="1603689177" name="image" descr="{&quot;templafy&quot;:{&quot;id&quot;:&quot;23ab9183-f1eb-4383-8edc-e4bd25d05ee8&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c2eef178-19ed-4d11-9853-50820f4ad70f&quot;}}">
            <a:extLst>
              <a:ext uri="{FF2B5EF4-FFF2-40B4-BE49-F238E27FC236}">
                <a16:creationId xmlns:a16="http://schemas.microsoft.com/office/drawing/2014/main" id="{88D9172A-D409-485C-9FF0-F5FAFAFE6FED}"/>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28b4eb1b-660d-4e03-ad6a-f37fdf0f2453&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19 July 2022</a:t>
            </a:r>
          </a:p>
        </p:txBody>
      </p:sp>
    </p:spTree>
    <p:extLst>
      <p:ext uri="{BB962C8B-B14F-4D97-AF65-F5344CB8AC3E}">
        <p14:creationId xmlns:p14="http://schemas.microsoft.com/office/powerpoint/2010/main" val="4231243534"/>
      </p:ext>
    </p:extLst>
  </p:cSld>
  <p:clrMapOvr>
    <a:masterClrMapping/>
  </p:clrMapOvr>
  <p:transition>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
        <p:nvSpPr>
          <p:cNvPr id="8" name="Rectangle 7" descr="{&quot;templafy&quot;:{&quot;id&quot;:&quot;4cbf9a30-1b73-4d51-bd51-0d1f4795fd6c&quot;}}">
            <a:extLst>
              <a:ext uri="{FF2B5EF4-FFF2-40B4-BE49-F238E27FC236}">
                <a16:creationId xmlns:a16="http://schemas.microsoft.com/office/drawing/2014/main" id="{F55355B6-7B41-4DFF-A7E3-75411D1D3EAC}"/>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2a7e253f-87bd-4854-b49c-54339c3907be&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19 July 2022</a:t>
            </a:r>
          </a:p>
        </p:txBody>
      </p:sp>
    </p:spTree>
    <p:extLst>
      <p:ext uri="{BB962C8B-B14F-4D97-AF65-F5344CB8AC3E}">
        <p14:creationId xmlns:p14="http://schemas.microsoft.com/office/powerpoint/2010/main" val="2562373516"/>
      </p:ext>
    </p:extLst>
  </p:cSld>
  <p:clrMapOvr>
    <a:masterClrMapping/>
  </p:clrMapOvr>
  <p:transition>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0"/>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a:ln>
                  <a:noFill/>
                </a:ln>
                <a:solidFill>
                  <a:schemeClr val="tx1"/>
                </a:solidFill>
                <a:effectLst/>
                <a:uLnTx/>
                <a:uFillTx/>
                <a:latin typeface="+mn-lt"/>
                <a:ea typeface="+mj-ea"/>
                <a:cs typeface="+mj-cs"/>
              </a:rPr>
              <a:t>Thank you</a:t>
            </a:r>
            <a:endParaRPr lang="en-GB" sz="6600" b="1">
              <a:solidFill>
                <a:schemeClr val="tx1"/>
              </a:solidFill>
            </a:endParaRPr>
          </a:p>
        </p:txBody>
      </p:sp>
      <p:pic>
        <p:nvPicPr>
          <p:cNvPr id="134767230" name="image" descr="{&quot;templafy&quot;:{&quot;id&quot;:&quot;a5b4be5d-ce29-461e-aa28-e038d1cb3eda&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f6cd261c-b993-47d3-9284-f756ab2d5c4c&quot;}}">
            <a:extLst>
              <a:ext uri="{FF2B5EF4-FFF2-40B4-BE49-F238E27FC236}">
                <a16:creationId xmlns:a16="http://schemas.microsoft.com/office/drawing/2014/main" id="{6C5B5893-660A-4324-8745-BA513FEB49E3}"/>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150226167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69"/>
            <a:ext cx="111378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fcb4478a-f405-4777-ae7b-bd2b7d7c0430&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cde22ded-9418-43c3-89c7-6083e8da3175&quot;}}" hidden="1">
            <a:extLst>
              <a:ext uri="{FF2B5EF4-FFF2-40B4-BE49-F238E27FC236}">
                <a16:creationId xmlns:a16="http://schemas.microsoft.com/office/drawing/2014/main" id="{395070C2-3A2E-4187-A0BE-15E523B4FEB5}"/>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8122686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50698241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53944148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66821032-2f48-4bd3-98d4-100df3b71f90&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d4fedeaa-47dc-482a-b5e9-0ebce1b73011&quot;}}" hidden="1">
            <a:extLst>
              <a:ext uri="{FF2B5EF4-FFF2-40B4-BE49-F238E27FC236}">
                <a16:creationId xmlns:a16="http://schemas.microsoft.com/office/drawing/2014/main" id="{C0C3D4E7-CB66-4AEA-A74F-65BD571609D3}"/>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334120261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52530689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354136414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f17da701-a986-4788-9470-17cc49d9cd3f&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ca252b7b-7e56-4ea9-827b-99c129e4ebd5&quot;}}" hidden="1">
            <a:extLst>
              <a:ext uri="{FF2B5EF4-FFF2-40B4-BE49-F238E27FC236}">
                <a16:creationId xmlns:a16="http://schemas.microsoft.com/office/drawing/2014/main" id="{6BA968C7-8FB2-4567-8ED6-BABA276053C4}"/>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5634791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DA9B0BB7-0EB0-4A42-9D36-1F39917ECAAB}"/>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9" name="Text Placeholder 5">
            <a:extLst>
              <a:ext uri="{FF2B5EF4-FFF2-40B4-BE49-F238E27FC236}">
                <a16:creationId xmlns:a16="http://schemas.microsoft.com/office/drawing/2014/main" id="{574667DA-6F8F-408F-8888-5A7BECAAA121}"/>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733245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52490543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04396917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a8dd8633-e28b-4a20-ae5d-46f2a26ae7e4&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dc9bcd6a-01e7-4fe9-ab6e-c3aa1804795a&quot;}}" hidden="1">
            <a:extLst>
              <a:ext uri="{FF2B5EF4-FFF2-40B4-BE49-F238E27FC236}">
                <a16:creationId xmlns:a16="http://schemas.microsoft.com/office/drawing/2014/main" id="{986DF998-2FCF-43BF-A18E-C8C9871CD2C9}"/>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426549534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09005791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41598004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a0fa7621-784a-4b22-a904-a4229db26ecc&quot;}}" title="UserProfile.Language.PpEntity">
            <a:extLst>
              <a:ext uri="{FF2B5EF4-FFF2-40B4-BE49-F238E27FC236}">
                <a16:creationId xmlns:a16="http://schemas.microsoft.com/office/drawing/2014/main" id="{D8F201DE-B081-4704-8CA4-5006D62533DB}"/>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23de7551-4c8a-48e2-944c-de8a950bd21b&quot;}}" hidden="1">
            <a:extLst>
              <a:ext uri="{FF2B5EF4-FFF2-40B4-BE49-F238E27FC236}">
                <a16:creationId xmlns:a16="http://schemas.microsoft.com/office/drawing/2014/main" id="{FAA09B43-F1D4-4247-9D1F-387AC36CF096}"/>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40578964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8"/>
            <a:ext cx="5473701"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69106668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1"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8"/>
            <a:ext cx="633740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7"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73687412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50"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8"/>
            <a:ext cx="5473701"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1"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25029242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3"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8"/>
            <a:ext cx="6197790"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6617597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CCC4-CEFD-4081-B0BD-79B595B7E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8DAB32C-FAD5-4672-8A5F-C6391D9DD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FB98EE-E467-44F9-9D89-C2DD009D4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5">
            <a:extLst>
              <a:ext uri="{FF2B5EF4-FFF2-40B4-BE49-F238E27FC236}">
                <a16:creationId xmlns:a16="http://schemas.microsoft.com/office/drawing/2014/main" id="{B85F1D11-9EEC-483E-9B13-BBCE74A27566}"/>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C306E216-1F0E-46A4-851D-B43A4FDF7A06}"/>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9759938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2"/>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4"/>
            <a:ext cx="111378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20569008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127367707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6884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99912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8549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93045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93825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40032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5560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8515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5037-6201-47E2-8A1B-200ED39F7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CD5AF8-8388-4F43-8D65-F5E4184A9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D0B9CC41-2ED3-4926-AC55-47B69DED6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5">
            <a:extLst>
              <a:ext uri="{FF2B5EF4-FFF2-40B4-BE49-F238E27FC236}">
                <a16:creationId xmlns:a16="http://schemas.microsoft.com/office/drawing/2014/main" id="{2AF42D28-78F8-461A-84FB-1FD8D8E65BA3}"/>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DAF717A1-3127-4B59-8515-33AFBF0529A1}"/>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095979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45592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167619439" name="image" descr="{&quot;templafy&quot;:{&quot;id&quot;:&quot;181bff3f-4fc0-48d4-9d3b-b50eb2ddd76f&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57822582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Tree>
    <p:extLst>
      <p:ext uri="{BB962C8B-B14F-4D97-AF65-F5344CB8AC3E}">
        <p14:creationId xmlns:p14="http://schemas.microsoft.com/office/powerpoint/2010/main" val="159426850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399" b="1">
                <a:solidFill>
                  <a:schemeClr val="tx1"/>
                </a:solidFill>
              </a:defRPr>
            </a:lvl1pPr>
          </a:lstStyle>
          <a:p>
            <a:r>
              <a:rPr lang="en-GB"/>
              <a:t>Title here</a:t>
            </a:r>
          </a:p>
        </p:txBody>
      </p:sp>
      <p:pic>
        <p:nvPicPr>
          <p:cNvPr id="783386712" name="image" descr="{&quot;templafy&quot;:{&quot;id&quot;:&quot;8b31bfbd-9fc6-4752-b031-9625f371ecfe&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1579dbfb-4f2c-4b8c-9f52-0808958f144f&quot;}}">
            <a:extLst>
              <a:ext uri="{FF2B5EF4-FFF2-40B4-BE49-F238E27FC236}">
                <a16:creationId xmlns:a16="http://schemas.microsoft.com/office/drawing/2014/main" id="{4ADEDD54-1119-44A0-8526-727E55813B66}"/>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6" name="DATE" descr="{&quot;templafy&quot;:{&quot;id&quot;:&quot;8303a842-d056-4be9-b478-743b36a0d735&quot;}}" title="Form.Date">
            <a:extLst>
              <a:ext uri="{FF2B5EF4-FFF2-40B4-BE49-F238E27FC236}">
                <a16:creationId xmlns:a16="http://schemas.microsoft.com/office/drawing/2014/main" id="{C0600C77-8C6D-46CC-A05D-13A956020A0F}"/>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tx1"/>
                </a:solidFill>
              </a:rPr>
              <a:t>8 June 2022</a:t>
            </a:r>
          </a:p>
        </p:txBody>
      </p:sp>
    </p:spTree>
    <p:extLst>
      <p:ext uri="{BB962C8B-B14F-4D97-AF65-F5344CB8AC3E}">
        <p14:creationId xmlns:p14="http://schemas.microsoft.com/office/powerpoint/2010/main" val="2562101812"/>
      </p:ext>
    </p:extLst>
  </p:cSld>
  <p:clrMapOvr>
    <a:masterClrMapping/>
  </p:clrMapOvr>
  <p:transition>
    <p:fade/>
  </p:transition>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399"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2" y="527051"/>
            <a:ext cx="1337027"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8" y="527051"/>
            <a:ext cx="1337027" cy="738716"/>
          </a:xfrm>
        </p:spPr>
        <p:txBody>
          <a:bodyPr anchor="ctr"/>
          <a:lstStyle>
            <a:lvl1pPr algn="ctr">
              <a:defRPr sz="1000">
                <a:solidFill>
                  <a:schemeClr val="tx2"/>
                </a:solidFill>
              </a:defRPr>
            </a:lvl1pPr>
          </a:lstStyle>
          <a:p>
            <a:r>
              <a:rPr lang="en-US"/>
              <a:t>Client Logo</a:t>
            </a:r>
          </a:p>
        </p:txBody>
      </p:sp>
      <p:pic>
        <p:nvPicPr>
          <p:cNvPr id="389907979" name="image" descr="{&quot;templafy&quot;:{&quot;id&quot;:&quot;afa9f763-75b0-44e2-a30f-f07591882889&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6d55467c-908f-4d4c-8a31-e7500a928706&quot;}}">
            <a:extLst>
              <a:ext uri="{FF2B5EF4-FFF2-40B4-BE49-F238E27FC236}">
                <a16:creationId xmlns:a16="http://schemas.microsoft.com/office/drawing/2014/main" id="{88D9172A-D409-485C-9FF0-F5FAFAFE6FED}"/>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7cd52188-55f7-40fb-a308-cabfe20a2185&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8 June 2022</a:t>
            </a:r>
          </a:p>
        </p:txBody>
      </p:sp>
    </p:spTree>
    <p:extLst>
      <p:ext uri="{BB962C8B-B14F-4D97-AF65-F5344CB8AC3E}">
        <p14:creationId xmlns:p14="http://schemas.microsoft.com/office/powerpoint/2010/main" val="3950927870"/>
      </p:ext>
    </p:extLst>
  </p:cSld>
  <p:clrMapOvr>
    <a:masterClrMapping/>
  </p:clrMapOvr>
  <p:transition>
    <p:fade/>
  </p:transition>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399"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
        <p:nvSpPr>
          <p:cNvPr id="8" name="Rectangle 7" descr="{&quot;templafy&quot;:{&quot;id&quot;:&quot;eb28516d-25c5-4815-8284-95163b200e9f&quot;}}">
            <a:extLst>
              <a:ext uri="{FF2B5EF4-FFF2-40B4-BE49-F238E27FC236}">
                <a16:creationId xmlns:a16="http://schemas.microsoft.com/office/drawing/2014/main" id="{F55355B6-7B41-4DFF-A7E3-75411D1D3EAC}"/>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da8521dc-560f-4d97-83ea-1947e3d855a4&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8 June 2022</a:t>
            </a:r>
          </a:p>
        </p:txBody>
      </p:sp>
    </p:spTree>
    <p:extLst>
      <p:ext uri="{BB962C8B-B14F-4D97-AF65-F5344CB8AC3E}">
        <p14:creationId xmlns:p14="http://schemas.microsoft.com/office/powerpoint/2010/main" val="1158968885"/>
      </p:ext>
    </p:extLst>
  </p:cSld>
  <p:clrMapOvr>
    <a:masterClrMapping/>
  </p:clrMapOvr>
  <p:transition>
    <p:fade/>
  </p:transition>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2"/>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598" b="1" i="0" u="none" strike="noStrike" kern="1200" cap="none" spc="0" normalizeH="0" baseline="0" noProof="0">
                <a:ln>
                  <a:noFill/>
                </a:ln>
                <a:solidFill>
                  <a:schemeClr val="tx1"/>
                </a:solidFill>
                <a:effectLst/>
                <a:uLnTx/>
                <a:uFillTx/>
                <a:latin typeface="+mn-lt"/>
                <a:ea typeface="+mj-ea"/>
                <a:cs typeface="+mj-cs"/>
              </a:rPr>
              <a:t>Thank you</a:t>
            </a:r>
            <a:endParaRPr lang="en-GB" sz="6598" b="1">
              <a:solidFill>
                <a:schemeClr val="tx1"/>
              </a:solidFill>
            </a:endParaRPr>
          </a:p>
        </p:txBody>
      </p:sp>
      <p:pic>
        <p:nvPicPr>
          <p:cNvPr id="1579371817" name="image" descr="{&quot;templafy&quot;:{&quot;id&quot;:&quot;3ce1e12e-fafb-4702-b504-25acb71b3d04&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0a0b2480-c0a4-44b1-9204-50485f763dad&quot;}}">
            <a:extLst>
              <a:ext uri="{FF2B5EF4-FFF2-40B4-BE49-F238E27FC236}">
                <a16:creationId xmlns:a16="http://schemas.microsoft.com/office/drawing/2014/main" id="{6C5B5893-660A-4324-8745-BA513FEB49E3}"/>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497476443"/>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4" y="1692169"/>
            <a:ext cx="111378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2"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7480cb70-adc2-4e23-9b36-8ef3a2144bd9&quot;}}" title="UserProfile.Language.PpEntity">
            <a:extLst>
              <a:ext uri="{FF2B5EF4-FFF2-40B4-BE49-F238E27FC236}">
                <a16:creationId xmlns:a16="http://schemas.microsoft.com/office/drawing/2014/main" id="{AFF39282-D6ED-43E9-B547-568736DA7ED5}"/>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b9d3aaa6-2e38-4d29-a1f1-428a94d25d1e&quot;}}" hidden="1">
            <a:extLst>
              <a:ext uri="{FF2B5EF4-FFF2-40B4-BE49-F238E27FC236}">
                <a16:creationId xmlns:a16="http://schemas.microsoft.com/office/drawing/2014/main" id="{395070C2-3A2E-4187-A0BE-15E523B4FEB5}"/>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2057440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02671373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745498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theme" Target="../theme/theme4.xml"/><Relationship Id="rId8"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theme" Target="../theme/theme5.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8" Type="http://schemas.openxmlformats.org/officeDocument/2006/relationships/slideLayout" Target="../slideLayouts/slideLayout100.xml"/><Relationship Id="rId3" Type="http://schemas.openxmlformats.org/officeDocument/2006/relationships/slideLayout" Target="../slideLayouts/slideLayout9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21" Type="http://schemas.openxmlformats.org/officeDocument/2006/relationships/slideLayout" Target="../slideLayouts/slideLayout149.xml"/><Relationship Id="rId34" Type="http://schemas.openxmlformats.org/officeDocument/2006/relationships/slideLayout" Target="../slideLayouts/slideLayout162.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slideLayout" Target="../slideLayouts/slideLayout161.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29" Type="http://schemas.openxmlformats.org/officeDocument/2006/relationships/slideLayout" Target="../slideLayouts/slideLayout157.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37" Type="http://schemas.openxmlformats.org/officeDocument/2006/relationships/theme" Target="../theme/theme6.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36" Type="http://schemas.openxmlformats.org/officeDocument/2006/relationships/slideLayout" Target="../slideLayouts/slideLayout164.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31" Type="http://schemas.openxmlformats.org/officeDocument/2006/relationships/slideLayout" Target="../slideLayouts/slideLayout159.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35" Type="http://schemas.openxmlformats.org/officeDocument/2006/relationships/slideLayout" Target="../slideLayouts/slideLayout163.xml"/><Relationship Id="rId8" Type="http://schemas.openxmlformats.org/officeDocument/2006/relationships/slideLayout" Target="../slideLayouts/slideLayout136.xml"/><Relationship Id="rId3" Type="http://schemas.openxmlformats.org/officeDocument/2006/relationships/slideLayout" Target="../slideLayouts/slideLayout131.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slideLayout" Target="../slideLayouts/slideLayout190.xml"/><Relationship Id="rId39" Type="http://schemas.openxmlformats.org/officeDocument/2006/relationships/slideLayout" Target="../slideLayouts/slideLayout203.xml"/><Relationship Id="rId21" Type="http://schemas.openxmlformats.org/officeDocument/2006/relationships/slideLayout" Target="../slideLayouts/slideLayout185.xml"/><Relationship Id="rId34" Type="http://schemas.openxmlformats.org/officeDocument/2006/relationships/slideLayout" Target="../slideLayouts/slideLayout198.xml"/><Relationship Id="rId42" Type="http://schemas.openxmlformats.org/officeDocument/2006/relationships/slideLayout" Target="../slideLayouts/slideLayout206.xml"/><Relationship Id="rId47" Type="http://schemas.openxmlformats.org/officeDocument/2006/relationships/slideLayout" Target="../slideLayouts/slideLayout211.xml"/><Relationship Id="rId50" Type="http://schemas.openxmlformats.org/officeDocument/2006/relationships/slideLayout" Target="../slideLayouts/slideLayout214.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9" Type="http://schemas.openxmlformats.org/officeDocument/2006/relationships/slideLayout" Target="../slideLayouts/slideLayout193.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32" Type="http://schemas.openxmlformats.org/officeDocument/2006/relationships/slideLayout" Target="../slideLayouts/slideLayout196.xml"/><Relationship Id="rId37" Type="http://schemas.openxmlformats.org/officeDocument/2006/relationships/slideLayout" Target="../slideLayouts/slideLayout201.xml"/><Relationship Id="rId40" Type="http://schemas.openxmlformats.org/officeDocument/2006/relationships/slideLayout" Target="../slideLayouts/slideLayout204.xml"/><Relationship Id="rId45" Type="http://schemas.openxmlformats.org/officeDocument/2006/relationships/slideLayout" Target="../slideLayouts/slideLayout209.xml"/><Relationship Id="rId53" Type="http://schemas.openxmlformats.org/officeDocument/2006/relationships/image" Target="../media/image6.svg"/><Relationship Id="rId5" Type="http://schemas.openxmlformats.org/officeDocument/2006/relationships/slideLayout" Target="../slideLayouts/slideLayout169.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31" Type="http://schemas.openxmlformats.org/officeDocument/2006/relationships/slideLayout" Target="../slideLayouts/slideLayout195.xml"/><Relationship Id="rId44" Type="http://schemas.openxmlformats.org/officeDocument/2006/relationships/slideLayout" Target="../slideLayouts/slideLayout208.xml"/><Relationship Id="rId52" Type="http://schemas.openxmlformats.org/officeDocument/2006/relationships/image" Target="../media/image5.png"/><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slideLayout" Target="../slideLayouts/slideLayout194.xml"/><Relationship Id="rId35" Type="http://schemas.openxmlformats.org/officeDocument/2006/relationships/slideLayout" Target="../slideLayouts/slideLayout199.xml"/><Relationship Id="rId43" Type="http://schemas.openxmlformats.org/officeDocument/2006/relationships/slideLayout" Target="../slideLayouts/slideLayout207.xml"/><Relationship Id="rId48" Type="http://schemas.openxmlformats.org/officeDocument/2006/relationships/slideLayout" Target="../slideLayouts/slideLayout212.xml"/><Relationship Id="rId8" Type="http://schemas.openxmlformats.org/officeDocument/2006/relationships/slideLayout" Target="../slideLayouts/slideLayout172.xml"/><Relationship Id="rId51" Type="http://schemas.openxmlformats.org/officeDocument/2006/relationships/theme" Target="../theme/theme7.xml"/><Relationship Id="rId3" Type="http://schemas.openxmlformats.org/officeDocument/2006/relationships/slideLayout" Target="../slideLayouts/slideLayout167.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38" Type="http://schemas.openxmlformats.org/officeDocument/2006/relationships/slideLayout" Target="../slideLayouts/slideLayout202.xml"/><Relationship Id="rId46" Type="http://schemas.openxmlformats.org/officeDocument/2006/relationships/slideLayout" Target="../slideLayouts/slideLayout210.xml"/><Relationship Id="rId20" Type="http://schemas.openxmlformats.org/officeDocument/2006/relationships/slideLayout" Target="../slideLayouts/slideLayout184.xml"/><Relationship Id="rId41" Type="http://schemas.openxmlformats.org/officeDocument/2006/relationships/slideLayout" Target="../slideLayouts/slideLayout205.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36" Type="http://schemas.openxmlformats.org/officeDocument/2006/relationships/slideLayout" Target="../slideLayouts/slideLayout200.xml"/><Relationship Id="rId49" Type="http://schemas.openxmlformats.org/officeDocument/2006/relationships/slideLayout" Target="../slideLayouts/slideLayout2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16C672-8F8C-49BE-B74E-FA52326937ED}"/>
              </a:ext>
            </a:extLst>
          </p:cNvPr>
          <p:cNvSpPr/>
          <p:nvPr userDrawn="1"/>
        </p:nvSpPr>
        <p:spPr>
          <a:xfrm>
            <a:off x="-184484" y="6176963"/>
            <a:ext cx="12420000" cy="720000"/>
          </a:xfrm>
          <a:prstGeom prst="rect">
            <a:avLst/>
          </a:prstGeom>
          <a:solidFill>
            <a:srgbClr val="B12B32"/>
          </a:solidFill>
          <a:ln>
            <a:solidFill>
              <a:srgbClr val="B12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AB37CCCF-57B5-4C23-AE09-734E1494B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B6B9A85-8286-4B15-9EB6-EE87C508F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a:extLst>
              <a:ext uri="{FF2B5EF4-FFF2-40B4-BE49-F238E27FC236}">
                <a16:creationId xmlns:a16="http://schemas.microsoft.com/office/drawing/2014/main" id="{774DDFAD-7FB5-40B9-AA65-08EF1C41C334}"/>
              </a:ext>
            </a:extLst>
          </p:cNvPr>
          <p:cNvSpPr txBox="1"/>
          <p:nvPr userDrawn="1"/>
        </p:nvSpPr>
        <p:spPr>
          <a:xfrm>
            <a:off x="8339015" y="6311900"/>
            <a:ext cx="3014785" cy="276999"/>
          </a:xfrm>
          <a:prstGeom prst="rect">
            <a:avLst/>
          </a:prstGeom>
          <a:noFill/>
        </p:spPr>
        <p:txBody>
          <a:bodyPr wrap="square" rtlCol="0" anchor="ctr">
            <a:spAutoFit/>
          </a:bodyPr>
          <a:lstStyle/>
          <a:p>
            <a:pPr algn="ctr"/>
            <a:r>
              <a:rPr lang="en-GB" sz="1200" b="1" dirty="0">
                <a:solidFill>
                  <a:schemeClr val="bg1"/>
                </a:solidFill>
                <a:latin typeface="SansSerif" panose="00000400000000000000" pitchFamily="2" charset="2"/>
                <a:cs typeface="Times New Roman" panose="02020603050405020304" pitchFamily="18" charset="0"/>
              </a:rPr>
              <a:t>Technical Committee 206</a:t>
            </a:r>
          </a:p>
        </p:txBody>
      </p:sp>
      <p:pic>
        <p:nvPicPr>
          <p:cNvPr id="10" name="Picture 9">
            <a:extLst>
              <a:ext uri="{FF2B5EF4-FFF2-40B4-BE49-F238E27FC236}">
                <a16:creationId xmlns:a16="http://schemas.microsoft.com/office/drawing/2014/main" id="{1B54005B-B578-4257-900A-B79395780C34}"/>
              </a:ext>
            </a:extLst>
          </p:cNvPr>
          <p:cNvPicPr>
            <a:picLocks noChangeAspect="1" noChangeArrowheads="1"/>
          </p:cNvPicPr>
          <p:nvPr userDrawn="1"/>
        </p:nvPicPr>
        <p:blipFill>
          <a:blip r:embed="rId15" cstate="print"/>
          <a:srcRect r="79137"/>
          <a:stretch>
            <a:fillRect/>
          </a:stretch>
        </p:blipFill>
        <p:spPr bwMode="auto">
          <a:xfrm>
            <a:off x="11073841" y="6179183"/>
            <a:ext cx="923335" cy="699930"/>
          </a:xfrm>
          <a:prstGeom prst="rect">
            <a:avLst/>
          </a:prstGeom>
          <a:noFill/>
        </p:spPr>
      </p:pic>
    </p:spTree>
    <p:extLst>
      <p:ext uri="{BB962C8B-B14F-4D97-AF65-F5344CB8AC3E}">
        <p14:creationId xmlns:p14="http://schemas.microsoft.com/office/powerpoint/2010/main" val="164297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71" r:id="rId11"/>
    <p:sldLayoutId id="2147483897" r:id="rId12"/>
    <p:sldLayoutId id="2147483898"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SansSerif" panose="00000400000000000000" pitchFamily="2" charset="2"/>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C338A-5B13-462A-8DCE-C0D99A79EA85}"/>
              </a:ext>
            </a:extLst>
          </p:cNvPr>
          <p:cNvSpPr>
            <a:spLocks noGrp="1"/>
          </p:cNvSpPr>
          <p:nvPr>
            <p:ph type="title"/>
          </p:nvPr>
        </p:nvSpPr>
        <p:spPr>
          <a:xfrm>
            <a:off x="838200" y="1055601"/>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2B3B0B5-1B74-4616-ABA1-71EA52D0F8E2}"/>
              </a:ext>
            </a:extLst>
          </p:cNvPr>
          <p:cNvSpPr>
            <a:spLocks noGrp="1"/>
          </p:cNvSpPr>
          <p:nvPr>
            <p:ph type="body" idx="1"/>
          </p:nvPr>
        </p:nvSpPr>
        <p:spPr>
          <a:xfrm>
            <a:off x="838200" y="2360645"/>
            <a:ext cx="10515600" cy="38163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6495B0C7-4862-4CA2-9FA7-89212B3DF120}"/>
              </a:ext>
            </a:extLst>
          </p:cNvPr>
          <p:cNvSpPr/>
          <p:nvPr userDrawn="1"/>
        </p:nvSpPr>
        <p:spPr>
          <a:xfrm>
            <a:off x="-114000" y="-38963"/>
            <a:ext cx="12420000" cy="1080000"/>
          </a:xfrm>
          <a:prstGeom prst="rect">
            <a:avLst/>
          </a:prstGeom>
          <a:solidFill>
            <a:srgbClr val="B12B32"/>
          </a:solidFill>
          <a:ln>
            <a:solidFill>
              <a:srgbClr val="B12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Shape&#10;&#10;Description automatically generated">
            <a:extLst>
              <a:ext uri="{FF2B5EF4-FFF2-40B4-BE49-F238E27FC236}">
                <a16:creationId xmlns:a16="http://schemas.microsoft.com/office/drawing/2014/main" id="{AE447707-E9F4-4178-982D-995CD29B9A0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92360" y="51037"/>
            <a:ext cx="1123017" cy="900000"/>
          </a:xfrm>
          <a:prstGeom prst="rect">
            <a:avLst/>
          </a:prstGeom>
        </p:spPr>
      </p:pic>
      <p:sp>
        <p:nvSpPr>
          <p:cNvPr id="10" name="TextBox 9">
            <a:extLst>
              <a:ext uri="{FF2B5EF4-FFF2-40B4-BE49-F238E27FC236}">
                <a16:creationId xmlns:a16="http://schemas.microsoft.com/office/drawing/2014/main" id="{C14AC782-8035-4524-9389-9BE8C9452EE7}"/>
              </a:ext>
            </a:extLst>
          </p:cNvPr>
          <p:cNvSpPr txBox="1"/>
          <p:nvPr userDrawn="1"/>
        </p:nvSpPr>
        <p:spPr>
          <a:xfrm>
            <a:off x="3354001" y="191550"/>
            <a:ext cx="5480539" cy="707886"/>
          </a:xfrm>
          <a:prstGeom prst="rect">
            <a:avLst/>
          </a:prstGeom>
          <a:noFill/>
        </p:spPr>
        <p:txBody>
          <a:bodyPr wrap="square" rtlCol="0">
            <a:spAutoFit/>
          </a:bodyPr>
          <a:lstStyle/>
          <a:p>
            <a:pPr algn="ctr"/>
            <a:r>
              <a:rPr lang="en-GB" sz="2000" b="1" dirty="0">
                <a:solidFill>
                  <a:schemeClr val="bg1"/>
                </a:solidFill>
                <a:latin typeface="SansSerif" panose="00000400000000000000" pitchFamily="2" charset="2"/>
                <a:cs typeface="Times New Roman" panose="02020603050405020304" pitchFamily="18" charset="0"/>
              </a:rPr>
              <a:t>International Society for Soil Mechanics and Geotechnical Engineering</a:t>
            </a:r>
          </a:p>
        </p:txBody>
      </p:sp>
      <p:sp>
        <p:nvSpPr>
          <p:cNvPr id="11" name="TextBox 10">
            <a:extLst>
              <a:ext uri="{FF2B5EF4-FFF2-40B4-BE49-F238E27FC236}">
                <a16:creationId xmlns:a16="http://schemas.microsoft.com/office/drawing/2014/main" id="{7C4A4E22-7DD2-470E-8588-E6E808BD49C7}"/>
              </a:ext>
            </a:extLst>
          </p:cNvPr>
          <p:cNvSpPr txBox="1"/>
          <p:nvPr userDrawn="1"/>
        </p:nvSpPr>
        <p:spPr>
          <a:xfrm>
            <a:off x="10219841" y="93159"/>
            <a:ext cx="1970314" cy="923330"/>
          </a:xfrm>
          <a:prstGeom prst="rect">
            <a:avLst/>
          </a:prstGeom>
          <a:noFill/>
        </p:spPr>
        <p:txBody>
          <a:bodyPr wrap="square" rtlCol="0" anchor="ctr">
            <a:spAutoFit/>
          </a:bodyPr>
          <a:lstStyle/>
          <a:p>
            <a:pPr algn="ctr"/>
            <a:r>
              <a:rPr lang="en-GB" sz="1800" b="1" dirty="0">
                <a:solidFill>
                  <a:schemeClr val="bg1"/>
                </a:solidFill>
                <a:latin typeface="SansSerif" panose="00000400000000000000" pitchFamily="2" charset="2"/>
                <a:cs typeface="Times New Roman" panose="02020603050405020304" pitchFamily="18" charset="0"/>
              </a:rPr>
              <a:t>Technical Committee</a:t>
            </a:r>
          </a:p>
          <a:p>
            <a:pPr algn="ctr"/>
            <a:r>
              <a:rPr lang="en-GB" sz="1800" b="1" dirty="0">
                <a:solidFill>
                  <a:schemeClr val="bg1"/>
                </a:solidFill>
                <a:latin typeface="SansSerif" panose="00000400000000000000" pitchFamily="2" charset="2"/>
                <a:cs typeface="Times New Roman" panose="02020603050405020304" pitchFamily="18" charset="0"/>
              </a:rPr>
              <a:t>206</a:t>
            </a:r>
          </a:p>
        </p:txBody>
      </p:sp>
    </p:spTree>
    <p:extLst>
      <p:ext uri="{BB962C8B-B14F-4D97-AF65-F5344CB8AC3E}">
        <p14:creationId xmlns:p14="http://schemas.microsoft.com/office/powerpoint/2010/main" val="1383075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SansSerif" panose="00000400000000000000" pitchFamily="2" charset="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68"/>
            <a:ext cx="11137898" cy="461665"/>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2"/>
            <a:ext cx="11137898" cy="461718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Infographics</a:t>
            </a:r>
          </a:p>
          <a:p>
            <a:pPr lvl="6"/>
            <a:r>
              <a:rPr lang="en-US" dirty="0"/>
              <a:t>7 Header</a:t>
            </a:r>
          </a:p>
          <a:p>
            <a:pPr lvl="7"/>
            <a:r>
              <a:rPr lang="en-US" dirty="0"/>
              <a:t>8</a:t>
            </a:r>
          </a:p>
          <a:p>
            <a:pPr lvl="8"/>
            <a:r>
              <a:rPr lang="en-US" dirty="0"/>
              <a:t>9</a:t>
            </a:r>
          </a:p>
        </p:txBody>
      </p:sp>
      <p:sp>
        <p:nvSpPr>
          <p:cNvPr id="8" name="CLASS" descr="{&quot;templafy&quot;:{&quot;id&quot;:&quot;93535912-ef24-4706-9807-5bc131513adc&quot;}}" hidden="1">
            <a:extLst>
              <a:ext uri="{FF2B5EF4-FFF2-40B4-BE49-F238E27FC236}">
                <a16:creationId xmlns:a16="http://schemas.microsoft.com/office/drawing/2014/main" id="{373DD903-8E3F-4CC6-B96F-4B41958A845D}"/>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3608465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20" r:id="rId35"/>
    <p:sldLayoutId id="2147483721" r:id="rId36"/>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68"/>
            <a:ext cx="111378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2"/>
            <a:ext cx="111378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8" name="CLASS" descr="{&quot;templafy&quot;:{&quot;id&quot;:&quot;e1b7bceb-b75f-4907-829f-8c3cce19cbe9&quot;}}" hidden="1">
            <a:extLst>
              <a:ext uri="{FF2B5EF4-FFF2-40B4-BE49-F238E27FC236}">
                <a16:creationId xmlns:a16="http://schemas.microsoft.com/office/drawing/2014/main" id="{373DD903-8E3F-4CC6-B96F-4B41958A845D}"/>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898832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70"/>
            <a:ext cx="111378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4"/>
            <a:ext cx="111378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8" name="CLASS" descr="{&quot;templafy&quot;:{&quot;id&quot;:&quot;33585255-5cfa-4548-9ba3-a7add87ce2a6&quot;}}" hidden="1">
            <a:extLst>
              <a:ext uri="{FF2B5EF4-FFF2-40B4-BE49-F238E27FC236}">
                <a16:creationId xmlns:a16="http://schemas.microsoft.com/office/drawing/2014/main" id="{373DD903-8E3F-4CC6-B96F-4B41958A845D}"/>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14420560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Lst>
  <p:transition>
    <p:fade/>
  </p:transition>
  <p:hf sldNum="0" hdr="0" ftr="0" dt="0"/>
  <p:txStyles>
    <p:titleStyle>
      <a:lvl1pPr algn="l" defTabSz="913897" rtl="0" eaLnBrk="1" latinLnBrk="0" hangingPunct="1">
        <a:lnSpc>
          <a:spcPct val="100000"/>
        </a:lnSpc>
        <a:spcBef>
          <a:spcPct val="0"/>
        </a:spcBef>
        <a:buNone/>
        <a:defRPr lang="en-GB" sz="2799" b="1" kern="1200" dirty="0" smtClean="0">
          <a:solidFill>
            <a:schemeClr val="tx1"/>
          </a:solidFill>
          <a:latin typeface="+mj-lt"/>
          <a:ea typeface="+mj-ea"/>
          <a:cs typeface="+mj-cs"/>
        </a:defRPr>
      </a:lvl1pPr>
    </p:titleStyle>
    <p:bodyStyle>
      <a:lvl1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19" indent="-137119"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19944" indent="-182825"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769" indent="-182825"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5298" kern="1200" cap="all" baseline="0">
          <a:solidFill>
            <a:schemeClr val="tx1"/>
          </a:solidFill>
          <a:latin typeface="+mn-lt"/>
          <a:ea typeface="+mn-ea"/>
          <a:cs typeface="+mn-cs"/>
        </a:defRPr>
      </a:lvl6pPr>
      <a:lvl7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2999" kern="1200">
          <a:solidFill>
            <a:schemeClr val="tx1"/>
          </a:solidFill>
          <a:latin typeface="+mn-lt"/>
          <a:ea typeface="+mn-ea"/>
          <a:cs typeface="+mn-cs"/>
        </a:defRPr>
      </a:lvl7pPr>
      <a:lvl8pPr marL="137119" indent="-201108" algn="l" defTabSz="913897"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19" indent="-201108" algn="l" defTabSz="913897"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3897" rtl="0" eaLnBrk="1" latinLnBrk="0" hangingPunct="1">
        <a:defRPr sz="1799" kern="1200">
          <a:solidFill>
            <a:schemeClr val="tx1"/>
          </a:solidFill>
          <a:latin typeface="+mn-lt"/>
          <a:ea typeface="+mn-ea"/>
          <a:cs typeface="+mn-cs"/>
        </a:defRPr>
      </a:lvl1pPr>
      <a:lvl2pPr marL="456949" algn="l" defTabSz="913897" rtl="0" eaLnBrk="1" latinLnBrk="0" hangingPunct="1">
        <a:defRPr sz="1799" kern="1200">
          <a:solidFill>
            <a:schemeClr val="tx1"/>
          </a:solidFill>
          <a:latin typeface="+mn-lt"/>
          <a:ea typeface="+mn-ea"/>
          <a:cs typeface="+mn-cs"/>
        </a:defRPr>
      </a:lvl2pPr>
      <a:lvl3pPr marL="913897" algn="l" defTabSz="913897" rtl="0" eaLnBrk="1" latinLnBrk="0" hangingPunct="1">
        <a:defRPr sz="1799" kern="1200">
          <a:solidFill>
            <a:schemeClr val="tx1"/>
          </a:solidFill>
          <a:latin typeface="+mn-lt"/>
          <a:ea typeface="+mn-ea"/>
          <a:cs typeface="+mn-cs"/>
        </a:defRPr>
      </a:lvl3pPr>
      <a:lvl4pPr marL="1370846" algn="l" defTabSz="913897" rtl="0" eaLnBrk="1" latinLnBrk="0" hangingPunct="1">
        <a:defRPr sz="1799" kern="1200">
          <a:solidFill>
            <a:schemeClr val="tx1"/>
          </a:solidFill>
          <a:latin typeface="+mn-lt"/>
          <a:ea typeface="+mn-ea"/>
          <a:cs typeface="+mn-cs"/>
        </a:defRPr>
      </a:lvl4pPr>
      <a:lvl5pPr marL="1827794" algn="l" defTabSz="913897" rtl="0" eaLnBrk="1" latinLnBrk="0" hangingPunct="1">
        <a:defRPr sz="1799" kern="1200">
          <a:solidFill>
            <a:schemeClr val="tx1"/>
          </a:solidFill>
          <a:latin typeface="+mn-lt"/>
          <a:ea typeface="+mn-ea"/>
          <a:cs typeface="+mn-cs"/>
        </a:defRPr>
      </a:lvl5pPr>
      <a:lvl6pPr marL="2284743" algn="l" defTabSz="913897" rtl="0" eaLnBrk="1" latinLnBrk="0" hangingPunct="1">
        <a:defRPr sz="1799" kern="1200">
          <a:solidFill>
            <a:schemeClr val="tx1"/>
          </a:solidFill>
          <a:latin typeface="+mn-lt"/>
          <a:ea typeface="+mn-ea"/>
          <a:cs typeface="+mn-cs"/>
        </a:defRPr>
      </a:lvl6pPr>
      <a:lvl7pPr marL="2741691" algn="l" defTabSz="913897" rtl="0" eaLnBrk="1" latinLnBrk="0" hangingPunct="1">
        <a:defRPr sz="1799" kern="1200">
          <a:solidFill>
            <a:schemeClr val="tx1"/>
          </a:solidFill>
          <a:latin typeface="+mn-lt"/>
          <a:ea typeface="+mn-ea"/>
          <a:cs typeface="+mn-cs"/>
        </a:defRPr>
      </a:lvl7pPr>
      <a:lvl8pPr marL="3198640" algn="l" defTabSz="913897" rtl="0" eaLnBrk="1" latinLnBrk="0" hangingPunct="1">
        <a:defRPr sz="1799" kern="1200">
          <a:solidFill>
            <a:schemeClr val="tx1"/>
          </a:solidFill>
          <a:latin typeface="+mn-lt"/>
          <a:ea typeface="+mn-ea"/>
          <a:cs typeface="+mn-cs"/>
        </a:defRPr>
      </a:lvl8pPr>
      <a:lvl9pPr marL="3655589" algn="l" defTabSz="91389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2" y="529169"/>
            <a:ext cx="11137899" cy="461665"/>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2" y="1709532"/>
            <a:ext cx="11137899" cy="461718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Infographics</a:t>
            </a:r>
          </a:p>
          <a:p>
            <a:pPr lvl="6"/>
            <a:r>
              <a:rPr lang="en-US" dirty="0"/>
              <a:t>7 Header</a:t>
            </a:r>
          </a:p>
          <a:p>
            <a:pPr lvl="7"/>
            <a:r>
              <a:rPr lang="en-US" dirty="0"/>
              <a:t>8</a:t>
            </a:r>
          </a:p>
          <a:p>
            <a:pPr lvl="8"/>
            <a:r>
              <a:rPr lang="en-US" dirty="0"/>
              <a:t>9</a:t>
            </a:r>
          </a:p>
        </p:txBody>
      </p:sp>
      <p:sp>
        <p:nvSpPr>
          <p:cNvPr id="8" name="CLASS" descr="{&quot;templafy&quot;:{&quot;id&quot;:&quot;93535912-ef24-4706-9807-5bc131513adc&quot;}}" hidden="1">
            <a:extLst>
              <a:ext uri="{FF2B5EF4-FFF2-40B4-BE49-F238E27FC236}">
                <a16:creationId xmlns:a16="http://schemas.microsoft.com/office/drawing/2014/main" id="{373DD903-8E3F-4CC6-B96F-4B41958A845D}"/>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285013452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 id="2147483840" r:id="rId33"/>
    <p:sldLayoutId id="2147483841" r:id="rId34"/>
    <p:sldLayoutId id="2147483842" r:id="rId35"/>
    <p:sldLayoutId id="2147483843" r:id="rId36"/>
  </p:sldLayoutIdLst>
  <p:transition>
    <p:fade/>
  </p:transition>
  <p:hf sldNum="0" hdr="0" ftr="0" dt="0"/>
  <p:txStyles>
    <p:titleStyle>
      <a:lvl1pPr algn="l" defTabSz="914148"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57" indent="-137157"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32" indent="-182875"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07" indent="-182875"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57" indent="-201163" algn="l" defTabSz="914148"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57" indent="-201163" algn="l" defTabSz="914148"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48" rtl="0" eaLnBrk="1" latinLnBrk="0" hangingPunct="1">
        <a:defRPr sz="1800" kern="1200">
          <a:solidFill>
            <a:schemeClr val="tx1"/>
          </a:solidFill>
          <a:latin typeface="+mn-lt"/>
          <a:ea typeface="+mn-ea"/>
          <a:cs typeface="+mn-cs"/>
        </a:defRPr>
      </a:lvl1pPr>
      <a:lvl2pPr marL="457075" algn="l" defTabSz="914148" rtl="0" eaLnBrk="1" latinLnBrk="0" hangingPunct="1">
        <a:defRPr sz="1800" kern="1200">
          <a:solidFill>
            <a:schemeClr val="tx1"/>
          </a:solidFill>
          <a:latin typeface="+mn-lt"/>
          <a:ea typeface="+mn-ea"/>
          <a:cs typeface="+mn-cs"/>
        </a:defRPr>
      </a:lvl2pPr>
      <a:lvl3pPr marL="914148" algn="l" defTabSz="914148" rtl="0" eaLnBrk="1" latinLnBrk="0" hangingPunct="1">
        <a:defRPr sz="1800" kern="1200">
          <a:solidFill>
            <a:schemeClr val="tx1"/>
          </a:solidFill>
          <a:latin typeface="+mn-lt"/>
          <a:ea typeface="+mn-ea"/>
          <a:cs typeface="+mn-cs"/>
        </a:defRPr>
      </a:lvl3pPr>
      <a:lvl4pPr marL="1371223" algn="l" defTabSz="914148" rtl="0" eaLnBrk="1" latinLnBrk="0" hangingPunct="1">
        <a:defRPr sz="1800" kern="1200">
          <a:solidFill>
            <a:schemeClr val="tx1"/>
          </a:solidFill>
          <a:latin typeface="+mn-lt"/>
          <a:ea typeface="+mn-ea"/>
          <a:cs typeface="+mn-cs"/>
        </a:defRPr>
      </a:lvl4pPr>
      <a:lvl5pPr marL="1828297" algn="l" defTabSz="914148" rtl="0" eaLnBrk="1" latinLnBrk="0" hangingPunct="1">
        <a:defRPr sz="1800" kern="1200">
          <a:solidFill>
            <a:schemeClr val="tx1"/>
          </a:solidFill>
          <a:latin typeface="+mn-lt"/>
          <a:ea typeface="+mn-ea"/>
          <a:cs typeface="+mn-cs"/>
        </a:defRPr>
      </a:lvl5pPr>
      <a:lvl6pPr marL="2285372" algn="l" defTabSz="914148" rtl="0" eaLnBrk="1" latinLnBrk="0" hangingPunct="1">
        <a:defRPr sz="1800" kern="1200">
          <a:solidFill>
            <a:schemeClr val="tx1"/>
          </a:solidFill>
          <a:latin typeface="+mn-lt"/>
          <a:ea typeface="+mn-ea"/>
          <a:cs typeface="+mn-cs"/>
        </a:defRPr>
      </a:lvl6pPr>
      <a:lvl7pPr marL="2742446" algn="l" defTabSz="914148" rtl="0" eaLnBrk="1" latinLnBrk="0" hangingPunct="1">
        <a:defRPr sz="1800" kern="1200">
          <a:solidFill>
            <a:schemeClr val="tx1"/>
          </a:solidFill>
          <a:latin typeface="+mn-lt"/>
          <a:ea typeface="+mn-ea"/>
          <a:cs typeface="+mn-cs"/>
        </a:defRPr>
      </a:lvl7pPr>
      <a:lvl8pPr marL="3199520" algn="l" defTabSz="914148" rtl="0" eaLnBrk="1" latinLnBrk="0" hangingPunct="1">
        <a:defRPr sz="1800" kern="1200">
          <a:solidFill>
            <a:schemeClr val="tx1"/>
          </a:solidFill>
          <a:latin typeface="+mn-lt"/>
          <a:ea typeface="+mn-ea"/>
          <a:cs typeface="+mn-cs"/>
        </a:defRPr>
      </a:lvl8pPr>
      <a:lvl9pPr marL="3656595" algn="l" defTabSz="91414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4"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dirty="0"/>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4" y="1810800"/>
            <a:ext cx="10874375" cy="4355051"/>
          </a:xfrm>
          <a:prstGeom prst="rect">
            <a:avLst/>
          </a:prstGeom>
        </p:spPr>
        <p:txBody>
          <a:bodyPr vert="horz" lIns="0" tIns="0" rIns="0" bIns="0" rtlCol="0">
            <a:no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pic>
        <p:nvPicPr>
          <p:cNvPr id="6" name="Graphic 5">
            <a:extLst>
              <a:ext uri="{FF2B5EF4-FFF2-40B4-BE49-F238E27FC236}">
                <a16:creationId xmlns:a16="http://schemas.microsoft.com/office/drawing/2014/main" id="{2ECF81F8-0FF8-428B-8FBC-B2925CACD956}"/>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113895885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881" r:id="rId36"/>
    <p:sldLayoutId id="2147483882" r:id="rId37"/>
    <p:sldLayoutId id="2147483883" r:id="rId38"/>
    <p:sldLayoutId id="2147483884" r:id="rId39"/>
    <p:sldLayoutId id="2147483885" r:id="rId40"/>
    <p:sldLayoutId id="2147483886" r:id="rId41"/>
    <p:sldLayoutId id="2147483887" r:id="rId42"/>
    <p:sldLayoutId id="2147483888" r:id="rId43"/>
    <p:sldLayoutId id="2147483889" r:id="rId44"/>
    <p:sldLayoutId id="2147483890" r:id="rId45"/>
    <p:sldLayoutId id="2147483891" r:id="rId46"/>
    <p:sldLayoutId id="2147483892" r:id="rId47"/>
    <p:sldLayoutId id="2147483893" r:id="rId48"/>
    <p:sldLayoutId id="2147483894" r:id="rId49"/>
    <p:sldLayoutId id="2147483895" r:id="rId50"/>
  </p:sldLayoutIdLst>
  <p:hf sldNum="0" hdr="0" ftr="0" dt="0"/>
  <p:txStyles>
    <p:titleStyle>
      <a:lvl1pPr algn="l" defTabSz="914377"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359991" indent="-359991" algn="l" defTabSz="914377"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19982" indent="-359991" algn="l" defTabSz="914377"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377"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377"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377"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377"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377"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377"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p15:clr>
            <a:srgbClr val="F26B43"/>
          </p15:clr>
        </p15:guide>
        <p15:guide id="4" orient="horz" pos="414">
          <p15:clr>
            <a:srgbClr val="F26B43"/>
          </p15:clr>
        </p15:guide>
        <p15:guide id="5" pos="1435">
          <p15:clr>
            <a:srgbClr val="F26B43"/>
          </p15:clr>
        </p15:guide>
        <p15:guide id="6" pos="1580">
          <p15:clr>
            <a:srgbClr val="F26B43"/>
          </p15:clr>
        </p15:guide>
        <p15:guide id="7" pos="2601">
          <p15:clr>
            <a:srgbClr val="F26B43"/>
          </p15:clr>
        </p15:guide>
        <p15:guide id="8" pos="2746">
          <p15:clr>
            <a:srgbClr val="F26B43"/>
          </p15:clr>
        </p15:guide>
        <p15:guide id="9" pos="3766">
          <p15:clr>
            <a:srgbClr val="F26B43"/>
          </p15:clr>
        </p15:guide>
        <p15:guide id="10" pos="3911">
          <p15:clr>
            <a:srgbClr val="F26B43"/>
          </p15:clr>
        </p15:guide>
        <p15:guide id="11" pos="4932">
          <p15:clr>
            <a:srgbClr val="F26B43"/>
          </p15:clr>
        </p15:guide>
        <p15:guide id="12" pos="5077">
          <p15:clr>
            <a:srgbClr val="F26B43"/>
          </p15:clr>
        </p15:guide>
        <p15:guide id="13" pos="6098">
          <p15:clr>
            <a:srgbClr val="F26B43"/>
          </p15:clr>
        </p15:guide>
        <p15:guide id="14" pos="6243">
          <p15:clr>
            <a:srgbClr val="F26B43"/>
          </p15:clr>
        </p15:guide>
        <p15:guide id="15" pos="7263">
          <p15:clr>
            <a:srgbClr val="F26B43"/>
          </p15:clr>
        </p15:guide>
        <p15:guide id="17" orient="horz" pos="1141">
          <p15:clr>
            <a:srgbClr val="F26B43"/>
          </p15:clr>
        </p15:guide>
        <p15:guide id="18" orient="horz" pos="2160">
          <p15:clr>
            <a:srgbClr val="F26B43"/>
          </p15:clr>
        </p15:guide>
        <p15:guide id="19" orient="horz" pos="38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citg2026.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meraldgrouppublishing.com/calls-for-papers/call-papers-new-developments-observational-method"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DHatem@mgmlaw.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579" y="1311387"/>
            <a:ext cx="11138274" cy="1732971"/>
          </a:xfrm>
        </p:spPr>
        <p:txBody>
          <a:bodyPr>
            <a:normAutofit/>
          </a:bodyPr>
          <a:lstStyle/>
          <a:p>
            <a:r>
              <a:rPr lang="en-GB" sz="4800" b="1" dirty="0">
                <a:solidFill>
                  <a:schemeClr val="accent2"/>
                </a:solidFill>
              </a:rPr>
              <a:t>ISSMGE - TC206</a:t>
            </a:r>
            <a:br>
              <a:rPr lang="en-GB" sz="4000" b="1" dirty="0">
                <a:solidFill>
                  <a:schemeClr val="accent2"/>
                </a:solidFill>
              </a:rPr>
            </a:br>
            <a:r>
              <a:rPr lang="en-GB" sz="4000" b="1" dirty="0">
                <a:solidFill>
                  <a:schemeClr val="accent2"/>
                </a:solidFill>
              </a:rPr>
              <a:t>Technical Committee Meeting </a:t>
            </a:r>
            <a:br>
              <a:rPr lang="en-GB" sz="4000" b="1" dirty="0">
                <a:solidFill>
                  <a:schemeClr val="accent2"/>
                </a:solidFill>
              </a:rPr>
            </a:br>
            <a:r>
              <a:rPr lang="en-GB" sz="2800" b="1" dirty="0">
                <a:solidFill>
                  <a:schemeClr val="accent2"/>
                </a:solidFill>
              </a:rPr>
              <a:t>09-03-2026 at 09:00 – 09.30hrs - UK time</a:t>
            </a:r>
            <a:endParaRPr lang="en-GB" sz="4000" b="1" dirty="0">
              <a:solidFill>
                <a:srgbClr val="28AAE1"/>
              </a:solidFill>
            </a:endParaRPr>
          </a:p>
        </p:txBody>
      </p:sp>
      <p:sp>
        <p:nvSpPr>
          <p:cNvPr id="3" name="Subtitle 2"/>
          <p:cNvSpPr>
            <a:spLocks noGrp="1"/>
          </p:cNvSpPr>
          <p:nvPr>
            <p:ph type="subTitle" idx="1"/>
          </p:nvPr>
        </p:nvSpPr>
        <p:spPr>
          <a:xfrm>
            <a:off x="1379346" y="4552238"/>
            <a:ext cx="8948056" cy="1365703"/>
          </a:xfrm>
        </p:spPr>
        <p:txBody>
          <a:bodyPr>
            <a:normAutofit fontScale="85000" lnSpcReduction="20000"/>
          </a:bodyPr>
          <a:lstStyle/>
          <a:p>
            <a:r>
              <a:rPr lang="en-GB" b="1" dirty="0">
                <a:latin typeface="Arial" panose="020B0604020202020204" pitchFamily="34" charset="0"/>
                <a:cs typeface="Arial" panose="020B0604020202020204" pitchFamily="34" charset="0"/>
              </a:rPr>
              <a:t>Duncan Nicholson - Chairperson TC206</a:t>
            </a:r>
          </a:p>
          <a:p>
            <a:r>
              <a:rPr lang="en-GB" b="1" dirty="0">
                <a:latin typeface="Arial" panose="020B0604020202020204" pitchFamily="34" charset="0"/>
                <a:cs typeface="Arial" panose="020B0604020202020204" pitchFamily="34" charset="0"/>
              </a:rPr>
              <a:t> Ying Chen – Vice Chair </a:t>
            </a:r>
          </a:p>
          <a:p>
            <a:r>
              <a:rPr lang="en-GB" b="1"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Alessandro Martucci - </a:t>
            </a:r>
            <a:r>
              <a:rPr lang="en-GB" b="1" dirty="0">
                <a:latin typeface="Arial" panose="020B0604020202020204" pitchFamily="34" charset="0"/>
                <a:cs typeface="Arial" panose="020B0604020202020204" pitchFamily="34" charset="0"/>
              </a:rPr>
              <a:t>Secretary</a:t>
            </a:r>
            <a:endParaRPr lang="it-IT" b="1" dirty="0">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alessandro.martucci@tonygee.com</a:t>
            </a:r>
            <a:r>
              <a:rPr lang="en-GB" b="1"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49DAA079-9414-422F-BC0F-E5F20CE20BF8}"/>
              </a:ext>
            </a:extLst>
          </p:cNvPr>
          <p:cNvPicPr>
            <a:picLocks noChangeAspect="1"/>
          </p:cNvPicPr>
          <p:nvPr/>
        </p:nvPicPr>
        <p:blipFill>
          <a:blip r:embed="rId2"/>
          <a:stretch>
            <a:fillRect/>
          </a:stretch>
        </p:blipFill>
        <p:spPr>
          <a:xfrm>
            <a:off x="0" y="0"/>
            <a:ext cx="12187729" cy="1379538"/>
          </a:xfrm>
          <a:prstGeom prst="rect">
            <a:avLst/>
          </a:prstGeom>
        </p:spPr>
      </p:pic>
      <p:sp>
        <p:nvSpPr>
          <p:cNvPr id="5" name="TextBox 4">
            <a:extLst>
              <a:ext uri="{FF2B5EF4-FFF2-40B4-BE49-F238E27FC236}">
                <a16:creationId xmlns:a16="http://schemas.microsoft.com/office/drawing/2014/main" id="{88396737-613A-4A24-AAB2-3BFD1EBD1CC3}"/>
              </a:ext>
            </a:extLst>
          </p:cNvPr>
          <p:cNvSpPr txBox="1"/>
          <p:nvPr/>
        </p:nvSpPr>
        <p:spPr>
          <a:xfrm>
            <a:off x="2760424" y="3429000"/>
            <a:ext cx="6294737" cy="769441"/>
          </a:xfrm>
          <a:prstGeom prst="rect">
            <a:avLst/>
          </a:prstGeom>
          <a:noFill/>
        </p:spPr>
        <p:txBody>
          <a:bodyPr wrap="none" rtlCol="0">
            <a:spAutoFit/>
          </a:bodyPr>
          <a:lstStyle/>
          <a:p>
            <a:r>
              <a:rPr lang="en-GB" sz="4400" dirty="0">
                <a:latin typeface="Arial" panose="020B0604020202020204" pitchFamily="34" charset="0"/>
                <a:cs typeface="Arial" panose="020B0604020202020204" pitchFamily="34" charset="0"/>
              </a:rPr>
              <a:t>Update on TC206 work  </a:t>
            </a:r>
          </a:p>
        </p:txBody>
      </p:sp>
    </p:spTree>
    <p:extLst>
      <p:ext uri="{BB962C8B-B14F-4D97-AF65-F5344CB8AC3E}">
        <p14:creationId xmlns:p14="http://schemas.microsoft.com/office/powerpoint/2010/main" val="226908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3DFA-0C51-F4EB-9008-C24FA40FEBE6}"/>
              </a:ext>
            </a:extLst>
          </p:cNvPr>
          <p:cNvSpPr>
            <a:spLocks noGrp="1"/>
          </p:cNvSpPr>
          <p:nvPr>
            <p:ph type="title"/>
          </p:nvPr>
        </p:nvSpPr>
        <p:spPr/>
        <p:txBody>
          <a:bodyPr/>
          <a:lstStyle/>
          <a:p>
            <a:r>
              <a:rPr lang="en-GB" dirty="0"/>
              <a:t>Session 1 TC206 OM activity and Ciria R185 objectives </a:t>
            </a:r>
          </a:p>
        </p:txBody>
      </p:sp>
      <p:sp>
        <p:nvSpPr>
          <p:cNvPr id="3" name="Content Placeholder 2">
            <a:extLst>
              <a:ext uri="{FF2B5EF4-FFF2-40B4-BE49-F238E27FC236}">
                <a16:creationId xmlns:a16="http://schemas.microsoft.com/office/drawing/2014/main" id="{FE459348-0221-EEAD-023A-21517E8DB5DE}"/>
              </a:ext>
            </a:extLst>
          </p:cNvPr>
          <p:cNvSpPr>
            <a:spLocks noGrp="1"/>
          </p:cNvSpPr>
          <p:nvPr>
            <p:ph idx="1"/>
          </p:nvPr>
        </p:nvSpPr>
        <p:spPr/>
        <p:txBody>
          <a:bodyPr>
            <a:normAutofit lnSpcReduction="10000"/>
          </a:bodyPr>
          <a:lstStyle/>
          <a:p>
            <a:r>
              <a:rPr lang="en-GB" dirty="0"/>
              <a:t>09.00hrs  - Duncan - Intro to TC206 and developments</a:t>
            </a:r>
          </a:p>
          <a:p>
            <a:endParaRPr lang="en-GB" dirty="0"/>
          </a:p>
          <a:p>
            <a:r>
              <a:rPr lang="en-GB" dirty="0"/>
              <a:t>09.15hrs -  Tony – What OM needs  ( Richard Patterson?)</a:t>
            </a:r>
          </a:p>
          <a:p>
            <a:endParaRPr lang="en-GB" dirty="0"/>
          </a:p>
          <a:p>
            <a:r>
              <a:rPr lang="en-GB" dirty="0"/>
              <a:t>10.00hrs – Marcelo – Links to TC.</a:t>
            </a:r>
          </a:p>
          <a:p>
            <a:r>
              <a:rPr lang="en-GB" dirty="0"/>
              <a:t>10.45hrs – Tea.</a:t>
            </a:r>
          </a:p>
          <a:p>
            <a:endParaRPr lang="en-GB" dirty="0"/>
          </a:p>
          <a:p>
            <a:r>
              <a:rPr lang="en-GB" dirty="0"/>
              <a:t>Note Marcelo flying in the morning!!  Duncan will have his slides.</a:t>
            </a:r>
          </a:p>
        </p:txBody>
      </p:sp>
      <p:sp>
        <p:nvSpPr>
          <p:cNvPr id="4" name="Text Placeholder 3">
            <a:extLst>
              <a:ext uri="{FF2B5EF4-FFF2-40B4-BE49-F238E27FC236}">
                <a16:creationId xmlns:a16="http://schemas.microsoft.com/office/drawing/2014/main" id="{00403170-C5C2-ED65-B6F7-691B52665659}"/>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4957BCE5-DB67-C2E7-15E1-172BF78FBF6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79598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E667-AEBC-AC42-DC50-032F65A03F09}"/>
              </a:ext>
            </a:extLst>
          </p:cNvPr>
          <p:cNvSpPr>
            <a:spLocks noGrp="1"/>
          </p:cNvSpPr>
          <p:nvPr>
            <p:ph type="title"/>
          </p:nvPr>
        </p:nvSpPr>
        <p:spPr>
          <a:xfrm>
            <a:off x="583074" y="176212"/>
            <a:ext cx="11025851" cy="1325563"/>
          </a:xfrm>
        </p:spPr>
        <p:txBody>
          <a:bodyPr/>
          <a:lstStyle/>
          <a:p>
            <a:r>
              <a:rPr lang="en-GB" dirty="0"/>
              <a:t>Links with ISSMGE Technical Committees 10.00hrs to 10.45</a:t>
            </a:r>
          </a:p>
        </p:txBody>
      </p:sp>
      <p:sp>
        <p:nvSpPr>
          <p:cNvPr id="3" name="Content Placeholder 2">
            <a:extLst>
              <a:ext uri="{FF2B5EF4-FFF2-40B4-BE49-F238E27FC236}">
                <a16:creationId xmlns:a16="http://schemas.microsoft.com/office/drawing/2014/main" id="{D251FD27-2C30-D44B-F358-A77F89B02A48}"/>
              </a:ext>
            </a:extLst>
          </p:cNvPr>
          <p:cNvSpPr>
            <a:spLocks noGrp="1"/>
          </p:cNvSpPr>
          <p:nvPr>
            <p:ph idx="1"/>
          </p:nvPr>
        </p:nvSpPr>
        <p:spPr>
          <a:xfrm>
            <a:off x="328612" y="1501775"/>
            <a:ext cx="10921979" cy="4980048"/>
          </a:xfrm>
          <a:solidFill>
            <a:schemeClr val="bg1"/>
          </a:solidFill>
        </p:spPr>
        <p:txBody>
          <a:bodyPr>
            <a:normAutofit fontScale="92500"/>
          </a:bodyPr>
          <a:lstStyle/>
          <a:p>
            <a:r>
              <a:rPr lang="en-GB" dirty="0"/>
              <a:t>Chair – Duncan Nicholson</a:t>
            </a:r>
          </a:p>
          <a:p>
            <a:r>
              <a:rPr lang="en-GB" dirty="0"/>
              <a:t>ISSMGE TC overview –  Marcelo Sánchez  			10 Min</a:t>
            </a:r>
          </a:p>
          <a:p>
            <a:r>
              <a:rPr lang="en-GB" dirty="0"/>
              <a:t>TC 220- Field Monitoring (Andrew Ridley),    			10 Min </a:t>
            </a:r>
          </a:p>
          <a:p>
            <a:r>
              <a:rPr lang="en-GB" dirty="0"/>
              <a:t>ERTC7/TC 103,  - Numerical  (Franz Tschuchnigg), 		10 Min </a:t>
            </a:r>
          </a:p>
          <a:p>
            <a:r>
              <a:rPr lang="en-GB" dirty="0"/>
              <a:t>TC 204  - Tunnels,  (Giulia Viggiani). 				10 Min </a:t>
            </a:r>
          </a:p>
          <a:p>
            <a:r>
              <a:rPr lang="en-GB" dirty="0"/>
              <a:t>Panel Discussion 							 5 Min</a:t>
            </a:r>
          </a:p>
          <a:p>
            <a:endParaRPr lang="en-GB" dirty="0"/>
          </a:p>
          <a:p>
            <a:r>
              <a:rPr lang="en-GB" dirty="0"/>
              <a:t>Other Tech Committees – </a:t>
            </a:r>
          </a:p>
          <a:p>
            <a:r>
              <a:rPr lang="en-GB" dirty="0"/>
              <a:t>TC207 -Walls (Prof Ong), TC208 - Slopes (Prof Cotecchia), </a:t>
            </a:r>
          </a:p>
          <a:p>
            <a:r>
              <a:rPr lang="en-GB" dirty="0"/>
              <a:t>TC 222 -  BIM,    TC 304  - Risk,    TC 309 – Machine Learning.</a:t>
            </a:r>
          </a:p>
        </p:txBody>
      </p:sp>
      <p:sp>
        <p:nvSpPr>
          <p:cNvPr id="4" name="Text Placeholder 3">
            <a:extLst>
              <a:ext uri="{FF2B5EF4-FFF2-40B4-BE49-F238E27FC236}">
                <a16:creationId xmlns:a16="http://schemas.microsoft.com/office/drawing/2014/main" id="{3E4B0C25-EC7A-17BD-7131-70BC8A0C022A}"/>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309C44B-84F6-A89F-5C66-B163473E3AF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1716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92BE-6FE8-DCBF-BB0E-FA644AF8F5A5}"/>
              </a:ext>
            </a:extLst>
          </p:cNvPr>
          <p:cNvSpPr>
            <a:spLocks noGrp="1"/>
          </p:cNvSpPr>
          <p:nvPr>
            <p:ph type="title"/>
          </p:nvPr>
        </p:nvSpPr>
        <p:spPr/>
        <p:txBody>
          <a:bodyPr/>
          <a:lstStyle/>
          <a:p>
            <a:r>
              <a:rPr lang="en-GB" dirty="0"/>
              <a:t>Session 2  Keynotes</a:t>
            </a:r>
          </a:p>
        </p:txBody>
      </p:sp>
      <p:sp>
        <p:nvSpPr>
          <p:cNvPr id="3" name="Content Placeholder 2">
            <a:extLst>
              <a:ext uri="{FF2B5EF4-FFF2-40B4-BE49-F238E27FC236}">
                <a16:creationId xmlns:a16="http://schemas.microsoft.com/office/drawing/2014/main" id="{9F14A51B-47DF-2EBF-3907-4684B192A3CC}"/>
              </a:ext>
            </a:extLst>
          </p:cNvPr>
          <p:cNvSpPr>
            <a:spLocks noGrp="1"/>
          </p:cNvSpPr>
          <p:nvPr>
            <p:ph idx="1"/>
          </p:nvPr>
        </p:nvSpPr>
        <p:spPr/>
        <p:txBody>
          <a:bodyPr/>
          <a:lstStyle/>
          <a:p>
            <a:r>
              <a:rPr lang="en-GB" dirty="0"/>
              <a:t>Chair – Ying </a:t>
            </a:r>
          </a:p>
          <a:p>
            <a:r>
              <a:rPr lang="en-GB" dirty="0"/>
              <a:t>1) Suzanne Lacasse – by Teams – who will organise???</a:t>
            </a:r>
          </a:p>
          <a:p>
            <a:r>
              <a:rPr lang="en-GB" dirty="0"/>
              <a:t>2) Jamie Standing – I&amp;M</a:t>
            </a:r>
          </a:p>
          <a:p>
            <a:r>
              <a:rPr lang="en-GB" dirty="0"/>
              <a:t>3) Colin Eddie - Tunnels</a:t>
            </a:r>
          </a:p>
        </p:txBody>
      </p:sp>
      <p:sp>
        <p:nvSpPr>
          <p:cNvPr id="4" name="Text Placeholder 3">
            <a:extLst>
              <a:ext uri="{FF2B5EF4-FFF2-40B4-BE49-F238E27FC236}">
                <a16:creationId xmlns:a16="http://schemas.microsoft.com/office/drawing/2014/main" id="{A4AF5A26-BBF3-8B1A-577B-7B6964C4C0B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3069657-8E69-90DA-627F-7514005E0E0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41402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ADF3E-46E1-53E7-4F35-D554A0AD780B}"/>
              </a:ext>
            </a:extLst>
          </p:cNvPr>
          <p:cNvSpPr>
            <a:spLocks noGrp="1"/>
          </p:cNvSpPr>
          <p:nvPr>
            <p:ph type="title"/>
          </p:nvPr>
        </p:nvSpPr>
        <p:spPr/>
        <p:txBody>
          <a:bodyPr/>
          <a:lstStyle/>
          <a:p>
            <a:r>
              <a:rPr lang="en-GB" dirty="0"/>
              <a:t>Session 3  - RTBA </a:t>
            </a:r>
          </a:p>
        </p:txBody>
      </p:sp>
      <p:sp>
        <p:nvSpPr>
          <p:cNvPr id="3" name="Content Placeholder 2">
            <a:extLst>
              <a:ext uri="{FF2B5EF4-FFF2-40B4-BE49-F238E27FC236}">
                <a16:creationId xmlns:a16="http://schemas.microsoft.com/office/drawing/2014/main" id="{086B137C-776E-E58C-0399-9C39B4D5DBF4}"/>
              </a:ext>
            </a:extLst>
          </p:cNvPr>
          <p:cNvSpPr>
            <a:spLocks noGrp="1"/>
          </p:cNvSpPr>
          <p:nvPr>
            <p:ph idx="1"/>
          </p:nvPr>
        </p:nvSpPr>
        <p:spPr/>
        <p:txBody>
          <a:bodyPr>
            <a:normAutofit lnSpcReduction="10000"/>
          </a:bodyPr>
          <a:lstStyle/>
          <a:p>
            <a:r>
              <a:rPr lang="en-GB" dirty="0"/>
              <a:t>14.00 Franz – Chair</a:t>
            </a:r>
          </a:p>
          <a:p>
            <a:r>
              <a:rPr lang="en-GB" dirty="0"/>
              <a:t>14.05 - David Taborda – </a:t>
            </a:r>
          </a:p>
          <a:p>
            <a:r>
              <a:rPr lang="en-GB" dirty="0"/>
              <a:t>14.35 – Hock</a:t>
            </a:r>
          </a:p>
          <a:p>
            <a:r>
              <a:rPr lang="en-GB" dirty="0"/>
              <a:t>14.55 - Stuart </a:t>
            </a:r>
          </a:p>
          <a:p>
            <a:r>
              <a:rPr lang="en-GB" dirty="0"/>
              <a:t>15.15 – Luca</a:t>
            </a:r>
          </a:p>
          <a:p>
            <a:r>
              <a:rPr lang="en-GB" dirty="0"/>
              <a:t>15.35 – Tea</a:t>
            </a:r>
          </a:p>
          <a:p>
            <a:r>
              <a:rPr lang="en-GB" dirty="0"/>
              <a:t>16.00 - Fadi</a:t>
            </a:r>
          </a:p>
          <a:p>
            <a:r>
              <a:rPr lang="en-GB" dirty="0"/>
              <a:t>16.20 – Ignasi </a:t>
            </a:r>
          </a:p>
          <a:p>
            <a:r>
              <a:rPr lang="en-GB" dirty="0"/>
              <a:t>16.40 – Discussion </a:t>
            </a:r>
          </a:p>
          <a:p>
            <a:endParaRPr lang="en-GB" dirty="0"/>
          </a:p>
        </p:txBody>
      </p:sp>
      <p:sp>
        <p:nvSpPr>
          <p:cNvPr id="4" name="Text Placeholder 3">
            <a:extLst>
              <a:ext uri="{FF2B5EF4-FFF2-40B4-BE49-F238E27FC236}">
                <a16:creationId xmlns:a16="http://schemas.microsoft.com/office/drawing/2014/main" id="{C6166137-2B10-5BD2-54CC-2223D2CA727D}"/>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9BABFB4F-9455-B523-FA71-457DA0C25A4A}"/>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02159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3CB5-87D4-36EE-BEB0-38D713D0B869}"/>
              </a:ext>
            </a:extLst>
          </p:cNvPr>
          <p:cNvSpPr>
            <a:spLocks noGrp="1"/>
          </p:cNvSpPr>
          <p:nvPr>
            <p:ph type="title"/>
          </p:nvPr>
        </p:nvSpPr>
        <p:spPr/>
        <p:txBody>
          <a:bodyPr/>
          <a:lstStyle/>
          <a:p>
            <a:r>
              <a:rPr lang="en-GB" dirty="0"/>
              <a:t>Session 4 </a:t>
            </a:r>
          </a:p>
        </p:txBody>
      </p:sp>
      <p:sp>
        <p:nvSpPr>
          <p:cNvPr id="3" name="Content Placeholder 2">
            <a:extLst>
              <a:ext uri="{FF2B5EF4-FFF2-40B4-BE49-F238E27FC236}">
                <a16:creationId xmlns:a16="http://schemas.microsoft.com/office/drawing/2014/main" id="{D642E7FE-5A31-E8D8-A967-4C619E4AE5CE}"/>
              </a:ext>
            </a:extLst>
          </p:cNvPr>
          <p:cNvSpPr>
            <a:spLocks noGrp="1"/>
          </p:cNvSpPr>
          <p:nvPr>
            <p:ph idx="1"/>
          </p:nvPr>
        </p:nvSpPr>
        <p:spPr/>
        <p:txBody>
          <a:bodyPr>
            <a:normAutofit lnSpcReduction="10000"/>
          </a:bodyPr>
          <a:lstStyle/>
          <a:p>
            <a:r>
              <a:rPr lang="en-GB" dirty="0"/>
              <a:t>17.00 – Hoe Intro and short presentation stimulating questions using the CIRIA Questionnaire.  Duncan is coordinating with Hoe.</a:t>
            </a:r>
          </a:p>
          <a:p>
            <a:endParaRPr lang="en-GB" dirty="0"/>
          </a:p>
          <a:p>
            <a:r>
              <a:rPr lang="en-GB" dirty="0"/>
              <a:t>17.50 – Duncan Wrap up </a:t>
            </a:r>
          </a:p>
          <a:p>
            <a:endParaRPr lang="en-GB" dirty="0"/>
          </a:p>
          <a:p>
            <a:r>
              <a:rPr lang="en-GB" dirty="0"/>
              <a:t>18.00 - Drinks </a:t>
            </a:r>
          </a:p>
          <a:p>
            <a:endParaRPr lang="en-GB" dirty="0"/>
          </a:p>
          <a:p>
            <a:r>
              <a:rPr lang="en-GB" dirty="0"/>
              <a:t>Meal on 17/3/26?  (People may want to stay on for Rankine on 18/3/26.</a:t>
            </a:r>
          </a:p>
        </p:txBody>
      </p:sp>
      <p:sp>
        <p:nvSpPr>
          <p:cNvPr id="4" name="Text Placeholder 3">
            <a:extLst>
              <a:ext uri="{FF2B5EF4-FFF2-40B4-BE49-F238E27FC236}">
                <a16:creationId xmlns:a16="http://schemas.microsoft.com/office/drawing/2014/main" id="{1E0B22F3-7A09-FB87-AAC8-52029F3CA2CE}"/>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B06EAECF-F64A-2AE5-B1A2-4923F7D1A01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630367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787A-19F7-35B9-6A36-5D56F00FEFAB}"/>
              </a:ext>
            </a:extLst>
          </p:cNvPr>
          <p:cNvSpPr>
            <a:spLocks noGrp="1"/>
          </p:cNvSpPr>
          <p:nvPr>
            <p:ph type="title"/>
          </p:nvPr>
        </p:nvSpPr>
        <p:spPr>
          <a:xfrm>
            <a:off x="838200" y="365126"/>
            <a:ext cx="10515600" cy="670460"/>
          </a:xfrm>
        </p:spPr>
        <p:txBody>
          <a:bodyPr>
            <a:normAutofit fontScale="90000"/>
          </a:bodyPr>
          <a:lstStyle/>
          <a:p>
            <a:r>
              <a:rPr lang="en-GB" dirty="0"/>
              <a:t>On the day </a:t>
            </a:r>
          </a:p>
        </p:txBody>
      </p:sp>
      <p:sp>
        <p:nvSpPr>
          <p:cNvPr id="3" name="Content Placeholder 2">
            <a:extLst>
              <a:ext uri="{FF2B5EF4-FFF2-40B4-BE49-F238E27FC236}">
                <a16:creationId xmlns:a16="http://schemas.microsoft.com/office/drawing/2014/main" id="{64EFF726-048A-325C-4042-4A79FEA400C8}"/>
              </a:ext>
            </a:extLst>
          </p:cNvPr>
          <p:cNvSpPr>
            <a:spLocks noGrp="1"/>
          </p:cNvSpPr>
          <p:nvPr>
            <p:ph idx="1"/>
          </p:nvPr>
        </p:nvSpPr>
        <p:spPr/>
        <p:txBody>
          <a:bodyPr/>
          <a:lstStyle/>
          <a:p>
            <a:r>
              <a:rPr lang="en-GB" dirty="0"/>
              <a:t>Directions to meeting room.</a:t>
            </a:r>
          </a:p>
          <a:p>
            <a:r>
              <a:rPr lang="en-GB" dirty="0"/>
              <a:t>Layout of meeting room.</a:t>
            </a:r>
          </a:p>
          <a:p>
            <a:r>
              <a:rPr lang="en-GB" dirty="0"/>
              <a:t>Podium for speaker.</a:t>
            </a:r>
          </a:p>
          <a:p>
            <a:r>
              <a:rPr lang="en-GB" dirty="0"/>
              <a:t>Panel positions / Session chair.</a:t>
            </a:r>
          </a:p>
          <a:p>
            <a:r>
              <a:rPr lang="en-GB" dirty="0"/>
              <a:t>Coffee location – in hall?</a:t>
            </a:r>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0BCE5418-9D15-28EB-2D3C-26D783DB5A29}"/>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4E76E8B1-0BA8-F372-45A4-44EDFA190E41}"/>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848295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B4F7-D236-670A-6636-96FE1D618111}"/>
              </a:ext>
            </a:extLst>
          </p:cNvPr>
          <p:cNvSpPr>
            <a:spLocks noGrp="1"/>
          </p:cNvSpPr>
          <p:nvPr>
            <p:ph type="title"/>
          </p:nvPr>
        </p:nvSpPr>
        <p:spPr>
          <a:xfrm>
            <a:off x="772296" y="512598"/>
            <a:ext cx="10515600" cy="740733"/>
          </a:xfrm>
        </p:spPr>
        <p:txBody>
          <a:bodyPr>
            <a:normAutofit fontScale="90000"/>
          </a:bodyPr>
          <a:lstStyle/>
          <a:p>
            <a:r>
              <a:rPr lang="en-GB" sz="3600" dirty="0"/>
              <a:t>ISSMGE 21</a:t>
            </a:r>
            <a:r>
              <a:rPr lang="en-GB" sz="3600" baseline="30000" dirty="0"/>
              <a:t>st</a:t>
            </a:r>
            <a:r>
              <a:rPr lang="en-GB" sz="3600" dirty="0"/>
              <a:t> Int. Conf.  - Vienna - 14-19 June 2026  </a:t>
            </a:r>
            <a:endParaRPr lang="en-GB" dirty="0"/>
          </a:p>
        </p:txBody>
      </p:sp>
      <p:sp>
        <p:nvSpPr>
          <p:cNvPr id="3" name="Content Placeholder 2">
            <a:extLst>
              <a:ext uri="{FF2B5EF4-FFF2-40B4-BE49-F238E27FC236}">
                <a16:creationId xmlns:a16="http://schemas.microsoft.com/office/drawing/2014/main" id="{6A99F170-69D3-DB67-6AAA-D66A6E11BAA9}"/>
              </a:ext>
            </a:extLst>
          </p:cNvPr>
          <p:cNvSpPr>
            <a:spLocks noGrp="1"/>
          </p:cNvSpPr>
          <p:nvPr>
            <p:ph idx="1"/>
          </p:nvPr>
        </p:nvSpPr>
        <p:spPr>
          <a:xfrm>
            <a:off x="514649" y="1253330"/>
            <a:ext cx="11030893" cy="4838997"/>
          </a:xfrm>
        </p:spPr>
        <p:txBody>
          <a:bodyPr>
            <a:normAutofit lnSpcReduction="10000"/>
          </a:bodyPr>
          <a:lstStyle/>
          <a:p>
            <a:pPr lvl="1"/>
            <a:r>
              <a:rPr lang="en-GB" dirty="0">
                <a:latin typeface="Calibri" panose="020F0502020204030204" pitchFamily="34" charset="0"/>
                <a:ea typeface="PMingLiU" panose="02020500000000000000" pitchFamily="18" charset="-120"/>
                <a:cs typeface="PMingLiU" panose="02020500000000000000" pitchFamily="18" charset="-120"/>
              </a:rPr>
              <a:t>Keynote speech on OM by Tony O’Brian  </a:t>
            </a:r>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Agreed – focus on collaboration and teams.  - Link to 2 papers</a:t>
            </a:r>
          </a:p>
          <a:p>
            <a:pPr lvl="1"/>
            <a:endParaRPr lang="en-GB" dirty="0">
              <a:latin typeface="Calibri" panose="020F0502020204030204" pitchFamily="34" charset="0"/>
              <a:ea typeface="PMingLiU" panose="02020500000000000000" pitchFamily="18" charset="-120"/>
              <a:cs typeface="PMingLiU" panose="02020500000000000000" pitchFamily="18" charset="-120"/>
            </a:endParaRPr>
          </a:p>
          <a:p>
            <a:pPr lvl="1"/>
            <a:r>
              <a:rPr lang="en-GB" dirty="0">
                <a:latin typeface="Calibri" panose="020F0502020204030204" pitchFamily="34" charset="0"/>
                <a:ea typeface="PMingLiU" panose="02020500000000000000" pitchFamily="18" charset="-120"/>
                <a:cs typeface="PMingLiU" panose="02020500000000000000" pitchFamily="18" charset="-120"/>
              </a:rPr>
              <a:t>22 OM Papers passed to TC206 (23/12/25).</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Oral session booked (90 Minutes)</a:t>
            </a:r>
            <a:r>
              <a:rPr lang="en-GB" dirty="0">
                <a:latin typeface="Calibri" panose="020F0502020204030204" pitchFamily="34" charset="0"/>
                <a:ea typeface="PMingLiU" panose="02020500000000000000" pitchFamily="18" charset="-120"/>
                <a:cs typeface="PMingLiU" panose="02020500000000000000" pitchFamily="18" charset="-120"/>
              </a:rPr>
              <a:t>. – TC206 to define 6 paper for 10-12 min. presentations</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Poster Session – </a:t>
            </a:r>
            <a:r>
              <a:rPr lang="en-GB" dirty="0">
                <a:latin typeface="Calibri" panose="020F0502020204030204" pitchFamily="34" charset="0"/>
                <a:ea typeface="PMingLiU" panose="02020500000000000000" pitchFamily="18" charset="-120"/>
                <a:cs typeface="PMingLiU" panose="02020500000000000000" pitchFamily="18" charset="-120"/>
              </a:rPr>
              <a:t>TC206 to allocate 13 places.</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TC206 Paper Selection Team – 5 people  - Duncan, Ying, Alesandro, Hock, Mandy, </a:t>
            </a:r>
          </a:p>
          <a:p>
            <a:pPr lvl="1"/>
            <a:endParaRPr lang="en-GB" sz="2000" dirty="0">
              <a:latin typeface="PMingLiU" panose="02020500000000000000" pitchFamily="18" charset="-120"/>
              <a:ea typeface="PMingLiU" panose="02020500000000000000" pitchFamily="18" charset="-120"/>
              <a:cs typeface="PMingLiU" panose="02020500000000000000" pitchFamily="18" charset="-120"/>
            </a:endParaRPr>
          </a:p>
          <a:p>
            <a:pPr lvl="1"/>
            <a:r>
              <a:rPr lang="en-GB" dirty="0"/>
              <a:t>“Workshop” Session booked (90 minutes?) – TC206  to organise.  </a:t>
            </a:r>
          </a:p>
          <a:p>
            <a:pPr lvl="2"/>
            <a:r>
              <a:rPr lang="en-GB" dirty="0"/>
              <a:t>This is 2 or 3 discussion topics???</a:t>
            </a:r>
          </a:p>
          <a:p>
            <a:pPr lvl="2"/>
            <a:r>
              <a:rPr lang="en-GB" dirty="0"/>
              <a:t>Link to Oral Session Papers.</a:t>
            </a:r>
          </a:p>
          <a:p>
            <a:pPr lvl="2"/>
            <a:r>
              <a:rPr lang="en-GB" dirty="0"/>
              <a:t>What do we want to discuss?</a:t>
            </a:r>
          </a:p>
          <a:p>
            <a:pPr lvl="1"/>
            <a:endParaRPr lang="en-GB" dirty="0"/>
          </a:p>
          <a:p>
            <a:pPr lvl="1"/>
            <a:r>
              <a:rPr lang="en-GB" dirty="0"/>
              <a:t>TC206 informal evening dinner during conference – Should we plan?</a:t>
            </a:r>
          </a:p>
          <a:p>
            <a:pPr lvl="1"/>
            <a:endParaRPr lang="en-GB" dirty="0">
              <a:solidFill>
                <a:srgbClr val="FF0000"/>
              </a:solidFill>
            </a:endParaRPr>
          </a:p>
          <a:p>
            <a:pPr lvl="1"/>
            <a:endParaRPr lang="en-GB" dirty="0"/>
          </a:p>
        </p:txBody>
      </p:sp>
      <p:sp>
        <p:nvSpPr>
          <p:cNvPr id="4" name="Text Placeholder 3">
            <a:extLst>
              <a:ext uri="{FF2B5EF4-FFF2-40B4-BE49-F238E27FC236}">
                <a16:creationId xmlns:a16="http://schemas.microsoft.com/office/drawing/2014/main" id="{3E24729D-FCE3-019B-C1E0-93E24748490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05D4D8B-5E22-71CB-B82A-FB19A945EB2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56180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2ACE23-09DE-B51B-F7E7-0BDC192BA571}"/>
              </a:ext>
            </a:extLst>
          </p:cNvPr>
          <p:cNvSpPr txBox="1">
            <a:spLocks/>
          </p:cNvSpPr>
          <p:nvPr/>
        </p:nvSpPr>
        <p:spPr>
          <a:xfrm>
            <a:off x="604519" y="308018"/>
            <a:ext cx="10515600" cy="136654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ea typeface="MS PGothic" panose="020B0600070205080204" pitchFamily="34" charset="-128"/>
                <a:cs typeface="Arial" panose="020B0604020202020204" pitchFamily="34" charset="0"/>
              </a:rPr>
              <a:t>Vienna Conf – </a:t>
            </a:r>
            <a:r>
              <a:rPr lang="en-GB" dirty="0"/>
              <a:t>14-19 June 2026. </a:t>
            </a:r>
            <a:r>
              <a:rPr lang="en-GB" dirty="0">
                <a:latin typeface="Arial" panose="020B0604020202020204" pitchFamily="34" charset="0"/>
                <a:ea typeface="MS PGothic" panose="020B0600070205080204" pitchFamily="34" charset="-128"/>
                <a:cs typeface="Arial" panose="020B0604020202020204" pitchFamily="34" charset="0"/>
              </a:rPr>
              <a:t> </a:t>
            </a:r>
          </a:p>
          <a:p>
            <a:r>
              <a:rPr lang="en-GB" dirty="0">
                <a:latin typeface="Arial" panose="020B0604020202020204" pitchFamily="34" charset="0"/>
                <a:ea typeface="MS PGothic" panose="020B0600070205080204" pitchFamily="34" charset="-128"/>
                <a:cs typeface="Arial" panose="020B0604020202020204" pitchFamily="34" charset="0"/>
              </a:rPr>
              <a:t>Rules for OM Oral Presentations Session:</a:t>
            </a:r>
            <a:endParaRPr lang="en-GB" dirty="0">
              <a:latin typeface="Johnston100" panose="020B0503030304020204" pitchFamily="34" charset="0"/>
              <a:cs typeface="Arial" panose="020B0604020202020204" pitchFamily="34" charset="0"/>
            </a:endParaRPr>
          </a:p>
          <a:p>
            <a:endParaRPr lang="en-GB" dirty="0">
              <a:latin typeface="Johnston100" panose="020B0503030304020204" pitchFamily="34" charset="0"/>
              <a:cs typeface="Arial" panose="020B0604020202020204" pitchFamily="34" charset="0"/>
            </a:endParaRPr>
          </a:p>
          <a:p>
            <a:endParaRPr lang="en-GB" dirty="0">
              <a:latin typeface="Johnston100" panose="020B05030303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CB7E65D-1D97-32AD-5F1D-9C7DC916331E}"/>
              </a:ext>
            </a:extLst>
          </p:cNvPr>
          <p:cNvSpPr txBox="1">
            <a:spLocks/>
          </p:cNvSpPr>
          <p:nvPr/>
        </p:nvSpPr>
        <p:spPr>
          <a:xfrm>
            <a:off x="505860" y="1983037"/>
            <a:ext cx="11004007" cy="3955054"/>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Aft>
                <a:spcPts val="600"/>
              </a:spcAft>
              <a:buFont typeface="Symbol" panose="05050102010706020507" pitchFamily="18" charset="2"/>
              <a:buChar char=""/>
            </a:pPr>
            <a:r>
              <a:rPr lang="en-GB" sz="2000" b="1" dirty="0">
                <a:latin typeface="Arial" panose="020B0604020202020204" pitchFamily="34" charset="0"/>
                <a:ea typeface="MS PGothic" panose="020B0600070205080204" pitchFamily="34" charset="-128"/>
                <a:cs typeface="Arial" panose="020B0604020202020204" pitchFamily="34" charset="0"/>
              </a:rPr>
              <a:t>Oral presentation: </a:t>
            </a:r>
            <a:r>
              <a:rPr lang="en-GB" sz="2000" dirty="0">
                <a:latin typeface="Arial" panose="020B0604020202020204" pitchFamily="34" charset="0"/>
                <a:ea typeface="MS PGothic" panose="020B0600070205080204" pitchFamily="34" charset="-128"/>
                <a:cs typeface="Arial" panose="020B0604020202020204" pitchFamily="34" charset="0"/>
              </a:rPr>
              <a:t>10 to 12 minutes within a dedicated session. (6 No in 90 mins)</a:t>
            </a:r>
          </a:p>
          <a:p>
            <a:pPr marL="342900" indent="-342900">
              <a:lnSpc>
                <a:spcPct val="110000"/>
              </a:lnSpc>
              <a:spcAft>
                <a:spcPts val="600"/>
              </a:spcAft>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spcAft>
                <a:spcPts val="600"/>
              </a:spcAft>
              <a:buFont typeface="Symbol" panose="05050102010706020507" pitchFamily="18" charset="2"/>
              <a:buChar char=""/>
            </a:pPr>
            <a:r>
              <a:rPr lang="en-GB" sz="2000" b="1" dirty="0">
                <a:latin typeface="Arial" panose="020B0604020202020204" pitchFamily="34" charset="0"/>
                <a:ea typeface="MS PGothic" panose="020B0600070205080204" pitchFamily="34" charset="-128"/>
                <a:cs typeface="Arial" panose="020B0604020202020204" pitchFamily="34" charset="0"/>
              </a:rPr>
              <a:t>Poster and short presentation: </a:t>
            </a:r>
            <a:r>
              <a:rPr lang="en-GB" sz="2000" dirty="0">
                <a:latin typeface="Arial" panose="020B0604020202020204" pitchFamily="34" charset="0"/>
                <a:ea typeface="MS PGothic" panose="020B0600070205080204" pitchFamily="34" charset="-128"/>
                <a:cs typeface="Arial" panose="020B0604020202020204" pitchFamily="34" charset="0"/>
              </a:rPr>
              <a:t>a poster and one MS PowerPoint slide.  (13 No)</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sessions will start with short presentations of one slide and two minutes each. </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After the short presentations, there will be 30 to 40 minutes for discussion.</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Associated posters placed at back of lecture room.</a:t>
            </a:r>
          </a:p>
          <a:p>
            <a:pPr marL="800100" lvl="1" indent="-342900">
              <a:lnSpc>
                <a:spcPct val="110000"/>
              </a:lnSpc>
              <a:spcAft>
                <a:spcPts val="600"/>
              </a:spcAft>
              <a:buFont typeface="Symbol" panose="05050102010706020507" pitchFamily="18" charset="2"/>
              <a:buChar char=""/>
            </a:pPr>
            <a:endParaRPr lang="en-GB" sz="16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spcAft>
                <a:spcPts val="600"/>
              </a:spcAft>
              <a:buFont typeface="Symbol" panose="05050102010706020507" pitchFamily="18" charset="2"/>
              <a:buChar char=""/>
            </a:pPr>
            <a:r>
              <a:rPr lang="en-GB" sz="2000" b="1" dirty="0">
                <a:latin typeface="Arial" panose="020B0604020202020204" pitchFamily="34" charset="0"/>
                <a:ea typeface="MS PGothic" panose="020B0600070205080204" pitchFamily="34" charset="-128"/>
                <a:cs typeface="Arial" panose="020B0604020202020204" pitchFamily="34" charset="0"/>
              </a:rPr>
              <a:t>Poster presentation: </a:t>
            </a:r>
            <a:r>
              <a:rPr lang="en-GB" sz="2000" dirty="0">
                <a:latin typeface="Arial" panose="020B0604020202020204" pitchFamily="34" charset="0"/>
                <a:ea typeface="MS PGothic" panose="020B0600070205080204" pitchFamily="34" charset="-128"/>
                <a:cs typeface="Arial" panose="020B0604020202020204" pitchFamily="34" charset="0"/>
              </a:rPr>
              <a:t>A conventional poster only presentation.</a:t>
            </a:r>
          </a:p>
        </p:txBody>
      </p:sp>
    </p:spTree>
    <p:extLst>
      <p:ext uri="{BB962C8B-B14F-4D97-AF65-F5344CB8AC3E}">
        <p14:creationId xmlns:p14="http://schemas.microsoft.com/office/powerpoint/2010/main" val="186578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031A36-240D-C6D8-35A3-D5CB958FCBC1}"/>
              </a:ext>
            </a:extLst>
          </p:cNvPr>
          <p:cNvSpPr>
            <a:spLocks noGrp="1"/>
          </p:cNvSpPr>
          <p:nvPr>
            <p:ph type="ftr" sz="quarter" idx="11"/>
          </p:nvPr>
        </p:nvSpPr>
        <p:spPr/>
        <p:txBody>
          <a:bodyPr/>
          <a:lstStyle/>
          <a:p>
            <a:endParaRPr lang="en-GB"/>
          </a:p>
        </p:txBody>
      </p:sp>
      <p:sp>
        <p:nvSpPr>
          <p:cNvPr id="4" name="TextBox 3">
            <a:extLst>
              <a:ext uri="{FF2B5EF4-FFF2-40B4-BE49-F238E27FC236}">
                <a16:creationId xmlns:a16="http://schemas.microsoft.com/office/drawing/2014/main" id="{D57B24BF-2D52-A94E-1F0F-6F710F01E350}"/>
              </a:ext>
            </a:extLst>
          </p:cNvPr>
          <p:cNvSpPr txBox="1"/>
          <p:nvPr/>
        </p:nvSpPr>
        <p:spPr>
          <a:xfrm>
            <a:off x="309840" y="279071"/>
            <a:ext cx="11736847" cy="2677656"/>
          </a:xfrm>
          <a:prstGeom prst="rect">
            <a:avLst/>
          </a:prstGeom>
          <a:noFill/>
        </p:spPr>
        <p:txBody>
          <a:bodyPr wrap="square">
            <a:spAutoFit/>
          </a:bodyPr>
          <a:lstStyle/>
          <a:p>
            <a:pPr>
              <a:buNone/>
            </a:pPr>
            <a:r>
              <a:rPr lang="en-GB" sz="2400" b="1" dirty="0">
                <a:effectLst/>
                <a:latin typeface="Aptos" panose="020B0004020202020204" pitchFamily="34" charset="0"/>
                <a:ea typeface="Times New Roman" panose="02020603050405020304" pitchFamily="18" charset="0"/>
                <a:cs typeface="Aptos" panose="020B0004020202020204" pitchFamily="34" charset="0"/>
              </a:rPr>
              <a:t>Oral and Poster Papers:  Reviewed by Ying, Mandy, Alessandro, Hock,  Duncan</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6 papers for Oral selected – Vienna accepted.</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3 papers that you selected for posters 1 slide, 2 minutes) plus a poster. </a:t>
            </a: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The six papers for workshop removed from the short oral + poster session. Otherwise, authors would have to present their work twice in different formats.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Leave 7 papers for the short oral + poster session.</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The 3 papers that you did not select will be posters only.</a:t>
            </a:r>
          </a:p>
          <a:p>
            <a:pPr>
              <a:buNone/>
            </a:pPr>
            <a:r>
              <a:rPr lang="en-GB" dirty="0">
                <a:latin typeface="Aptos" panose="020B0004020202020204" pitchFamily="34" charset="0"/>
                <a:ea typeface="Aptos" panose="020B0004020202020204" pitchFamily="34" charset="0"/>
                <a:cs typeface="Aptos" panose="020B0004020202020204" pitchFamily="34" charset="0"/>
              </a:rPr>
              <a:t>Author Notification 10/2/26</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5" name="Table 4">
            <a:extLst>
              <a:ext uri="{FF2B5EF4-FFF2-40B4-BE49-F238E27FC236}">
                <a16:creationId xmlns:a16="http://schemas.microsoft.com/office/drawing/2014/main" id="{F507BB02-AA4A-E6E8-0DC9-C6A4B54DC010}"/>
              </a:ext>
            </a:extLst>
          </p:cNvPr>
          <p:cNvGraphicFramePr>
            <a:graphicFrameLocks noGrp="1"/>
          </p:cNvGraphicFramePr>
          <p:nvPr>
            <p:extLst>
              <p:ext uri="{D42A27DB-BD31-4B8C-83A1-F6EECF244321}">
                <p14:modId xmlns:p14="http://schemas.microsoft.com/office/powerpoint/2010/main" val="1827461653"/>
              </p:ext>
            </p:extLst>
          </p:nvPr>
        </p:nvGraphicFramePr>
        <p:xfrm>
          <a:off x="417927" y="3038538"/>
          <a:ext cx="3038706" cy="1975422"/>
        </p:xfrm>
        <a:graphic>
          <a:graphicData uri="http://schemas.openxmlformats.org/drawingml/2006/table">
            <a:tbl>
              <a:tblPr firstRow="1" firstCol="1" bandRow="1">
                <a:tableStyleId>{5C22544A-7EE6-4342-B048-85BDC9FD1C3A}</a:tableStyleId>
              </a:tblPr>
              <a:tblGrid>
                <a:gridCol w="1519353">
                  <a:extLst>
                    <a:ext uri="{9D8B030D-6E8A-4147-A177-3AD203B41FA5}">
                      <a16:colId xmlns:a16="http://schemas.microsoft.com/office/drawing/2014/main" val="374945219"/>
                    </a:ext>
                  </a:extLst>
                </a:gridCol>
                <a:gridCol w="1519353">
                  <a:extLst>
                    <a:ext uri="{9D8B030D-6E8A-4147-A177-3AD203B41FA5}">
                      <a16:colId xmlns:a16="http://schemas.microsoft.com/office/drawing/2014/main" val="1889789096"/>
                    </a:ext>
                  </a:extLst>
                </a:gridCol>
              </a:tblGrid>
              <a:tr h="304986">
                <a:tc>
                  <a:txBody>
                    <a:bodyPr/>
                    <a:lstStyle/>
                    <a:p>
                      <a:pPr>
                        <a:buNone/>
                      </a:pPr>
                      <a:r>
                        <a:rPr lang="en-GB" sz="1600" b="1">
                          <a:effectLst/>
                        </a:rPr>
                        <a:t>Session</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1600" b="1">
                          <a:effectLst/>
                        </a:rPr>
                        <a:t>Paper No</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995097026"/>
                  </a:ext>
                </a:extLst>
              </a:tr>
              <a:tr h="304986">
                <a:tc rowSpan="6">
                  <a:txBody>
                    <a:bodyPr/>
                    <a:lstStyle/>
                    <a:p>
                      <a:pPr>
                        <a:buNone/>
                      </a:pPr>
                      <a:r>
                        <a:rPr lang="en-GB" sz="1600" b="1" dirty="0">
                          <a:effectLst/>
                        </a:rPr>
                        <a:t>Oral</a:t>
                      </a:r>
                      <a:br>
                        <a:rPr lang="en-GB" sz="1600" b="1" dirty="0">
                          <a:effectLst/>
                        </a:rPr>
                      </a:br>
                      <a:r>
                        <a:rPr lang="en-GB" sz="1600" b="1" dirty="0">
                          <a:effectLst/>
                        </a:rPr>
                        <a:t>6 No</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1600" b="1">
                          <a:effectLst/>
                        </a:rPr>
                        <a:t>202</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254303189"/>
                  </a:ext>
                </a:extLst>
              </a:tr>
              <a:tr h="255819">
                <a:tc vMerge="1">
                  <a:txBody>
                    <a:bodyPr/>
                    <a:lstStyle/>
                    <a:p>
                      <a:endParaRPr lang="en-GB"/>
                    </a:p>
                  </a:txBody>
                  <a:tcPr/>
                </a:tc>
                <a:tc>
                  <a:txBody>
                    <a:bodyPr/>
                    <a:lstStyle/>
                    <a:p>
                      <a:pPr>
                        <a:buNone/>
                      </a:pPr>
                      <a:r>
                        <a:rPr lang="en-GB" sz="1600" b="1">
                          <a:effectLst/>
                        </a:rPr>
                        <a:t>231</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249277825"/>
                  </a:ext>
                </a:extLst>
              </a:tr>
              <a:tr h="294999">
                <a:tc vMerge="1">
                  <a:txBody>
                    <a:bodyPr/>
                    <a:lstStyle/>
                    <a:p>
                      <a:endParaRPr lang="en-GB"/>
                    </a:p>
                  </a:txBody>
                  <a:tcPr/>
                </a:tc>
                <a:tc>
                  <a:txBody>
                    <a:bodyPr/>
                    <a:lstStyle/>
                    <a:p>
                      <a:pPr>
                        <a:buNone/>
                      </a:pPr>
                      <a:r>
                        <a:rPr lang="en-GB" sz="1600" b="1">
                          <a:effectLst/>
                        </a:rPr>
                        <a:t>240</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740526565"/>
                  </a:ext>
                </a:extLst>
              </a:tr>
              <a:tr h="324960">
                <a:tc vMerge="1">
                  <a:txBody>
                    <a:bodyPr/>
                    <a:lstStyle/>
                    <a:p>
                      <a:endParaRPr lang="en-GB"/>
                    </a:p>
                  </a:txBody>
                  <a:tcPr/>
                </a:tc>
                <a:tc>
                  <a:txBody>
                    <a:bodyPr/>
                    <a:lstStyle/>
                    <a:p>
                      <a:pPr>
                        <a:buNone/>
                      </a:pPr>
                      <a:r>
                        <a:rPr lang="en-GB" sz="1600" b="1">
                          <a:effectLst/>
                        </a:rPr>
                        <a:t>872</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517623475"/>
                  </a:ext>
                </a:extLst>
              </a:tr>
              <a:tr h="121987">
                <a:tc vMerge="1">
                  <a:txBody>
                    <a:bodyPr/>
                    <a:lstStyle/>
                    <a:p>
                      <a:endParaRPr lang="en-GB"/>
                    </a:p>
                  </a:txBody>
                  <a:tcPr/>
                </a:tc>
                <a:tc>
                  <a:txBody>
                    <a:bodyPr/>
                    <a:lstStyle/>
                    <a:p>
                      <a:pPr>
                        <a:buNone/>
                      </a:pPr>
                      <a:r>
                        <a:rPr lang="en-GB" sz="1600" b="1">
                          <a:effectLst/>
                        </a:rPr>
                        <a:t>923</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583485601"/>
                  </a:ext>
                </a:extLst>
              </a:tr>
              <a:tr h="245832">
                <a:tc vMerge="1">
                  <a:txBody>
                    <a:bodyPr/>
                    <a:lstStyle/>
                    <a:p>
                      <a:endParaRPr lang="en-GB"/>
                    </a:p>
                  </a:txBody>
                  <a:tcPr/>
                </a:tc>
                <a:tc>
                  <a:txBody>
                    <a:bodyPr/>
                    <a:lstStyle/>
                    <a:p>
                      <a:pPr>
                        <a:buNone/>
                      </a:pPr>
                      <a:r>
                        <a:rPr lang="en-GB" sz="1600" b="1" dirty="0">
                          <a:effectLst/>
                        </a:rPr>
                        <a:t>1028</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895376492"/>
                  </a:ext>
                </a:extLst>
              </a:tr>
            </a:tbl>
          </a:graphicData>
        </a:graphic>
      </p:graphicFrame>
      <p:graphicFrame>
        <p:nvGraphicFramePr>
          <p:cNvPr id="6" name="Table 5">
            <a:extLst>
              <a:ext uri="{FF2B5EF4-FFF2-40B4-BE49-F238E27FC236}">
                <a16:creationId xmlns:a16="http://schemas.microsoft.com/office/drawing/2014/main" id="{5E4DA019-3FA1-6D0D-293E-8CE46AF2F1AD}"/>
              </a:ext>
            </a:extLst>
          </p:cNvPr>
          <p:cNvGraphicFramePr>
            <a:graphicFrameLocks noGrp="1"/>
          </p:cNvGraphicFramePr>
          <p:nvPr>
            <p:extLst>
              <p:ext uri="{D42A27DB-BD31-4B8C-83A1-F6EECF244321}">
                <p14:modId xmlns:p14="http://schemas.microsoft.com/office/powerpoint/2010/main" val="3030771153"/>
              </p:ext>
            </p:extLst>
          </p:nvPr>
        </p:nvGraphicFramePr>
        <p:xfrm>
          <a:off x="8241091" y="2956727"/>
          <a:ext cx="3006398" cy="1233843"/>
        </p:xfrm>
        <a:graphic>
          <a:graphicData uri="http://schemas.openxmlformats.org/drawingml/2006/table">
            <a:tbl>
              <a:tblPr firstRow="1" firstCol="1" bandRow="1">
                <a:tableStyleId>{5C22544A-7EE6-4342-B048-85BDC9FD1C3A}</a:tableStyleId>
              </a:tblPr>
              <a:tblGrid>
                <a:gridCol w="1503199">
                  <a:extLst>
                    <a:ext uri="{9D8B030D-6E8A-4147-A177-3AD203B41FA5}">
                      <a16:colId xmlns:a16="http://schemas.microsoft.com/office/drawing/2014/main" val="1417074745"/>
                    </a:ext>
                  </a:extLst>
                </a:gridCol>
                <a:gridCol w="1503199">
                  <a:extLst>
                    <a:ext uri="{9D8B030D-6E8A-4147-A177-3AD203B41FA5}">
                      <a16:colId xmlns:a16="http://schemas.microsoft.com/office/drawing/2014/main" val="3901352492"/>
                    </a:ext>
                  </a:extLst>
                </a:gridCol>
              </a:tblGrid>
              <a:tr h="411281">
                <a:tc rowSpan="3">
                  <a:txBody>
                    <a:bodyPr/>
                    <a:lstStyle/>
                    <a:p>
                      <a:pPr>
                        <a:buNone/>
                      </a:pPr>
                      <a:r>
                        <a:rPr lang="en-GB" sz="1600" b="1" dirty="0">
                          <a:effectLst/>
                        </a:rPr>
                        <a:t>Not selected</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1600" b="1">
                          <a:effectLst/>
                        </a:rPr>
                        <a:t>146</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877542774"/>
                  </a:ext>
                </a:extLst>
              </a:tr>
              <a:tr h="411281">
                <a:tc vMerge="1">
                  <a:txBody>
                    <a:bodyPr/>
                    <a:lstStyle/>
                    <a:p>
                      <a:endParaRPr lang="en-GB"/>
                    </a:p>
                  </a:txBody>
                  <a:tcPr/>
                </a:tc>
                <a:tc>
                  <a:txBody>
                    <a:bodyPr/>
                    <a:lstStyle/>
                    <a:p>
                      <a:pPr>
                        <a:buNone/>
                      </a:pPr>
                      <a:r>
                        <a:rPr lang="en-GB" sz="1600" b="1" dirty="0">
                          <a:effectLst/>
                        </a:rPr>
                        <a:t>440</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012529643"/>
                  </a:ext>
                </a:extLst>
              </a:tr>
              <a:tr h="411281">
                <a:tc vMerge="1">
                  <a:txBody>
                    <a:bodyPr/>
                    <a:lstStyle/>
                    <a:p>
                      <a:endParaRPr lang="en-GB"/>
                    </a:p>
                  </a:txBody>
                  <a:tcPr/>
                </a:tc>
                <a:tc>
                  <a:txBody>
                    <a:bodyPr/>
                    <a:lstStyle/>
                    <a:p>
                      <a:pPr>
                        <a:buNone/>
                      </a:pPr>
                      <a:r>
                        <a:rPr lang="en-GB" sz="1600" b="1" dirty="0">
                          <a:effectLst/>
                        </a:rPr>
                        <a:t>2293</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492363348"/>
                  </a:ext>
                </a:extLst>
              </a:tr>
            </a:tbl>
          </a:graphicData>
        </a:graphic>
      </p:graphicFrame>
      <p:graphicFrame>
        <p:nvGraphicFramePr>
          <p:cNvPr id="7" name="Table 6">
            <a:extLst>
              <a:ext uri="{FF2B5EF4-FFF2-40B4-BE49-F238E27FC236}">
                <a16:creationId xmlns:a16="http://schemas.microsoft.com/office/drawing/2014/main" id="{463CEEDA-5413-E811-E476-C349C1BBFEC5}"/>
              </a:ext>
            </a:extLst>
          </p:cNvPr>
          <p:cNvGraphicFramePr>
            <a:graphicFrameLocks noGrp="1"/>
          </p:cNvGraphicFramePr>
          <p:nvPr>
            <p:extLst>
              <p:ext uri="{D42A27DB-BD31-4B8C-83A1-F6EECF244321}">
                <p14:modId xmlns:p14="http://schemas.microsoft.com/office/powerpoint/2010/main" val="3019233579"/>
              </p:ext>
            </p:extLst>
          </p:nvPr>
        </p:nvGraphicFramePr>
        <p:xfrm>
          <a:off x="4678557" y="2956727"/>
          <a:ext cx="2340610" cy="3169920"/>
        </p:xfrm>
        <a:graphic>
          <a:graphicData uri="http://schemas.openxmlformats.org/drawingml/2006/table">
            <a:tbl>
              <a:tblPr firstRow="1" firstCol="1" bandRow="1">
                <a:tableStyleId>{5C22544A-7EE6-4342-B048-85BDC9FD1C3A}</a:tableStyleId>
              </a:tblPr>
              <a:tblGrid>
                <a:gridCol w="1170305">
                  <a:extLst>
                    <a:ext uri="{9D8B030D-6E8A-4147-A177-3AD203B41FA5}">
                      <a16:colId xmlns:a16="http://schemas.microsoft.com/office/drawing/2014/main" val="408847720"/>
                    </a:ext>
                  </a:extLst>
                </a:gridCol>
                <a:gridCol w="1170305">
                  <a:extLst>
                    <a:ext uri="{9D8B030D-6E8A-4147-A177-3AD203B41FA5}">
                      <a16:colId xmlns:a16="http://schemas.microsoft.com/office/drawing/2014/main" val="1672846082"/>
                    </a:ext>
                  </a:extLst>
                </a:gridCol>
              </a:tblGrid>
              <a:tr h="203200">
                <a:tc rowSpan="13">
                  <a:txBody>
                    <a:bodyPr/>
                    <a:lstStyle/>
                    <a:p>
                      <a:pPr>
                        <a:buNone/>
                      </a:pPr>
                      <a:r>
                        <a:rPr lang="en-GB" sz="1600" b="1" dirty="0">
                          <a:effectLst/>
                        </a:rPr>
                        <a:t>Posters</a:t>
                      </a:r>
                      <a:br>
                        <a:rPr lang="en-GB" sz="1600" b="1" dirty="0">
                          <a:effectLst/>
                        </a:rPr>
                      </a:br>
                      <a:r>
                        <a:rPr lang="en-GB" sz="1600" b="1" dirty="0">
                          <a:effectLst/>
                        </a:rPr>
                        <a:t>13 No</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1600" b="1" dirty="0">
                          <a:effectLst/>
                        </a:rPr>
                        <a:t>168</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104212132"/>
                  </a:ext>
                </a:extLst>
              </a:tr>
              <a:tr h="0">
                <a:tc vMerge="1">
                  <a:txBody>
                    <a:bodyPr/>
                    <a:lstStyle/>
                    <a:p>
                      <a:endParaRPr lang="en-GB"/>
                    </a:p>
                  </a:txBody>
                  <a:tcPr/>
                </a:tc>
                <a:tc>
                  <a:txBody>
                    <a:bodyPr/>
                    <a:lstStyle/>
                    <a:p>
                      <a:pPr>
                        <a:buNone/>
                      </a:pPr>
                      <a:r>
                        <a:rPr lang="en-GB" sz="1600" b="1">
                          <a:effectLst/>
                        </a:rPr>
                        <a:t>348</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933590499"/>
                  </a:ext>
                </a:extLst>
              </a:tr>
              <a:tr h="203200">
                <a:tc vMerge="1">
                  <a:txBody>
                    <a:bodyPr/>
                    <a:lstStyle/>
                    <a:p>
                      <a:endParaRPr lang="en-GB"/>
                    </a:p>
                  </a:txBody>
                  <a:tcPr/>
                </a:tc>
                <a:tc>
                  <a:txBody>
                    <a:bodyPr/>
                    <a:lstStyle/>
                    <a:p>
                      <a:pPr>
                        <a:buNone/>
                      </a:pPr>
                      <a:r>
                        <a:rPr lang="en-GB" sz="1600" b="1">
                          <a:effectLst/>
                        </a:rPr>
                        <a:t>458</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205885793"/>
                  </a:ext>
                </a:extLst>
              </a:tr>
              <a:tr h="203200">
                <a:tc vMerge="1">
                  <a:txBody>
                    <a:bodyPr/>
                    <a:lstStyle/>
                    <a:p>
                      <a:endParaRPr lang="en-GB"/>
                    </a:p>
                  </a:txBody>
                  <a:tcPr/>
                </a:tc>
                <a:tc>
                  <a:txBody>
                    <a:bodyPr/>
                    <a:lstStyle/>
                    <a:p>
                      <a:pPr>
                        <a:buNone/>
                      </a:pPr>
                      <a:r>
                        <a:rPr lang="en-GB" sz="1600" b="1">
                          <a:effectLst/>
                        </a:rPr>
                        <a:t>840</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795672468"/>
                  </a:ext>
                </a:extLst>
              </a:tr>
              <a:tr h="203200">
                <a:tc vMerge="1">
                  <a:txBody>
                    <a:bodyPr/>
                    <a:lstStyle/>
                    <a:p>
                      <a:endParaRPr lang="en-GB"/>
                    </a:p>
                  </a:txBody>
                  <a:tcPr/>
                </a:tc>
                <a:tc>
                  <a:txBody>
                    <a:bodyPr/>
                    <a:lstStyle/>
                    <a:p>
                      <a:pPr>
                        <a:buNone/>
                      </a:pPr>
                      <a:r>
                        <a:rPr lang="en-GB" sz="1600" b="1">
                          <a:effectLst/>
                        </a:rPr>
                        <a:t>917</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595119302"/>
                  </a:ext>
                </a:extLst>
              </a:tr>
              <a:tr h="203200">
                <a:tc vMerge="1">
                  <a:txBody>
                    <a:bodyPr/>
                    <a:lstStyle/>
                    <a:p>
                      <a:endParaRPr lang="en-GB"/>
                    </a:p>
                  </a:txBody>
                  <a:tcPr/>
                </a:tc>
                <a:tc>
                  <a:txBody>
                    <a:bodyPr/>
                    <a:lstStyle/>
                    <a:p>
                      <a:pPr>
                        <a:buNone/>
                      </a:pPr>
                      <a:r>
                        <a:rPr lang="en-GB" sz="1600" b="1">
                          <a:effectLst/>
                        </a:rPr>
                        <a:t>975</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200096328"/>
                  </a:ext>
                </a:extLst>
              </a:tr>
              <a:tr h="203200">
                <a:tc vMerge="1">
                  <a:txBody>
                    <a:bodyPr/>
                    <a:lstStyle/>
                    <a:p>
                      <a:endParaRPr lang="en-GB"/>
                    </a:p>
                  </a:txBody>
                  <a:tcPr/>
                </a:tc>
                <a:tc>
                  <a:txBody>
                    <a:bodyPr/>
                    <a:lstStyle/>
                    <a:p>
                      <a:pPr>
                        <a:buNone/>
                      </a:pPr>
                      <a:r>
                        <a:rPr lang="en-GB" sz="1600" b="1">
                          <a:effectLst/>
                        </a:rPr>
                        <a:t>1145</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711572610"/>
                  </a:ext>
                </a:extLst>
              </a:tr>
              <a:tr h="203200">
                <a:tc vMerge="1">
                  <a:txBody>
                    <a:bodyPr/>
                    <a:lstStyle/>
                    <a:p>
                      <a:endParaRPr lang="en-GB"/>
                    </a:p>
                  </a:txBody>
                  <a:tcPr/>
                </a:tc>
                <a:tc>
                  <a:txBody>
                    <a:bodyPr/>
                    <a:lstStyle/>
                    <a:p>
                      <a:pPr>
                        <a:buNone/>
                      </a:pPr>
                      <a:r>
                        <a:rPr lang="en-GB" sz="1600" b="1">
                          <a:effectLst/>
                        </a:rPr>
                        <a:t>1154</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70084593"/>
                  </a:ext>
                </a:extLst>
              </a:tr>
              <a:tr h="203200">
                <a:tc vMerge="1">
                  <a:txBody>
                    <a:bodyPr/>
                    <a:lstStyle/>
                    <a:p>
                      <a:endParaRPr lang="en-GB"/>
                    </a:p>
                  </a:txBody>
                  <a:tcPr/>
                </a:tc>
                <a:tc>
                  <a:txBody>
                    <a:bodyPr/>
                    <a:lstStyle/>
                    <a:p>
                      <a:pPr>
                        <a:buNone/>
                      </a:pPr>
                      <a:r>
                        <a:rPr lang="en-GB" sz="1600" b="1">
                          <a:effectLst/>
                        </a:rPr>
                        <a:t>1168</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78576895"/>
                  </a:ext>
                </a:extLst>
              </a:tr>
              <a:tr h="203200">
                <a:tc vMerge="1">
                  <a:txBody>
                    <a:bodyPr/>
                    <a:lstStyle/>
                    <a:p>
                      <a:endParaRPr lang="en-GB"/>
                    </a:p>
                  </a:txBody>
                  <a:tcPr/>
                </a:tc>
                <a:tc>
                  <a:txBody>
                    <a:bodyPr/>
                    <a:lstStyle/>
                    <a:p>
                      <a:pPr>
                        <a:buNone/>
                      </a:pPr>
                      <a:r>
                        <a:rPr lang="en-GB" sz="1600" b="1">
                          <a:effectLst/>
                        </a:rPr>
                        <a:t>1823</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190597306"/>
                  </a:ext>
                </a:extLst>
              </a:tr>
              <a:tr h="203200">
                <a:tc vMerge="1">
                  <a:txBody>
                    <a:bodyPr/>
                    <a:lstStyle/>
                    <a:p>
                      <a:endParaRPr lang="en-GB"/>
                    </a:p>
                  </a:txBody>
                  <a:tcPr/>
                </a:tc>
                <a:tc>
                  <a:txBody>
                    <a:bodyPr/>
                    <a:lstStyle/>
                    <a:p>
                      <a:pPr>
                        <a:buNone/>
                      </a:pPr>
                      <a:r>
                        <a:rPr lang="en-GB" sz="1600" b="1">
                          <a:effectLst/>
                        </a:rPr>
                        <a:t>2008</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891976542"/>
                  </a:ext>
                </a:extLst>
              </a:tr>
              <a:tr h="203200">
                <a:tc vMerge="1">
                  <a:txBody>
                    <a:bodyPr/>
                    <a:lstStyle/>
                    <a:p>
                      <a:endParaRPr lang="en-GB"/>
                    </a:p>
                  </a:txBody>
                  <a:tcPr/>
                </a:tc>
                <a:tc>
                  <a:txBody>
                    <a:bodyPr/>
                    <a:lstStyle/>
                    <a:p>
                      <a:pPr>
                        <a:buNone/>
                      </a:pPr>
                      <a:r>
                        <a:rPr lang="en-GB" sz="1600" b="1">
                          <a:effectLst/>
                        </a:rPr>
                        <a:t>2269</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146054066"/>
                  </a:ext>
                </a:extLst>
              </a:tr>
              <a:tr h="203200">
                <a:tc vMerge="1">
                  <a:txBody>
                    <a:bodyPr/>
                    <a:lstStyle/>
                    <a:p>
                      <a:endParaRPr lang="en-GB"/>
                    </a:p>
                  </a:txBody>
                  <a:tcPr/>
                </a:tc>
                <a:tc>
                  <a:txBody>
                    <a:bodyPr/>
                    <a:lstStyle/>
                    <a:p>
                      <a:pPr>
                        <a:buNone/>
                      </a:pPr>
                      <a:r>
                        <a:rPr lang="en-GB" sz="1600" b="1" dirty="0">
                          <a:effectLst/>
                        </a:rPr>
                        <a:t>2392</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559508323"/>
                  </a:ext>
                </a:extLst>
              </a:tr>
            </a:tbl>
          </a:graphicData>
        </a:graphic>
      </p:graphicFrame>
    </p:spTree>
    <p:extLst>
      <p:ext uri="{BB962C8B-B14F-4D97-AF65-F5344CB8AC3E}">
        <p14:creationId xmlns:p14="http://schemas.microsoft.com/office/powerpoint/2010/main" val="232942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68B73B-056E-F938-593E-92B05B11038B}"/>
              </a:ext>
            </a:extLst>
          </p:cNvPr>
          <p:cNvSpPr>
            <a:spLocks noGrp="1"/>
          </p:cNvSpPr>
          <p:nvPr>
            <p:ph type="ftr" sz="quarter" idx="11"/>
          </p:nvPr>
        </p:nvSpPr>
        <p:spPr/>
        <p:txBody>
          <a:bodyPr/>
          <a:lstStyle/>
          <a:p>
            <a:endParaRPr lang="en-GB" dirty="0"/>
          </a:p>
        </p:txBody>
      </p:sp>
      <p:sp>
        <p:nvSpPr>
          <p:cNvPr id="4" name="TextBox 3">
            <a:extLst>
              <a:ext uri="{FF2B5EF4-FFF2-40B4-BE49-F238E27FC236}">
                <a16:creationId xmlns:a16="http://schemas.microsoft.com/office/drawing/2014/main" id="{6D167B32-370E-F1E9-816A-69980A7D6D4D}"/>
              </a:ext>
            </a:extLst>
          </p:cNvPr>
          <p:cNvSpPr txBox="1"/>
          <p:nvPr/>
        </p:nvSpPr>
        <p:spPr>
          <a:xfrm>
            <a:off x="960699" y="403823"/>
            <a:ext cx="6231983" cy="3785652"/>
          </a:xfrm>
          <a:prstGeom prst="rect">
            <a:avLst/>
          </a:prstGeom>
          <a:noFill/>
        </p:spPr>
        <p:txBody>
          <a:bodyPr wrap="square">
            <a:spAutoFit/>
          </a:bodyPr>
          <a:lstStyle/>
          <a:p>
            <a:pPr>
              <a:buNone/>
            </a:pPr>
            <a:r>
              <a:rPr lang="en-GB" sz="2400" b="1" dirty="0">
                <a:effectLst/>
                <a:latin typeface="Aptos" panose="020B0004020202020204" pitchFamily="34" charset="0"/>
                <a:ea typeface="Times New Roman" panose="02020603050405020304" pitchFamily="18" charset="0"/>
                <a:cs typeface="Aptos" panose="020B0004020202020204" pitchFamily="34" charset="0"/>
              </a:rPr>
              <a:t>TC206 Workshop Papers: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These 6 papers receive the status “Workshop presentation” in </a:t>
            </a:r>
            <a:r>
              <a:rPr lang="en-GB" sz="1800" dirty="0" err="1">
                <a:effectLst/>
                <a:latin typeface="Aptos" panose="020B0004020202020204" pitchFamily="34" charset="0"/>
                <a:ea typeface="Times New Roman" panose="02020603050405020304" pitchFamily="18" charset="0"/>
                <a:cs typeface="Aptos" panose="020B0004020202020204" pitchFamily="34" charset="0"/>
              </a:rPr>
              <a:t>Conftool</a:t>
            </a:r>
            <a:r>
              <a:rPr lang="en-GB" sz="1800" dirty="0">
                <a:effectLst/>
                <a:latin typeface="Aptos" panose="020B0004020202020204" pitchFamily="34" charset="0"/>
                <a:ea typeface="Times New Roman" panose="02020603050405020304" pitchFamily="18" charset="0"/>
                <a:cs typeface="Aptos" panose="020B0004020202020204" pitchFamily="34" charset="0"/>
              </a:rPr>
              <a:t>.</a:t>
            </a: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In mid-February, the authors of the submissions you selected for your workshop will receive a notification from me informing them that their paper has been selected for a dedicated workshop session.</a:t>
            </a: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 </a:t>
            </a: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I will also inform them that they will receive workshop details from the TC. Please provide them with information about the schedule and presentation requirements in a timely manner.</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5" name="Table 4">
            <a:extLst>
              <a:ext uri="{FF2B5EF4-FFF2-40B4-BE49-F238E27FC236}">
                <a16:creationId xmlns:a16="http://schemas.microsoft.com/office/drawing/2014/main" id="{DB6F53DE-90B5-E354-F761-1FCC158F94CD}"/>
              </a:ext>
            </a:extLst>
          </p:cNvPr>
          <p:cNvGraphicFramePr>
            <a:graphicFrameLocks noGrp="1"/>
          </p:cNvGraphicFramePr>
          <p:nvPr>
            <p:extLst>
              <p:ext uri="{D42A27DB-BD31-4B8C-83A1-F6EECF244321}">
                <p14:modId xmlns:p14="http://schemas.microsoft.com/office/powerpoint/2010/main" val="1929706327"/>
              </p:ext>
            </p:extLst>
          </p:nvPr>
        </p:nvGraphicFramePr>
        <p:xfrm>
          <a:off x="7927028" y="2296649"/>
          <a:ext cx="3254116" cy="3450286"/>
        </p:xfrm>
        <a:graphic>
          <a:graphicData uri="http://schemas.openxmlformats.org/drawingml/2006/table">
            <a:tbl>
              <a:tblPr firstRow="1" firstCol="1" bandRow="1">
                <a:tableStyleId>{5C22544A-7EE6-4342-B048-85BDC9FD1C3A}</a:tableStyleId>
              </a:tblPr>
              <a:tblGrid>
                <a:gridCol w="1627058">
                  <a:extLst>
                    <a:ext uri="{9D8B030D-6E8A-4147-A177-3AD203B41FA5}">
                      <a16:colId xmlns:a16="http://schemas.microsoft.com/office/drawing/2014/main" val="168969939"/>
                    </a:ext>
                  </a:extLst>
                </a:gridCol>
                <a:gridCol w="1627058">
                  <a:extLst>
                    <a:ext uri="{9D8B030D-6E8A-4147-A177-3AD203B41FA5}">
                      <a16:colId xmlns:a16="http://schemas.microsoft.com/office/drawing/2014/main" val="420332636"/>
                    </a:ext>
                  </a:extLst>
                </a:gridCol>
              </a:tblGrid>
              <a:tr h="627863">
                <a:tc>
                  <a:txBody>
                    <a:bodyPr/>
                    <a:lstStyle/>
                    <a:p>
                      <a:pPr>
                        <a:buNone/>
                      </a:pPr>
                      <a:r>
                        <a:rPr lang="en-GB" sz="2400" b="1" dirty="0">
                          <a:effectLst/>
                        </a:rPr>
                        <a:t>Workshop</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endParaRPr lang="en-GB" sz="1600" b="1"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264688455"/>
                  </a:ext>
                </a:extLst>
              </a:tr>
              <a:tr h="627863">
                <a:tc>
                  <a:txBody>
                    <a:bodyPr/>
                    <a:lstStyle/>
                    <a:p>
                      <a:pPr>
                        <a:buNone/>
                      </a:pPr>
                      <a:r>
                        <a:rPr lang="en-GB" sz="2400" b="1" u="sng">
                          <a:effectLst/>
                        </a:rPr>
                        <a:t>Topic</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2400" b="1" u="sng" dirty="0">
                          <a:effectLst/>
                        </a:rPr>
                        <a:t>Paper No</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420343993"/>
                  </a:ext>
                </a:extLst>
              </a:tr>
              <a:tr h="313932">
                <a:tc rowSpan="2">
                  <a:txBody>
                    <a:bodyPr/>
                    <a:lstStyle/>
                    <a:p>
                      <a:pPr>
                        <a:buNone/>
                      </a:pPr>
                      <a:r>
                        <a:rPr lang="en-GB" sz="2400" b="1" dirty="0">
                          <a:effectLst/>
                        </a:rPr>
                        <a:t>Contracts</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2400" b="1" dirty="0">
                          <a:effectLst/>
                        </a:rPr>
                        <a:t>1145</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809559983"/>
                  </a:ext>
                </a:extLst>
              </a:tr>
              <a:tr h="313932">
                <a:tc vMerge="1">
                  <a:txBody>
                    <a:bodyPr/>
                    <a:lstStyle/>
                    <a:p>
                      <a:endParaRPr lang="en-GB"/>
                    </a:p>
                  </a:txBody>
                  <a:tcPr/>
                </a:tc>
                <a:tc>
                  <a:txBody>
                    <a:bodyPr/>
                    <a:lstStyle/>
                    <a:p>
                      <a:pPr>
                        <a:buNone/>
                      </a:pPr>
                      <a:r>
                        <a:rPr lang="en-GB" sz="2400" b="1">
                          <a:effectLst/>
                        </a:rPr>
                        <a:t>1154</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681114785"/>
                  </a:ext>
                </a:extLst>
              </a:tr>
              <a:tr h="313932">
                <a:tc rowSpan="4">
                  <a:txBody>
                    <a:bodyPr/>
                    <a:lstStyle/>
                    <a:p>
                      <a:pPr>
                        <a:buNone/>
                      </a:pPr>
                      <a:r>
                        <a:rPr lang="en-GB" sz="2400" b="1">
                          <a:effectLst/>
                        </a:rPr>
                        <a:t>RTBA</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2400" b="1" dirty="0">
                          <a:effectLst/>
                        </a:rPr>
                        <a:t>975</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63956462"/>
                  </a:ext>
                </a:extLst>
              </a:tr>
              <a:tr h="313932">
                <a:tc vMerge="1">
                  <a:txBody>
                    <a:bodyPr/>
                    <a:lstStyle/>
                    <a:p>
                      <a:endParaRPr lang="en-GB"/>
                    </a:p>
                  </a:txBody>
                  <a:tcPr/>
                </a:tc>
                <a:tc>
                  <a:txBody>
                    <a:bodyPr/>
                    <a:lstStyle/>
                    <a:p>
                      <a:pPr>
                        <a:buNone/>
                      </a:pPr>
                      <a:r>
                        <a:rPr lang="en-GB" sz="2400" b="1">
                          <a:effectLst/>
                        </a:rPr>
                        <a:t>917</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228780333"/>
                  </a:ext>
                </a:extLst>
              </a:tr>
              <a:tr h="313932">
                <a:tc vMerge="1">
                  <a:txBody>
                    <a:bodyPr/>
                    <a:lstStyle/>
                    <a:p>
                      <a:endParaRPr lang="en-GB"/>
                    </a:p>
                  </a:txBody>
                  <a:tcPr/>
                </a:tc>
                <a:tc>
                  <a:txBody>
                    <a:bodyPr/>
                    <a:lstStyle/>
                    <a:p>
                      <a:pPr>
                        <a:buNone/>
                      </a:pPr>
                      <a:r>
                        <a:rPr lang="en-GB" sz="2400" b="1">
                          <a:effectLst/>
                        </a:rPr>
                        <a:t>348</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545792640"/>
                  </a:ext>
                </a:extLst>
              </a:tr>
              <a:tr h="313932">
                <a:tc vMerge="1">
                  <a:txBody>
                    <a:bodyPr/>
                    <a:lstStyle/>
                    <a:p>
                      <a:endParaRPr lang="en-GB"/>
                    </a:p>
                  </a:txBody>
                  <a:tcPr/>
                </a:tc>
                <a:tc>
                  <a:txBody>
                    <a:bodyPr/>
                    <a:lstStyle/>
                    <a:p>
                      <a:pPr>
                        <a:buNone/>
                      </a:pPr>
                      <a:r>
                        <a:rPr lang="en-GB" sz="2400" b="1" dirty="0">
                          <a:effectLst/>
                        </a:rPr>
                        <a:t>168</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709611417"/>
                  </a:ext>
                </a:extLst>
              </a:tr>
            </a:tbl>
          </a:graphicData>
        </a:graphic>
      </p:graphicFrame>
      <p:sp>
        <p:nvSpPr>
          <p:cNvPr id="6" name="Rectangle 1">
            <a:extLst>
              <a:ext uri="{FF2B5EF4-FFF2-40B4-BE49-F238E27FC236}">
                <a16:creationId xmlns:a16="http://schemas.microsoft.com/office/drawing/2014/main" id="{3722AB8D-CEF4-70A8-8196-860524848D1C}"/>
              </a:ext>
            </a:extLst>
          </p:cNvPr>
          <p:cNvSpPr>
            <a:spLocks noChangeArrowheads="1"/>
          </p:cNvSpPr>
          <p:nvPr/>
        </p:nvSpPr>
        <p:spPr bwMode="auto">
          <a:xfrm flipV="1">
            <a:off x="4949162" y="4336782"/>
            <a:ext cx="62319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665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560E5-0D25-4364-8DD8-42658FCACDB4}"/>
              </a:ext>
            </a:extLst>
          </p:cNvPr>
          <p:cNvSpPr>
            <a:spLocks noGrp="1"/>
          </p:cNvSpPr>
          <p:nvPr>
            <p:ph idx="1"/>
          </p:nvPr>
        </p:nvSpPr>
        <p:spPr>
          <a:xfrm>
            <a:off x="162559" y="680893"/>
            <a:ext cx="5933441" cy="6011736"/>
          </a:xfrm>
          <a:solidFill>
            <a:schemeClr val="accent4">
              <a:lumMod val="20000"/>
              <a:lumOff val="80000"/>
            </a:schemeClr>
          </a:solidFill>
        </p:spPr>
        <p:txBody>
          <a:bodyPr>
            <a:normAutofit/>
          </a:bodyPr>
          <a:lstStyle/>
          <a:p>
            <a:pPr lvl="0">
              <a:lnSpc>
                <a:spcPct val="100000"/>
              </a:lnSpc>
              <a:buFont typeface="+mj-lt"/>
              <a:buAutoNum type="arabicPeriod"/>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Minutes of 12/0</a:t>
            </a: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2/26</a:t>
            </a: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Minutes </a:t>
            </a:r>
            <a:r>
              <a:rPr lang="en-GB" sz="1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ont</a:t>
            </a: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seen?</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lvl="0">
              <a:lnSpc>
                <a:spcPct val="100000"/>
              </a:lnSpc>
              <a:buFont typeface="+mj-lt"/>
              <a:buAutoNum type="arabicPeriod"/>
            </a:pPr>
            <a:r>
              <a:rPr lang="en-GB" sz="1800" b="1" dirty="0">
                <a:latin typeface="Arial" panose="020B0604020202020204" pitchFamily="34" charset="0"/>
                <a:ea typeface="Calibri" panose="020F0502020204030204" pitchFamily="34" charset="0"/>
                <a:cs typeface="Arial" panose="020B0604020202020204" pitchFamily="34" charset="0"/>
              </a:rPr>
              <a:t>Conferences </a:t>
            </a:r>
          </a:p>
          <a:p>
            <a:pPr lvl="1">
              <a:lnSpc>
                <a:spcPct val="100000"/>
              </a:lnSpc>
            </a:pPr>
            <a:r>
              <a:rPr lang="en-GB" sz="1600" b="1" dirty="0">
                <a:latin typeface="Arial" panose="020B0604020202020204" pitchFamily="34" charset="0"/>
                <a:ea typeface="Calibri" panose="020F0502020204030204" pitchFamily="34" charset="0"/>
                <a:cs typeface="Arial" panose="020B0604020202020204" pitchFamily="34" charset="0"/>
              </a:rPr>
              <a:t>OM Conference 17/3/26 at Imperial College  (Truong)</a:t>
            </a:r>
          </a:p>
          <a:p>
            <a:pPr lvl="2">
              <a:lnSpc>
                <a:spcPct val="100000"/>
              </a:lnSpc>
            </a:pPr>
            <a:r>
              <a:rPr lang="en-GB" sz="1600" b="1" dirty="0">
                <a:latin typeface="Arial" panose="020B0604020202020204" pitchFamily="34" charset="0"/>
                <a:ea typeface="Calibri" panose="020F0502020204030204" pitchFamily="34" charset="0"/>
                <a:cs typeface="Arial" panose="020B0604020202020204" pitchFamily="34" charset="0"/>
              </a:rPr>
              <a:t>Agenda – Minor modifications.</a:t>
            </a:r>
          </a:p>
          <a:p>
            <a:pPr lvl="2">
              <a:lnSpc>
                <a:spcPct val="100000"/>
              </a:lnSpc>
            </a:pPr>
            <a:r>
              <a:rPr lang="en-GB" sz="1600" b="1" dirty="0">
                <a:latin typeface="Arial" panose="020B0604020202020204" pitchFamily="34" charset="0"/>
                <a:ea typeface="Calibri" panose="020F0502020204030204" pitchFamily="34" charset="0"/>
                <a:cs typeface="Arial" panose="020B0604020202020204" pitchFamily="34" charset="0"/>
              </a:rPr>
              <a:t>Contacting Presenters for titles / abstracts  </a:t>
            </a:r>
          </a:p>
          <a:p>
            <a:pPr lvl="1">
              <a:lnSpc>
                <a:spcPct val="100000"/>
              </a:lnSpc>
            </a:pPr>
            <a:r>
              <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rPr>
              <a:t>Vienna Conf. Update  (Alessandro)</a:t>
            </a:r>
          </a:p>
          <a:p>
            <a:pPr lvl="2">
              <a:lnSpc>
                <a:spcPct val="100000"/>
              </a:lnSpc>
            </a:pP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Keynote / Papers/ Workshop.</a:t>
            </a:r>
          </a:p>
          <a:p>
            <a:pPr marL="0" indent="0">
              <a:lnSpc>
                <a:spcPct val="100000"/>
              </a:lnSpc>
              <a:buNone/>
            </a:pPr>
            <a:r>
              <a:rPr lang="en-GB" sz="1800" b="1" dirty="0">
                <a:latin typeface="Arial" panose="020B0604020202020204" pitchFamily="34" charset="0"/>
                <a:ea typeface="Calibri" panose="020F0502020204030204" pitchFamily="34" charset="0"/>
                <a:cs typeface="Arial" panose="020B0604020202020204" pitchFamily="34" charset="0"/>
              </a:rPr>
              <a:t>4. CIRIA Guide R185 Revision</a:t>
            </a:r>
            <a:r>
              <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2">
              <a:lnSpc>
                <a:spcPct val="100000"/>
              </a:lnSpc>
            </a:pP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Arup/ Mott MacDonald - Progress.  (Johan /Hock)</a:t>
            </a:r>
            <a:endPar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buNone/>
            </a:pPr>
            <a:r>
              <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rPr>
              <a:t>5. Proposal for ICE </a:t>
            </a:r>
            <a:r>
              <a:rPr lang="en-GB" sz="1800" b="1" dirty="0" err="1">
                <a:solidFill>
                  <a:srgbClr val="000000"/>
                </a:solidFill>
                <a:latin typeface="Arial" panose="020B0604020202020204" pitchFamily="34" charset="0"/>
                <a:ea typeface="Calibri" panose="020F0502020204030204" pitchFamily="34" charset="0"/>
                <a:cs typeface="Arial" panose="020B0604020202020204" pitchFamily="34" charset="0"/>
              </a:rPr>
              <a:t>Geot</a:t>
            </a:r>
            <a:r>
              <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rPr>
              <a:t>. Eng. Journal – Special Issue.</a:t>
            </a:r>
          </a:p>
          <a:p>
            <a:pPr lvl="1">
              <a:lnSpc>
                <a:spcPct val="100000"/>
              </a:lnSpc>
            </a:pP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Ying Chen to Introduce.</a:t>
            </a:r>
          </a:p>
          <a:p>
            <a:pPr lvl="1">
              <a:lnSpc>
                <a:spcPct val="100000"/>
              </a:lnSpc>
            </a:pPr>
            <a:endPar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80A5CEA7-E79B-4926-9A2F-8804E4545CA6}"/>
              </a:ext>
            </a:extLst>
          </p:cNvPr>
          <p:cNvSpPr>
            <a:spLocks noGrp="1"/>
          </p:cNvSpPr>
          <p:nvPr>
            <p:ph type="title"/>
          </p:nvPr>
        </p:nvSpPr>
        <p:spPr>
          <a:xfrm>
            <a:off x="419207" y="165371"/>
            <a:ext cx="6069141" cy="365207"/>
          </a:xfrm>
        </p:spPr>
        <p:txBody>
          <a:bodyPr>
            <a:normAutofit fontScale="90000"/>
          </a:bodyPr>
          <a:lstStyle/>
          <a:p>
            <a:r>
              <a:rPr lang="en-GB" sz="3600" b="1" dirty="0">
                <a:latin typeface="Arial" panose="020B0604020202020204" pitchFamily="34" charset="0"/>
                <a:cs typeface="Arial" panose="020B0604020202020204" pitchFamily="34" charset="0"/>
              </a:rPr>
              <a:t>Management Group  - Agenda  </a:t>
            </a:r>
            <a:endParaRPr lang="en-GB" sz="3600" b="1"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47237DF-3A25-5BAB-F1C7-1DCA7C5F245D}"/>
              </a:ext>
            </a:extLst>
          </p:cNvPr>
          <p:cNvSpPr txBox="1">
            <a:spLocks/>
          </p:cNvSpPr>
          <p:nvPr/>
        </p:nvSpPr>
        <p:spPr>
          <a:xfrm>
            <a:off x="6291142" y="680893"/>
            <a:ext cx="5900858" cy="6026266"/>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b="1" dirty="0">
                <a:solidFill>
                  <a:srgbClr val="000000"/>
                </a:solidFill>
                <a:latin typeface="Arial" panose="020B0604020202020204" pitchFamily="34" charset="0"/>
                <a:cs typeface="Arial" panose="020B0604020202020204" pitchFamily="34" charset="0"/>
              </a:rPr>
              <a:t>6.</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 Next TC Members' meeting</a:t>
            </a:r>
            <a:endParaRPr lang="en-GB" sz="1800" b="1" dirty="0">
              <a:solidFill>
                <a:srgbClr val="FF0000"/>
              </a:solidFill>
              <a:latin typeface="Arial" panose="020B0604020202020204" pitchFamily="34" charset="0"/>
              <a:cs typeface="Arial" panose="020B0604020202020204" pitchFamily="34" charset="0"/>
            </a:endParaRPr>
          </a:p>
          <a:p>
            <a:pPr lvl="1"/>
            <a:r>
              <a:rPr lang="en-GB" sz="1600" b="1" dirty="0">
                <a:solidFill>
                  <a:srgbClr val="FF0000"/>
                </a:solidFill>
                <a:latin typeface="Arial" panose="020B0604020202020204" pitchFamily="34" charset="0"/>
                <a:cs typeface="Arial" panose="020B0604020202020204" pitchFamily="34" charset="0"/>
              </a:rPr>
              <a:t>24/3/2026 (09.30hrs UK time).</a:t>
            </a:r>
          </a:p>
          <a:p>
            <a:pPr lvl="1"/>
            <a:r>
              <a:rPr lang="en-GB" sz="1600" b="1" dirty="0">
                <a:solidFill>
                  <a:srgbClr val="FF0000"/>
                </a:solidFill>
                <a:latin typeface="Arial" panose="020B0604020202020204" pitchFamily="34" charset="0"/>
                <a:cs typeface="Arial" panose="020B0604020202020204" pitchFamily="34" charset="0"/>
              </a:rPr>
              <a:t> ? June 2026 (09.30hrs UK time)  Presenter needed.</a:t>
            </a:r>
            <a:endPar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tabLst>
                <a:tab pos="457200" algn="l"/>
              </a:tabLst>
            </a:pPr>
            <a:r>
              <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rPr>
              <a:t>Tara Wood -  </a:t>
            </a:r>
            <a:r>
              <a:rPr lang="en-US" sz="1400" b="1" dirty="0">
                <a:solidFill>
                  <a:srgbClr val="FF0000"/>
                </a:solidFill>
              </a:rPr>
              <a:t>Bridging the knowledge gaps through observational methods: some Swedish examples.</a:t>
            </a:r>
            <a:endParaRPr lang="en-GB" sz="1800" b="1" dirty="0">
              <a:solidFill>
                <a:srgbClr val="FF0000"/>
              </a:solidFill>
              <a:latin typeface="Arial" panose="020B0604020202020204" pitchFamily="34" charset="0"/>
              <a:cs typeface="Arial" panose="020B0604020202020204" pitchFamily="34" charset="0"/>
            </a:endParaRPr>
          </a:p>
          <a:p>
            <a:pPr marL="0" indent="0">
              <a:buNone/>
            </a:pP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7.</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Next Management Meeting  </a:t>
            </a: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2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1600" b="1" dirty="0">
              <a:solidFill>
                <a:srgbClr val="FF0000"/>
              </a:solidFill>
              <a:latin typeface="Arial" panose="020B0604020202020204" pitchFamily="34" charset="0"/>
              <a:cs typeface="Arial" panose="020B0604020202020204" pitchFamily="34" charset="0"/>
            </a:endParaRP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9  Mar 2026-	09.00hrs UK time</a:t>
            </a: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  April 2026 	09.00hrs UK time </a:t>
            </a:r>
          </a:p>
          <a:p>
            <a:pPr marL="457200" lvl="1" indent="0">
              <a:buNone/>
              <a:tabLst>
                <a:tab pos="457200" algn="l"/>
              </a:tabLst>
            </a:pPr>
            <a:endParaRPr lang="en-GB" sz="18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6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ED3F-7DC5-A552-016C-B73D8279004C}"/>
              </a:ext>
            </a:extLst>
          </p:cNvPr>
          <p:cNvSpPr>
            <a:spLocks noGrp="1"/>
          </p:cNvSpPr>
          <p:nvPr>
            <p:ph type="title"/>
          </p:nvPr>
        </p:nvSpPr>
        <p:spPr>
          <a:xfrm>
            <a:off x="838200" y="365125"/>
            <a:ext cx="10515600" cy="568325"/>
          </a:xfrm>
        </p:spPr>
        <p:txBody>
          <a:bodyPr>
            <a:normAutofit fontScale="90000"/>
          </a:bodyPr>
          <a:lstStyle/>
          <a:p>
            <a:r>
              <a:rPr lang="en-GB" dirty="0"/>
              <a:t>Other Conf / Publications:</a:t>
            </a:r>
          </a:p>
        </p:txBody>
      </p:sp>
      <p:sp>
        <p:nvSpPr>
          <p:cNvPr id="3" name="Content Placeholder 2">
            <a:extLst>
              <a:ext uri="{FF2B5EF4-FFF2-40B4-BE49-F238E27FC236}">
                <a16:creationId xmlns:a16="http://schemas.microsoft.com/office/drawing/2014/main" id="{2F66063D-4181-8087-F972-B94A4DEDFF68}"/>
              </a:ext>
            </a:extLst>
          </p:cNvPr>
          <p:cNvSpPr>
            <a:spLocks noGrp="1"/>
          </p:cNvSpPr>
          <p:nvPr>
            <p:ph idx="1"/>
          </p:nvPr>
        </p:nvSpPr>
        <p:spPr>
          <a:xfrm>
            <a:off x="639096" y="1747554"/>
            <a:ext cx="10515600" cy="2967470"/>
          </a:xfrm>
        </p:spPr>
        <p:txBody>
          <a:bodyPr>
            <a:normAutofit/>
          </a:bodyPr>
          <a:lstStyle/>
          <a:p>
            <a:r>
              <a:rPr lang="en-GB" dirty="0"/>
              <a:t>6th Int. Conf. on Information Technology in Geo-Engineering (6th ICITG) in Graz, Austria, - 13 to 16 October 2026. </a:t>
            </a:r>
            <a:r>
              <a:rPr lang="en-GB" sz="3200" dirty="0"/>
              <a:t>- </a:t>
            </a:r>
            <a:r>
              <a:rPr lang="en-GB" sz="2000" u="sng" dirty="0">
                <a:solidFill>
                  <a:srgbClr val="0000FF"/>
                </a:solidFill>
                <a:effectLst/>
                <a:latin typeface="Times New Roman" panose="02020603050405020304" pitchFamily="18" charset="0"/>
                <a:ea typeface="Times New Roman" panose="02020603050405020304" pitchFamily="18" charset="0"/>
                <a:hlinkClick r:id="rId2"/>
              </a:rPr>
              <a:t>https://www.icitg2026.com</a:t>
            </a:r>
            <a:endParaRPr lang="en-GB" sz="2000" u="sng" dirty="0">
              <a:solidFill>
                <a:srgbClr val="0000FF"/>
              </a:solidFill>
              <a:effectLst/>
              <a:latin typeface="Times New Roman" panose="02020603050405020304" pitchFamily="18" charset="0"/>
              <a:ea typeface="Times New Roman" panose="02020603050405020304" pitchFamily="18" charset="0"/>
            </a:endParaRPr>
          </a:p>
          <a:p>
            <a:pPr lvl="1"/>
            <a:r>
              <a:rPr lang="en-GB" sz="1800" b="1" i="1" dirty="0">
                <a:effectLst/>
                <a:latin typeface="Times New Roman" panose="02020603050405020304" pitchFamily="18" charset="0"/>
                <a:ea typeface="Times New Roman" panose="02020603050405020304" pitchFamily="18" charset="0"/>
                <a:cs typeface="Aptos" panose="020B0004020202020204" pitchFamily="34" charset="0"/>
              </a:rPr>
              <a:t>The conference will provide a platform to discuss current developments in digital transformation within geo-engineering. Topics include case studies on information technology in practice, integration of digital systems such as Scan2BIM and BIM2FEM, the use of open benchmark datasets, uncertainty quantification and mitigation, applications of machine learning including reinforcement learning and large language models, </a:t>
            </a:r>
            <a:r>
              <a:rPr lang="en-GB" sz="1800" b="1" i="1" dirty="0">
                <a:solidFill>
                  <a:srgbClr val="FF0000"/>
                </a:solidFill>
                <a:effectLst/>
                <a:latin typeface="Times New Roman" panose="02020603050405020304" pitchFamily="18" charset="0"/>
                <a:ea typeface="Times New Roman" panose="02020603050405020304" pitchFamily="18" charset="0"/>
                <a:cs typeface="Aptos" panose="020B0004020202020204" pitchFamily="34" charset="0"/>
              </a:rPr>
              <a:t>as well as Real-Time Back-Analysis (RTBA).</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B58CC-8A56-9F51-4725-313F9E3117F1}"/>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E29799C5-0DB3-36D9-4040-8FD00C20BCA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091435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377D-BBC4-A37A-7B6D-0E8344F99B4F}"/>
              </a:ext>
            </a:extLst>
          </p:cNvPr>
          <p:cNvSpPr>
            <a:spLocks noGrp="1"/>
          </p:cNvSpPr>
          <p:nvPr>
            <p:ph type="title"/>
          </p:nvPr>
        </p:nvSpPr>
        <p:spPr>
          <a:xfrm>
            <a:off x="838199" y="365126"/>
            <a:ext cx="11009671" cy="630298"/>
          </a:xfrm>
        </p:spPr>
        <p:txBody>
          <a:bodyPr>
            <a:normAutofit fontScale="90000"/>
          </a:bodyPr>
          <a:lstStyle/>
          <a:p>
            <a:r>
              <a:rPr lang="en-GB" dirty="0"/>
              <a:t>CIRIA Revised R185 on OM</a:t>
            </a:r>
          </a:p>
        </p:txBody>
      </p:sp>
      <p:sp>
        <p:nvSpPr>
          <p:cNvPr id="3" name="Content Placeholder 2">
            <a:extLst>
              <a:ext uri="{FF2B5EF4-FFF2-40B4-BE49-F238E27FC236}">
                <a16:creationId xmlns:a16="http://schemas.microsoft.com/office/drawing/2014/main" id="{8088F2FE-5C6C-1393-692E-D6F163862B59}"/>
              </a:ext>
            </a:extLst>
          </p:cNvPr>
          <p:cNvSpPr>
            <a:spLocks noGrp="1"/>
          </p:cNvSpPr>
          <p:nvPr>
            <p:ph idx="1"/>
          </p:nvPr>
        </p:nvSpPr>
        <p:spPr>
          <a:xfrm>
            <a:off x="571982" y="1471643"/>
            <a:ext cx="10515600" cy="4351338"/>
          </a:xfrm>
        </p:spPr>
        <p:txBody>
          <a:bodyPr>
            <a:normAutofit lnSpcReduction="10000"/>
          </a:bodyPr>
          <a:lstStyle/>
          <a:p>
            <a:r>
              <a:rPr lang="en-GB" dirty="0"/>
              <a:t>Contract awarded to Arup / Mott MacDonald </a:t>
            </a:r>
          </a:p>
          <a:p>
            <a:r>
              <a:rPr lang="en-GB" dirty="0"/>
              <a:t>Kick off Meeting with Collaborators on 10/12/2023.</a:t>
            </a:r>
          </a:p>
          <a:p>
            <a:r>
              <a:rPr lang="en-GB" dirty="0"/>
              <a:t>CIRIA Steering Group Meetings on 3/12/25 and 10/2/26</a:t>
            </a:r>
          </a:p>
          <a:p>
            <a:r>
              <a:rPr lang="en-GB" dirty="0"/>
              <a:t>Using OM Conference 17/3/25 to gather industry feedback.</a:t>
            </a:r>
          </a:p>
          <a:p>
            <a:endParaRPr lang="en-GB" dirty="0"/>
          </a:p>
          <a:p>
            <a:r>
              <a:rPr lang="en-GB" dirty="0"/>
              <a:t>Johan Spross is TC206 rep on steering group.</a:t>
            </a:r>
          </a:p>
          <a:p>
            <a:endParaRPr lang="en-GB" dirty="0"/>
          </a:p>
          <a:p>
            <a:r>
              <a:rPr lang="en-GB" dirty="0"/>
              <a:t>Questionnaire circulated for comment</a:t>
            </a:r>
          </a:p>
          <a:p>
            <a:r>
              <a:rPr lang="en-GB" dirty="0"/>
              <a:t>First draft soon</a:t>
            </a:r>
          </a:p>
        </p:txBody>
      </p:sp>
      <p:sp>
        <p:nvSpPr>
          <p:cNvPr id="4" name="Text Placeholder 3">
            <a:extLst>
              <a:ext uri="{FF2B5EF4-FFF2-40B4-BE49-F238E27FC236}">
                <a16:creationId xmlns:a16="http://schemas.microsoft.com/office/drawing/2014/main" id="{E4EF9EE6-8E6E-1836-EC38-95070E097A18}"/>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2DA7DAC-FA88-73A7-B885-B9D8EFBDDFC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0099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254643" y="75728"/>
            <a:ext cx="11937357" cy="1510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Johnston100 Light" panose="020B0403030304020204" pitchFamily="34" charset="0"/>
              </a:rPr>
              <a:t>ICE Proceeding – Geotechnical Engineering </a:t>
            </a:r>
          </a:p>
          <a:p>
            <a:r>
              <a:rPr lang="en-GB" dirty="0">
                <a:latin typeface="Johnston100 Light" panose="020B0403030304020204" pitchFamily="34" charset="0"/>
              </a:rPr>
              <a:t> - Special Theme Issue,  (Ying Chen)</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450220" y="1405404"/>
            <a:ext cx="11557560" cy="5452596"/>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Symbol" panose="05050102010706020507" pitchFamily="18" charset="2"/>
              <a:buChar char=""/>
            </a:pPr>
            <a:r>
              <a:rPr lang="en-GB" sz="24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rPr>
              <a:t>Initial meeting with ICE Proceeding – Geotechnical Engineering Chief Editor on 24</a:t>
            </a:r>
            <a:r>
              <a:rPr lang="en-GB" sz="2400" baseline="300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rPr>
              <a:t>th</a:t>
            </a:r>
            <a:r>
              <a:rPr lang="en-GB" sz="24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rPr>
              <a:t> November 2025. </a:t>
            </a:r>
          </a:p>
          <a:p>
            <a:pPr marL="342900" indent="-342900">
              <a:lnSpc>
                <a:spcPct val="110000"/>
              </a:lnSpc>
              <a:buFont typeface="Symbol" panose="05050102010706020507" pitchFamily="18" charset="2"/>
              <a:buChar char=""/>
            </a:pPr>
            <a:r>
              <a:rPr lang="en-GB" sz="24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rPr>
              <a:t>Summary of Discussion -  Proposal of Special Theme Issue on ‘Observational Method’  </a:t>
            </a:r>
          </a:p>
          <a:p>
            <a:pPr marL="914400" lvl="2" indent="0">
              <a:lnSpc>
                <a:spcPct val="110000"/>
              </a:lnSpc>
              <a:buNone/>
            </a:pPr>
            <a:endParaRPr lang="en-GB" sz="14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ICE Proceeding Call for Paper </a:t>
            </a:r>
          </a:p>
          <a:p>
            <a:pPr marL="457200" lvl="1" indent="-101600">
              <a:lnSpc>
                <a:spcPct val="110000"/>
              </a:lnSpc>
              <a:buNone/>
            </a:pPr>
            <a:r>
              <a:rPr lang="en-GB" sz="2000" dirty="0">
                <a:hlinkClick r:id="rId2"/>
              </a:rPr>
              <a:t>Call for Papers: New Developments in Observational Method | Emerald Publishing</a:t>
            </a:r>
            <a:endParaRPr lang="en-GB" sz="2000" dirty="0">
              <a:latin typeface="Arial" panose="020B0604020202020204" pitchFamily="34" charset="0"/>
              <a:ea typeface="MS PGothic" panose="020B0600070205080204" pitchFamily="34" charset="-128"/>
              <a:cs typeface="Arial" panose="020B0604020202020204" pitchFamily="34" charset="0"/>
            </a:endParaRPr>
          </a:p>
          <a:p>
            <a:pPr lvl="1">
              <a:lnSpc>
                <a:spcPct val="110000"/>
              </a:lnSpc>
              <a:buFont typeface="Wingdings" panose="05000000000000000000" pitchFamily="2"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Topics: </a:t>
            </a:r>
          </a:p>
          <a:p>
            <a:pPr lvl="2">
              <a:lnSpc>
                <a:spcPct val="110000"/>
              </a:lnSpc>
              <a:buFont typeface="Wingdings" panose="05000000000000000000" pitchFamily="2"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Case Histories </a:t>
            </a:r>
          </a:p>
          <a:p>
            <a:pPr lvl="2">
              <a:lnSpc>
                <a:spcPct val="110000"/>
              </a:lnSpc>
              <a:buFont typeface="Wingdings" panose="05000000000000000000" pitchFamily="2"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Developments of OM in past two decades</a:t>
            </a:r>
          </a:p>
          <a:p>
            <a:pPr lvl="1">
              <a:lnSpc>
                <a:spcPct val="110000"/>
              </a:lnSpc>
              <a:buFont typeface="Wingdings" panose="05000000000000000000" pitchFamily="2"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Key Dates: </a:t>
            </a:r>
          </a:p>
          <a:p>
            <a:pPr lvl="2">
              <a:lnSpc>
                <a:spcPct val="110000"/>
              </a:lnSpc>
              <a:buFont typeface="Wingdings" panose="05000000000000000000" pitchFamily="2"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Abstract by 8</a:t>
            </a:r>
            <a:r>
              <a:rPr lang="en-GB" sz="1800" baseline="30000" dirty="0">
                <a:latin typeface="Arial" panose="020B0604020202020204" pitchFamily="34" charset="0"/>
                <a:ea typeface="MS PGothic" panose="020B0600070205080204" pitchFamily="34" charset="-128"/>
                <a:cs typeface="Arial" panose="020B0604020202020204" pitchFamily="34" charset="0"/>
              </a:rPr>
              <a:t>th</a:t>
            </a:r>
            <a:r>
              <a:rPr lang="en-GB" sz="1800" dirty="0">
                <a:latin typeface="Arial" panose="020B0604020202020204" pitchFamily="34" charset="0"/>
                <a:ea typeface="MS PGothic" panose="020B0600070205080204" pitchFamily="34" charset="-128"/>
                <a:cs typeface="Arial" panose="020B0604020202020204" pitchFamily="34" charset="0"/>
              </a:rPr>
              <a:t> March </a:t>
            </a:r>
          </a:p>
          <a:p>
            <a:pPr lvl="2">
              <a:lnSpc>
                <a:spcPct val="110000"/>
              </a:lnSpc>
              <a:buFont typeface="Wingdings" panose="05000000000000000000" pitchFamily="2"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Full length paper by 30</a:t>
            </a:r>
            <a:r>
              <a:rPr lang="en-GB" sz="1800" baseline="30000" dirty="0">
                <a:latin typeface="Arial" panose="020B0604020202020204" pitchFamily="34" charset="0"/>
                <a:ea typeface="MS PGothic" panose="020B0600070205080204" pitchFamily="34" charset="-128"/>
                <a:cs typeface="Arial" panose="020B0604020202020204" pitchFamily="34" charset="0"/>
              </a:rPr>
              <a:t>th</a:t>
            </a:r>
            <a:r>
              <a:rPr lang="en-GB" sz="1800" dirty="0">
                <a:latin typeface="Arial" panose="020B0604020202020204" pitchFamily="34" charset="0"/>
                <a:ea typeface="MS PGothic" panose="020B0600070205080204" pitchFamily="34" charset="-128"/>
                <a:cs typeface="Arial" panose="020B0604020202020204" pitchFamily="34" charset="0"/>
              </a:rPr>
              <a:t> June </a:t>
            </a:r>
          </a:p>
          <a:p>
            <a:pPr marL="800100" lvl="1"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4353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254643" y="176212"/>
            <a:ext cx="11937357" cy="1510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Johnston100 Light" panose="020B0403030304020204" pitchFamily="34" charset="0"/>
              </a:rPr>
              <a:t>ICE Proceeding – Geotechnical Engineering </a:t>
            </a:r>
          </a:p>
          <a:p>
            <a:r>
              <a:rPr lang="en-GB" dirty="0">
                <a:latin typeface="Johnston100 Light" panose="020B0403030304020204" pitchFamily="34" charset="0"/>
              </a:rPr>
              <a:t> - Special Theme Issue </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450220" y="1686757"/>
            <a:ext cx="11291560" cy="57704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Preliminary Programme: </a:t>
            </a:r>
            <a:r>
              <a:rPr lang="en-GB" sz="2200" dirty="0">
                <a:latin typeface="Arial" panose="020B0604020202020204" pitchFamily="34" charset="0"/>
                <a:ea typeface="MS PGothic" panose="020B0600070205080204" pitchFamily="34" charset="-128"/>
                <a:cs typeface="Arial" panose="020B0604020202020204" pitchFamily="34" charset="0"/>
              </a:rPr>
              <a:t> </a:t>
            </a:r>
            <a:endParaRPr lang="en-GB" sz="20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4" name="Diagram 3">
            <a:extLst>
              <a:ext uri="{FF2B5EF4-FFF2-40B4-BE49-F238E27FC236}">
                <a16:creationId xmlns:a16="http://schemas.microsoft.com/office/drawing/2014/main" id="{DB4EBC92-F846-3099-84D0-79E506B4D325}"/>
              </a:ext>
            </a:extLst>
          </p:cNvPr>
          <p:cNvGraphicFramePr/>
          <p:nvPr/>
        </p:nvGraphicFramePr>
        <p:xfrm>
          <a:off x="726980" y="2007830"/>
          <a:ext cx="11014800" cy="2077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a:extLst>
              <a:ext uri="{FF2B5EF4-FFF2-40B4-BE49-F238E27FC236}">
                <a16:creationId xmlns:a16="http://schemas.microsoft.com/office/drawing/2014/main" id="{AA2F6E66-32D2-247B-CDB0-964AB800A8D6}"/>
              </a:ext>
            </a:extLst>
          </p:cNvPr>
          <p:cNvSpPr txBox="1">
            <a:spLocks/>
          </p:cNvSpPr>
          <p:nvPr/>
        </p:nvSpPr>
        <p:spPr>
          <a:xfrm>
            <a:off x="840542" y="4086687"/>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dirty="0">
                <a:solidFill>
                  <a:schemeClr val="accent5"/>
                </a:solidFill>
                <a:latin typeface="Arial" panose="020B0604020202020204" pitchFamily="34" charset="0"/>
                <a:ea typeface="MS PGothic" panose="020B0600070205080204" pitchFamily="34" charset="-128"/>
                <a:cs typeface="Arial" panose="020B0604020202020204" pitchFamily="34" charset="0"/>
              </a:rPr>
              <a:t>Abstract to be submitted </a:t>
            </a:r>
          </a:p>
        </p:txBody>
      </p:sp>
      <p:sp>
        <p:nvSpPr>
          <p:cNvPr id="11" name="Content Placeholder 2">
            <a:extLst>
              <a:ext uri="{FF2B5EF4-FFF2-40B4-BE49-F238E27FC236}">
                <a16:creationId xmlns:a16="http://schemas.microsoft.com/office/drawing/2014/main" id="{72898F7B-4877-437B-82DE-C0EF151131FF}"/>
              </a:ext>
            </a:extLst>
          </p:cNvPr>
          <p:cNvSpPr txBox="1">
            <a:spLocks/>
          </p:cNvSpPr>
          <p:nvPr/>
        </p:nvSpPr>
        <p:spPr>
          <a:xfrm>
            <a:off x="3798407" y="3977195"/>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dirty="0">
                <a:solidFill>
                  <a:srgbClr val="0070C0"/>
                </a:solidFill>
                <a:latin typeface="Arial" panose="020B0604020202020204" pitchFamily="34" charset="0"/>
                <a:ea typeface="MS PGothic" panose="020B0600070205080204" pitchFamily="34" charset="-128"/>
                <a:cs typeface="Arial" panose="020B0604020202020204" pitchFamily="34" charset="0"/>
              </a:rPr>
              <a:t>Full length paper draft to be submitted</a:t>
            </a:r>
          </a:p>
        </p:txBody>
      </p:sp>
      <p:sp>
        <p:nvSpPr>
          <p:cNvPr id="12" name="Content Placeholder 2">
            <a:extLst>
              <a:ext uri="{FF2B5EF4-FFF2-40B4-BE49-F238E27FC236}">
                <a16:creationId xmlns:a16="http://schemas.microsoft.com/office/drawing/2014/main" id="{38E07621-E1E8-74B7-2B5D-7787E71998F9}"/>
              </a:ext>
            </a:extLst>
          </p:cNvPr>
          <p:cNvSpPr txBox="1">
            <a:spLocks/>
          </p:cNvSpPr>
          <p:nvPr/>
        </p:nvSpPr>
        <p:spPr>
          <a:xfrm>
            <a:off x="6400530" y="3977196"/>
            <a:ext cx="2521136"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dirty="0">
                <a:solidFill>
                  <a:schemeClr val="accent3"/>
                </a:solidFill>
                <a:latin typeface="Arial" panose="020B0604020202020204" pitchFamily="34" charset="0"/>
                <a:ea typeface="MS PGothic" panose="020B0600070205080204" pitchFamily="34" charset="-128"/>
                <a:cs typeface="Arial" panose="020B0604020202020204" pitchFamily="34" charset="0"/>
              </a:rPr>
              <a:t>Final Journal paper (completed peer review &amp; addressing comments) </a:t>
            </a:r>
          </a:p>
        </p:txBody>
      </p:sp>
      <p:sp>
        <p:nvSpPr>
          <p:cNvPr id="13" name="Content Placeholder 2">
            <a:extLst>
              <a:ext uri="{FF2B5EF4-FFF2-40B4-BE49-F238E27FC236}">
                <a16:creationId xmlns:a16="http://schemas.microsoft.com/office/drawing/2014/main" id="{D0E23619-89DB-31B0-43CC-B1D7185BEB27}"/>
              </a:ext>
            </a:extLst>
          </p:cNvPr>
          <p:cNvSpPr txBox="1">
            <a:spLocks/>
          </p:cNvSpPr>
          <p:nvPr/>
        </p:nvSpPr>
        <p:spPr>
          <a:xfrm>
            <a:off x="9322619" y="4086687"/>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dirty="0">
                <a:latin typeface="Arial" panose="020B0604020202020204" pitchFamily="34" charset="0"/>
                <a:ea typeface="MS PGothic" panose="020B0600070205080204" pitchFamily="34" charset="-128"/>
                <a:cs typeface="Arial" panose="020B0604020202020204" pitchFamily="34" charset="0"/>
              </a:rPr>
              <a:t>Publish Special Theme OM Issue</a:t>
            </a:r>
          </a:p>
        </p:txBody>
      </p:sp>
    </p:spTree>
    <p:extLst>
      <p:ext uri="{BB962C8B-B14F-4D97-AF65-F5344CB8AC3E}">
        <p14:creationId xmlns:p14="http://schemas.microsoft.com/office/powerpoint/2010/main" val="1681378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1035-C125-578E-7D65-CD22F2DB9032}"/>
              </a:ext>
            </a:extLst>
          </p:cNvPr>
          <p:cNvSpPr>
            <a:spLocks noGrp="1"/>
          </p:cNvSpPr>
          <p:nvPr>
            <p:ph type="title"/>
          </p:nvPr>
        </p:nvSpPr>
        <p:spPr>
          <a:xfrm>
            <a:off x="219221" y="176212"/>
            <a:ext cx="10515600" cy="647749"/>
          </a:xfrm>
        </p:spPr>
        <p:txBody>
          <a:bodyPr>
            <a:normAutofit fontScale="90000"/>
          </a:bodyPr>
          <a:lstStyle/>
          <a:p>
            <a:r>
              <a:rPr lang="en-GB" dirty="0"/>
              <a:t>5)TC206 Working Group Updates</a:t>
            </a:r>
          </a:p>
        </p:txBody>
      </p:sp>
      <p:sp>
        <p:nvSpPr>
          <p:cNvPr id="3" name="Content Placeholder 2">
            <a:extLst>
              <a:ext uri="{FF2B5EF4-FFF2-40B4-BE49-F238E27FC236}">
                <a16:creationId xmlns:a16="http://schemas.microsoft.com/office/drawing/2014/main" id="{3F7C0C26-18A8-895D-43D3-8DB0AC06A9E9}"/>
              </a:ext>
            </a:extLst>
          </p:cNvPr>
          <p:cNvSpPr>
            <a:spLocks noGrp="1"/>
          </p:cNvSpPr>
          <p:nvPr>
            <p:ph idx="1"/>
          </p:nvPr>
        </p:nvSpPr>
        <p:spPr>
          <a:xfrm>
            <a:off x="655320" y="1485190"/>
            <a:ext cx="10515600" cy="4728323"/>
          </a:xfrm>
          <a:solidFill>
            <a:schemeClr val="bg1"/>
          </a:solidFill>
        </p:spPr>
        <p:txBody>
          <a:bodyPr>
            <a:normAutofit/>
          </a:bodyPr>
          <a:lstStyle/>
          <a:p>
            <a:r>
              <a:rPr lang="en-GB" sz="2400" b="1" dirty="0">
                <a:latin typeface="Arial" panose="020B0604020202020204" pitchFamily="34" charset="0"/>
                <a:cs typeface="Arial" panose="020B0604020202020204" pitchFamily="34" charset="0"/>
              </a:rPr>
              <a:t>RTBA – Franz </a:t>
            </a:r>
            <a:r>
              <a:rPr lang="en-GB" sz="2400" b="1" dirty="0" err="1">
                <a:latin typeface="Arial" panose="020B0604020202020204" pitchFamily="34" charset="0"/>
                <a:cs typeface="Arial" panose="020B0604020202020204" pitchFamily="34" charset="0"/>
              </a:rPr>
              <a:t>Tschurchnigg</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a:t>
            </a:r>
          </a:p>
          <a:p>
            <a:pPr lvl="1"/>
            <a:r>
              <a:rPr lang="en-GB" sz="2000" dirty="0">
                <a:latin typeface="Arial" panose="020B0604020202020204" pitchFamily="34" charset="0"/>
                <a:cs typeface="Arial" panose="020B0604020202020204" pitchFamily="34" charset="0"/>
              </a:rPr>
              <a:t>OM Conference  - Imperial College</a:t>
            </a:r>
          </a:p>
          <a:p>
            <a:r>
              <a:rPr lang="en-GB" sz="2400" b="1" dirty="0">
                <a:latin typeface="Arial" panose="020B0604020202020204" pitchFamily="34" charset="0"/>
                <a:cs typeface="Arial" panose="020B0604020202020204" pitchFamily="34" charset="0"/>
              </a:rPr>
              <a:t>Monitoring – Leaders Hock, Daniele, Dorota, Leen</a:t>
            </a:r>
            <a:r>
              <a:rPr lang="en-GB" sz="2400" dirty="0">
                <a:latin typeface="Arial" panose="020B0604020202020204" pitchFamily="34" charset="0"/>
                <a:cs typeface="Arial" panose="020B0604020202020204" pitchFamily="34" charset="0"/>
              </a:rPr>
              <a:t>.</a:t>
            </a:r>
          </a:p>
          <a:p>
            <a:pPr lvl="1"/>
            <a:endParaRPr lang="en-GB" sz="20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Historical Assets – Mandy Korff</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Contracts – Tony O’Brien.</a:t>
            </a:r>
          </a:p>
          <a:p>
            <a:r>
              <a:rPr lang="en-GB" sz="2400" dirty="0">
                <a:latin typeface="Arial" panose="020B0604020202020204" pitchFamily="34" charset="0"/>
                <a:cs typeface="Arial" panose="020B0604020202020204" pitchFamily="34" charset="0"/>
              </a:rPr>
              <a:t>Tunnels – Chris Menkiti.</a:t>
            </a:r>
          </a:p>
          <a:p>
            <a:r>
              <a:rPr lang="en-GB" sz="2400" dirty="0">
                <a:latin typeface="Arial" panose="020B0604020202020204" pitchFamily="34" charset="0"/>
                <a:cs typeface="Arial" panose="020B0604020202020204" pitchFamily="34" charset="0"/>
              </a:rPr>
              <a:t>Eurocodes – Johan Spross.</a:t>
            </a:r>
          </a:p>
          <a:p>
            <a:endParaRPr lang="en-GB"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F63D5EC-785A-4ED1-241B-83CE673495F6}"/>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4EB7C58C-D284-3831-03EA-18341F82752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325503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911427" y="995585"/>
            <a:ext cx="11280573" cy="384000"/>
          </a:xfrm>
        </p:spPr>
        <p:txBody>
          <a:bodyPr>
            <a:noAutofit/>
          </a:bodyPr>
          <a:lstStyle/>
          <a:p>
            <a:r>
              <a:rPr lang="en-GB" altLang="en-US" b="1" dirty="0">
                <a:solidFill>
                  <a:schemeClr val="tx1"/>
                </a:solidFill>
              </a:rPr>
              <a:t>RTBA NEXT MEETING </a:t>
            </a:r>
            <a:r>
              <a:rPr lang="en-GB" altLang="en-US" sz="3200" b="1" dirty="0">
                <a:solidFill>
                  <a:schemeClr val="tx1"/>
                </a:solidFill>
              </a:rPr>
              <a:t>– 9/3/26 - 2.00pm (CET)</a:t>
            </a:r>
            <a:endParaRPr lang="de-DE" altLang="en-US" b="1" dirty="0">
              <a:solidFill>
                <a:schemeClr val="tx1"/>
              </a:solidFill>
            </a:endParaRPr>
          </a:p>
        </p:txBody>
      </p:sp>
      <p:sp>
        <p:nvSpPr>
          <p:cNvPr id="3" name="Rechteck 2"/>
          <p:cNvSpPr/>
          <p:nvPr/>
        </p:nvSpPr>
        <p:spPr>
          <a:xfrm>
            <a:off x="732385" y="1815285"/>
            <a:ext cx="11136573" cy="3046988"/>
          </a:xfrm>
          <a:prstGeom prst="rect">
            <a:avLst/>
          </a:prstGeom>
        </p:spPr>
        <p:txBody>
          <a:bodyPr wrap="square">
            <a:spAutoFit/>
          </a:bodyPr>
          <a:lstStyle/>
          <a:p>
            <a:pPr marL="457200" indent="-457200" algn="l">
              <a:buAutoNum type="arabicParenR"/>
            </a:pPr>
            <a:r>
              <a:rPr lang="en-GB" sz="2400" b="1" dirty="0"/>
              <a:t>Discussing OM Conference 17/3/26</a:t>
            </a:r>
          </a:p>
          <a:p>
            <a:pPr lvl="1"/>
            <a:r>
              <a:rPr lang="en-GB" sz="2400" b="1" dirty="0"/>
              <a:t>	Plan for afternoon Session 3 on RTBA.</a:t>
            </a:r>
          </a:p>
          <a:p>
            <a:pPr algn="l"/>
            <a:endParaRPr lang="en-GB" sz="2400" dirty="0"/>
          </a:p>
          <a:p>
            <a:pPr algn="l"/>
            <a:r>
              <a:rPr lang="en-GB" sz="2400" dirty="0"/>
              <a:t>2</a:t>
            </a:r>
            <a:r>
              <a:rPr lang="en-GB" sz="2400" b="1" dirty="0"/>
              <a:t>) Planning the Vienna Conference Workshop. June 26</a:t>
            </a:r>
          </a:p>
          <a:p>
            <a:pPr algn="l"/>
            <a:r>
              <a:rPr lang="en-GB" sz="2400" dirty="0"/>
              <a:t>	</a:t>
            </a:r>
            <a:r>
              <a:rPr lang="en-GB" sz="2400" b="1" dirty="0"/>
              <a:t>4No  RTBA papers presented  - Consider running order.</a:t>
            </a:r>
          </a:p>
          <a:p>
            <a:pPr algn="l"/>
            <a:endParaRPr lang="en-GB" sz="2400" b="1" dirty="0"/>
          </a:p>
          <a:p>
            <a:pPr algn="l"/>
            <a:endParaRPr lang="en-GB" sz="2400" dirty="0"/>
          </a:p>
          <a:p>
            <a:pPr algn="l"/>
            <a:endParaRPr lang="en-GB" sz="2400" dirty="0"/>
          </a:p>
        </p:txBody>
      </p:sp>
    </p:spTree>
    <p:extLst>
      <p:ext uri="{BB962C8B-B14F-4D97-AF65-F5344CB8AC3E}">
        <p14:creationId xmlns:p14="http://schemas.microsoft.com/office/powerpoint/2010/main" val="134635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2167-E80B-FA0E-ACC2-312471B687D3}"/>
              </a:ext>
            </a:extLst>
          </p:cNvPr>
          <p:cNvSpPr>
            <a:spLocks noGrp="1"/>
          </p:cNvSpPr>
          <p:nvPr>
            <p:ph type="title"/>
          </p:nvPr>
        </p:nvSpPr>
        <p:spPr/>
        <p:txBody>
          <a:bodyPr>
            <a:normAutofit/>
          </a:bodyPr>
          <a:lstStyle/>
          <a:p>
            <a:r>
              <a:rPr lang="en-GB" sz="3600" dirty="0"/>
              <a:t>Monitoring Group  </a:t>
            </a:r>
            <a:br>
              <a:rPr lang="en-GB" sz="3600" dirty="0"/>
            </a:br>
            <a:r>
              <a:rPr lang="en-GB" sz="3600" dirty="0"/>
              <a:t>(Hock, Leen, Dorota, Duncan, Daniele)</a:t>
            </a:r>
          </a:p>
        </p:txBody>
      </p:sp>
      <p:sp>
        <p:nvSpPr>
          <p:cNvPr id="3" name="Content Placeholder 2">
            <a:extLst>
              <a:ext uri="{FF2B5EF4-FFF2-40B4-BE49-F238E27FC236}">
                <a16:creationId xmlns:a16="http://schemas.microsoft.com/office/drawing/2014/main" id="{467017EB-96D9-5D17-2384-C761694C65CD}"/>
              </a:ext>
            </a:extLst>
          </p:cNvPr>
          <p:cNvSpPr>
            <a:spLocks noGrp="1"/>
          </p:cNvSpPr>
          <p:nvPr>
            <p:ph idx="1"/>
          </p:nvPr>
        </p:nvSpPr>
        <p:spPr>
          <a:xfrm>
            <a:off x="838200" y="1858945"/>
            <a:ext cx="10515600" cy="4029389"/>
          </a:xfrm>
        </p:spPr>
        <p:txBody>
          <a:bodyPr>
            <a:normAutofit fontScale="92500" lnSpcReduction="10000"/>
          </a:bodyPr>
          <a:lstStyle/>
          <a:p>
            <a:r>
              <a:rPr lang="en-GB" sz="2400" u="sng" dirty="0"/>
              <a:t>Meeting held - 6 February 2026  </a:t>
            </a:r>
            <a:r>
              <a:rPr lang="en-GB" sz="2400" dirty="0"/>
              <a:t> </a:t>
            </a:r>
          </a:p>
          <a:p>
            <a:pPr lvl="1"/>
            <a:r>
              <a:rPr lang="en-GB" sz="2000" b="1" dirty="0"/>
              <a:t>Dr Nader Saffari </a:t>
            </a:r>
            <a:r>
              <a:rPr lang="en-GB" sz="2000" dirty="0"/>
              <a:t>– Profession Head – Earthwork Structures &amp; Geotechnical, Transport for London </a:t>
            </a:r>
          </a:p>
          <a:p>
            <a:pPr lvl="1"/>
            <a:r>
              <a:rPr lang="en-GB" sz="2000" b="1" dirty="0"/>
              <a:t>“Monitoring of Earth Structures on LU Network” </a:t>
            </a:r>
          </a:p>
          <a:p>
            <a:r>
              <a:rPr lang="en-GB" sz="2400" dirty="0"/>
              <a:t> </a:t>
            </a:r>
          </a:p>
          <a:p>
            <a:r>
              <a:rPr lang="en-GB" sz="2400" u="sng" dirty="0"/>
              <a:t>Possible Next Meeting  - Joe Milton - Network Rail </a:t>
            </a:r>
          </a:p>
          <a:p>
            <a:endParaRPr lang="en-GB" sz="2400" dirty="0"/>
          </a:p>
          <a:p>
            <a:endParaRPr lang="en-GB" sz="2400" dirty="0"/>
          </a:p>
          <a:p>
            <a:r>
              <a:rPr lang="en-GB" sz="2400" u="sng" dirty="0"/>
              <a:t>Goal </a:t>
            </a:r>
            <a:r>
              <a:rPr lang="en-GB" sz="2400" dirty="0"/>
              <a:t>– Develop Flow Charts for </a:t>
            </a:r>
          </a:p>
          <a:p>
            <a:pPr lvl="1"/>
            <a:r>
              <a:rPr lang="en-GB" sz="2000" dirty="0"/>
              <a:t>OM on historical Assets</a:t>
            </a:r>
          </a:p>
          <a:p>
            <a:pPr lvl="1"/>
            <a:r>
              <a:rPr lang="en-GB" sz="2400" dirty="0"/>
              <a:t>I&amp;M contractual and supervision arrangement . </a:t>
            </a:r>
          </a:p>
        </p:txBody>
      </p:sp>
      <p:sp>
        <p:nvSpPr>
          <p:cNvPr id="4" name="Text Placeholder 3">
            <a:extLst>
              <a:ext uri="{FF2B5EF4-FFF2-40B4-BE49-F238E27FC236}">
                <a16:creationId xmlns:a16="http://schemas.microsoft.com/office/drawing/2014/main" id="{5E6C9E56-7DE3-03A2-36B7-0B3EFABD6B0F}"/>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49DFC6A-5227-6BCE-FC48-D655E47EA92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665444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DCBA-96A0-B36D-D1C0-8BAB3BAF460D}"/>
              </a:ext>
            </a:extLst>
          </p:cNvPr>
          <p:cNvSpPr>
            <a:spLocks noGrp="1"/>
          </p:cNvSpPr>
          <p:nvPr>
            <p:ph type="title"/>
          </p:nvPr>
        </p:nvSpPr>
        <p:spPr>
          <a:xfrm>
            <a:off x="655320" y="202520"/>
            <a:ext cx="10515600" cy="712561"/>
          </a:xfrm>
        </p:spPr>
        <p:txBody>
          <a:bodyPr>
            <a:normAutofit/>
          </a:bodyPr>
          <a:lstStyle/>
          <a:p>
            <a:r>
              <a:rPr lang="en-GB" dirty="0"/>
              <a:t>Historical Assets – Mandy Korff</a:t>
            </a:r>
            <a:endParaRPr lang="en-GB" dirty="0">
              <a:solidFill>
                <a:srgbClr val="FF0000"/>
              </a:solidFill>
            </a:endParaRPr>
          </a:p>
        </p:txBody>
      </p:sp>
      <p:sp>
        <p:nvSpPr>
          <p:cNvPr id="3" name="Content Placeholder 2">
            <a:extLst>
              <a:ext uri="{FF2B5EF4-FFF2-40B4-BE49-F238E27FC236}">
                <a16:creationId xmlns:a16="http://schemas.microsoft.com/office/drawing/2014/main" id="{03BF0FD5-7FB8-E581-9152-0DD3D945716C}"/>
              </a:ext>
            </a:extLst>
          </p:cNvPr>
          <p:cNvSpPr>
            <a:spLocks noGrp="1"/>
          </p:cNvSpPr>
          <p:nvPr>
            <p:ph idx="1"/>
          </p:nvPr>
        </p:nvSpPr>
        <p:spPr>
          <a:xfrm>
            <a:off x="655320" y="1077612"/>
            <a:ext cx="10515600" cy="5391699"/>
          </a:xfrm>
          <a:solidFill>
            <a:schemeClr val="bg1"/>
          </a:solidFill>
        </p:spPr>
        <p:txBody>
          <a:bodyPr>
            <a:normAutofit/>
          </a:bodyPr>
          <a:lstStyle/>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This includes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canal walls, -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dock walls, - Leen and Arup Canary Wharf Banana walls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Old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r</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ailway walls – PVE walls Euston.</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latin typeface="Times New Roman" panose="02020603050405020304" pitchFamily="18" charset="0"/>
                <a:ea typeface="Aptos" panose="020B0004020202020204" pitchFamily="34" charset="0"/>
                <a:cs typeface="Aptos" panose="020B0004020202020204" pitchFamily="34" charset="0"/>
              </a:rPr>
              <a:t>O</a:t>
            </a:r>
            <a:r>
              <a:rPr lang="en-GB" sz="2400" dirty="0">
                <a:effectLst/>
                <a:latin typeface="Times New Roman" panose="02020603050405020304" pitchFamily="18" charset="0"/>
                <a:ea typeface="Aptos" panose="020B0004020202020204" pitchFamily="34" charset="0"/>
                <a:cs typeface="Aptos" panose="020B0004020202020204" pitchFamily="34" charset="0"/>
              </a:rPr>
              <a:t>ld cut slopes - TFL / HA/  Network rail (GCG)</a:t>
            </a:r>
            <a:endParaRPr lang="en-GB" sz="24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Embankment fill -  London Underground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Reuse of building foundation,  - Dinesh Patel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Bridges, - Structural Health Monitoring process.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Eurocode 0 Part 2  - UK rep? contact Andrew Bond?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Stuart Hardy</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t>
            </a:r>
          </a:p>
          <a:p>
            <a:r>
              <a:rPr lang="en-GB" sz="2400" dirty="0">
                <a:solidFill>
                  <a:srgbClr val="FF0000"/>
                </a:solidFill>
                <a:latin typeface="Times New Roman" panose="02020603050405020304" pitchFamily="18" charset="0"/>
                <a:ea typeface="Aptos" panose="020B0004020202020204" pitchFamily="34" charset="0"/>
                <a:cs typeface="Aptos" panose="020B0004020202020204" pitchFamily="34" charset="0"/>
              </a:rPr>
              <a:t>Mandy submitted Vienna Abstracts.</a:t>
            </a:r>
            <a:endPar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endParaRPr>
          </a:p>
          <a:p>
            <a:r>
              <a:rPr lang="en-GB" sz="3200" b="1" dirty="0">
                <a:solidFill>
                  <a:srgbClr val="FF0000"/>
                </a:solidFill>
                <a:latin typeface="Times New Roman" panose="02020603050405020304" pitchFamily="18" charset="0"/>
                <a:ea typeface="Aptos" panose="020B0004020202020204" pitchFamily="34" charset="0"/>
                <a:cs typeface="Aptos" panose="020B0004020202020204" pitchFamily="34" charset="0"/>
              </a:rPr>
              <a:t>Meeting 6 March 2026</a:t>
            </a:r>
            <a:r>
              <a:rPr lang="en-GB" sz="3200" b="1" dirty="0">
                <a:solidFill>
                  <a:srgbClr val="FF0000"/>
                </a:solidFill>
                <a:effectLst/>
                <a:latin typeface="Times New Roman" panose="02020603050405020304" pitchFamily="18" charset="0"/>
                <a:ea typeface="Aptos" panose="020B0004020202020204" pitchFamily="34" charset="0"/>
                <a:cs typeface="Aptos" panose="020B0004020202020204" pitchFamily="34" charset="0"/>
              </a:rPr>
              <a:t>. 09/03/2026 UK time  - </a:t>
            </a:r>
          </a:p>
          <a:p>
            <a:endParaRPr lang="en-GB" sz="2400" b="1" dirty="0">
              <a:solidFill>
                <a:srgbClr val="FF0000"/>
              </a:solidFill>
              <a:effectLst/>
              <a:latin typeface="Times New Roman" panose="02020603050405020304" pitchFamily="18"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8528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D2AB-8FA8-B31F-9140-1B6E77179EE5}"/>
              </a:ext>
            </a:extLst>
          </p:cNvPr>
          <p:cNvSpPr>
            <a:spLocks noGrp="1"/>
          </p:cNvSpPr>
          <p:nvPr>
            <p:ph type="title"/>
          </p:nvPr>
        </p:nvSpPr>
        <p:spPr/>
        <p:txBody>
          <a:bodyPr/>
          <a:lstStyle/>
          <a:p>
            <a:r>
              <a:rPr lang="en-GB" sz="4000" dirty="0"/>
              <a:t>Next Meeting - </a:t>
            </a:r>
            <a:r>
              <a:rPr lang="en-GB" sz="3200" dirty="0"/>
              <a:t>06 March 2026. 09.00 UK time. </a:t>
            </a:r>
            <a:endParaRPr lang="en-GB" sz="4000" dirty="0"/>
          </a:p>
        </p:txBody>
      </p:sp>
      <p:sp>
        <p:nvSpPr>
          <p:cNvPr id="3" name="Content Placeholder 2">
            <a:extLst>
              <a:ext uri="{FF2B5EF4-FFF2-40B4-BE49-F238E27FC236}">
                <a16:creationId xmlns:a16="http://schemas.microsoft.com/office/drawing/2014/main" id="{DF23B860-4FC0-584E-51F6-926FBB0AEEE8}"/>
              </a:ext>
            </a:extLst>
          </p:cNvPr>
          <p:cNvSpPr>
            <a:spLocks noGrp="1"/>
          </p:cNvSpPr>
          <p:nvPr>
            <p:ph idx="1"/>
          </p:nvPr>
        </p:nvSpPr>
        <p:spPr>
          <a:xfrm>
            <a:off x="838200" y="1453836"/>
            <a:ext cx="10515600" cy="4715852"/>
          </a:xfrm>
        </p:spPr>
        <p:txBody>
          <a:bodyPr>
            <a:normAutofit fontScale="85000" lnSpcReduction="20000"/>
          </a:bodyPr>
          <a:lstStyle/>
          <a:p>
            <a:r>
              <a:rPr lang="en-GB" dirty="0"/>
              <a:t>The draft agenda for the meeting  is:-</a:t>
            </a:r>
          </a:p>
          <a:p>
            <a:pPr marL="0" indent="0">
              <a:buNone/>
            </a:pPr>
            <a:endParaRPr lang="en-GB" dirty="0"/>
          </a:p>
          <a:p>
            <a:pPr lvl="0"/>
            <a:r>
              <a:rPr lang="en-GB" dirty="0"/>
              <a:t>Discuss group name, “Historical assets / Existing structures/?” and focus 2026</a:t>
            </a:r>
          </a:p>
          <a:p>
            <a:pPr lvl="0"/>
            <a:r>
              <a:rPr lang="en-GB" dirty="0"/>
              <a:t>Identify key challenges &amp; how these vary globally (materials, type of structures, predictive maintenance and renewing strategies, monitoring etc) (input all)</a:t>
            </a:r>
          </a:p>
          <a:p>
            <a:pPr lvl="0"/>
            <a:endParaRPr lang="en-GB" dirty="0"/>
          </a:p>
          <a:p>
            <a:pPr lvl="0"/>
            <a:r>
              <a:rPr lang="en-GB" dirty="0"/>
              <a:t>Case Study: Gothenburg canal walls upgrade (Tara Wood, Ramboll)</a:t>
            </a:r>
          </a:p>
          <a:p>
            <a:pPr lvl="0"/>
            <a:endParaRPr lang="en-GB" dirty="0"/>
          </a:p>
          <a:p>
            <a:pPr lvl="0"/>
            <a:r>
              <a:rPr lang="en-GB" dirty="0"/>
              <a:t>Update on Eurocode Working Group existing structures</a:t>
            </a:r>
          </a:p>
          <a:p>
            <a:pPr lvl="0"/>
            <a:r>
              <a:rPr lang="en-GB" dirty="0"/>
              <a:t>Actions, way forward and next meeting</a:t>
            </a:r>
          </a:p>
          <a:p>
            <a:pPr lvl="0"/>
            <a:r>
              <a:rPr lang="en-GB" dirty="0"/>
              <a:t>AOB</a:t>
            </a:r>
          </a:p>
          <a:p>
            <a:endParaRPr lang="en-GB" dirty="0"/>
          </a:p>
        </p:txBody>
      </p:sp>
      <p:sp>
        <p:nvSpPr>
          <p:cNvPr id="4" name="Text Placeholder 3">
            <a:extLst>
              <a:ext uri="{FF2B5EF4-FFF2-40B4-BE49-F238E27FC236}">
                <a16:creationId xmlns:a16="http://schemas.microsoft.com/office/drawing/2014/main" id="{2C66EFD3-DE56-E452-3E95-D4CFE6FDC639}"/>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071F394-EB52-48BC-41F2-84A9FCCA45C9}"/>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23941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442548" y="176212"/>
            <a:ext cx="10515600" cy="547688"/>
          </a:xfrm>
        </p:spPr>
        <p:txBody>
          <a:bodyPr>
            <a:normAutofit fontScale="90000"/>
          </a:bodyPr>
          <a:lstStyle/>
          <a:p>
            <a:r>
              <a:rPr lang="en-GB" sz="4000" dirty="0"/>
              <a:t>Contracts - update by Tony O</a:t>
            </a:r>
            <a:r>
              <a:rPr lang="en-GB" sz="4000" dirty="0">
                <a:latin typeface="Arial" panose="020B0604020202020204" pitchFamily="34" charset="0"/>
                <a:cs typeface="Arial" panose="020B0604020202020204" pitchFamily="34" charset="0"/>
              </a:rPr>
              <a:t>’</a:t>
            </a:r>
            <a:r>
              <a:rPr lang="en-GB" sz="4000" dirty="0"/>
              <a:t>Brien </a:t>
            </a:r>
            <a:endParaRPr lang="en-GB" sz="4000"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39262" y="723900"/>
            <a:ext cx="10779368" cy="6134100"/>
          </a:xfrm>
          <a:solidFill>
            <a:schemeClr val="bg1"/>
          </a:solidFill>
        </p:spPr>
        <p:txBody>
          <a:bodyPr>
            <a:normAutofit fontScale="55000" lnSpcReduction="20000"/>
          </a:bodyPr>
          <a:lstStyle/>
          <a:p>
            <a:r>
              <a:rPr lang="en-GB" dirty="0"/>
              <a:t>Need to complete table of OM projects with cost savings.   - </a:t>
            </a:r>
            <a:r>
              <a:rPr lang="en-GB" dirty="0">
                <a:solidFill>
                  <a:srgbClr val="FF0000"/>
                </a:solidFill>
              </a:rPr>
              <a:t>Now end May 2025</a:t>
            </a:r>
          </a:p>
          <a:p>
            <a:r>
              <a:rPr lang="en-GB" dirty="0"/>
              <a:t>Chase other experts – Alan Marr - ??  </a:t>
            </a:r>
            <a:r>
              <a:rPr lang="en-GB" dirty="0" err="1"/>
              <a:t>Ferovila</a:t>
            </a:r>
            <a:r>
              <a:rPr lang="en-GB" dirty="0"/>
              <a:t>.  Lisbon contact JST – Ko  forces.  Spanish rep  Carbon calculations counting in Table 1  example.  Canary Wharf – Arup carbon experience.</a:t>
            </a:r>
          </a:p>
          <a:p>
            <a:r>
              <a:rPr lang="en-GB" dirty="0"/>
              <a:t>Paper for Vienna – summarise report.  Individual case histories</a:t>
            </a:r>
          </a:p>
          <a:p>
            <a:r>
              <a:rPr lang="en-GB" dirty="0"/>
              <a:t>Link with ICE Client Initiatives. </a:t>
            </a:r>
          </a:p>
          <a:p>
            <a:r>
              <a:rPr lang="en-GB" dirty="0"/>
              <a:t>Link to new OM Projects.</a:t>
            </a:r>
          </a:p>
          <a:p>
            <a:r>
              <a:rPr lang="en-GB" dirty="0"/>
              <a:t>Need for Cat 3 checker to reassess temp work changes.</a:t>
            </a:r>
          </a:p>
          <a:p>
            <a:r>
              <a:rPr lang="en-GB" dirty="0"/>
              <a:t>TAA issues – AIP issues.</a:t>
            </a:r>
          </a:p>
          <a:p>
            <a:r>
              <a:rPr lang="en-GB" dirty="0"/>
              <a:t>Paper on Culture – </a:t>
            </a:r>
          </a:p>
          <a:p>
            <a:pPr lvl="1"/>
            <a:r>
              <a:rPr lang="en-GB" dirty="0"/>
              <a:t>Organisations need to reach consensus at start of OM.. This means skill base to extend and confidence.  Effects all parties – Contractors and Consultants.  Key Leaders.</a:t>
            </a:r>
          </a:p>
          <a:p>
            <a:r>
              <a:rPr lang="sv-SE" sz="2800" dirty="0">
                <a:latin typeface="Arial" panose="020B0604020202020204" pitchFamily="34" charset="0"/>
                <a:cs typeface="Arial" panose="020B0604020202020204" pitchFamily="34" charset="0"/>
              </a:rPr>
              <a:t>Email from David J. Hatem </a:t>
            </a:r>
            <a:r>
              <a:rPr lang="sv-SE" sz="2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DHatem@mgmlaw.com</a:t>
            </a:r>
            <a:r>
              <a:rPr lang="sv-SE" sz="2800" dirty="0">
                <a:latin typeface="Arial" panose="020B0604020202020204" pitchFamily="34" charset="0"/>
                <a:cs typeface="Arial" panose="020B0604020202020204" pitchFamily="34" charset="0"/>
              </a:rPr>
              <a:t>  - US experience.  Chase  - presentation? </a:t>
            </a:r>
            <a:endParaRPr lang="en-GB" dirty="0"/>
          </a:p>
          <a:p>
            <a:pPr>
              <a:lnSpc>
                <a:spcPct val="120000"/>
              </a:lnSpc>
            </a:pPr>
            <a:r>
              <a:rPr lang="en-GB" sz="2900" b="1" dirty="0">
                <a:effectLst/>
                <a:latin typeface="Times New Roman" panose="02020603050405020304" pitchFamily="18" charset="0"/>
                <a:ea typeface="Aptos" panose="020B0004020202020204" pitchFamily="34" charset="0"/>
              </a:rPr>
              <a:t>HS2 – WHRC –</a:t>
            </a:r>
          </a:p>
          <a:p>
            <a:pPr lvl="1">
              <a:lnSpc>
                <a:spcPct val="120000"/>
              </a:lnSpc>
            </a:pPr>
            <a:r>
              <a:rPr lang="en-GB" sz="1800" dirty="0">
                <a:latin typeface="Times New Roman" panose="02020603050405020304" pitchFamily="18" charset="0"/>
                <a:ea typeface="Aptos" panose="020B0004020202020204" pitchFamily="34" charset="0"/>
              </a:rPr>
              <a:t>BBV, -  omission of 112 temporary props. Carbon savings ?</a:t>
            </a:r>
          </a:p>
          <a:p>
            <a:pPr lvl="1">
              <a:lnSpc>
                <a:spcPct val="120000"/>
              </a:lnSpc>
            </a:pPr>
            <a:r>
              <a:rPr lang="en-GB" sz="2200" dirty="0">
                <a:latin typeface="Times New Roman" panose="02020603050405020304" pitchFamily="18" charset="0"/>
                <a:ea typeface="Aptos" panose="020B0004020202020204" pitchFamily="34" charset="0"/>
              </a:rPr>
              <a:t>BBV have noted regardless of commercial saving they would continue with OM to avoid the construction constraints working around temporary props.</a:t>
            </a:r>
          </a:p>
          <a:p>
            <a:pPr lvl="1">
              <a:lnSpc>
                <a:spcPct val="120000"/>
              </a:lnSpc>
            </a:pPr>
            <a:r>
              <a:rPr lang="en-GB" sz="2200" dirty="0">
                <a:effectLst/>
                <a:latin typeface="Times New Roman" panose="02020603050405020304" pitchFamily="18" charset="0"/>
                <a:ea typeface="Aptos" panose="020B0004020202020204" pitchFamily="34" charset="0"/>
              </a:rPr>
              <a:t>OM Design – Motts </a:t>
            </a:r>
          </a:p>
          <a:p>
            <a:pPr lvl="1">
              <a:lnSpc>
                <a:spcPct val="120000"/>
              </a:lnSpc>
            </a:pPr>
            <a:r>
              <a:rPr lang="en-GB" sz="2200" dirty="0">
                <a:effectLst/>
                <a:latin typeface="Times New Roman" panose="02020603050405020304" pitchFamily="18" charset="0"/>
                <a:ea typeface="Aptos" panose="020B0004020202020204" pitchFamily="34" charset="0"/>
              </a:rPr>
              <a:t>CAT3 fee (£1M)</a:t>
            </a:r>
          </a:p>
          <a:p>
            <a:pPr>
              <a:lnSpc>
                <a:spcPct val="120000"/>
              </a:lnSpc>
            </a:pPr>
            <a:r>
              <a:rPr lang="en-GB" sz="2900" b="1" dirty="0">
                <a:latin typeface="Times New Roman" panose="02020603050405020304" pitchFamily="18" charset="0"/>
                <a:ea typeface="Aptos" panose="020B0004020202020204" pitchFamily="34" charset="0"/>
              </a:rPr>
              <a:t>HS2 - VRCB  -  OM - best way-out example</a:t>
            </a:r>
          </a:p>
          <a:p>
            <a:pPr lvl="1">
              <a:lnSpc>
                <a:spcPct val="120000"/>
              </a:lnSpc>
            </a:pPr>
            <a:r>
              <a:rPr lang="en-GB" sz="2200" dirty="0">
                <a:effectLst/>
                <a:latin typeface="Times New Roman" panose="02020603050405020304" pitchFamily="18" charset="0"/>
                <a:ea typeface="Aptos" panose="020B0004020202020204" pitchFamily="34" charset="0"/>
              </a:rPr>
              <a:t>SCS -  Cost of New wall  </a:t>
            </a:r>
          </a:p>
          <a:p>
            <a:pPr lvl="1">
              <a:lnSpc>
                <a:spcPct val="120000"/>
              </a:lnSpc>
            </a:pPr>
            <a:r>
              <a:rPr lang="en-GB" sz="2200" dirty="0">
                <a:latin typeface="Times New Roman" panose="02020603050405020304" pitchFamily="18" charset="0"/>
                <a:ea typeface="Aptos" panose="020B0004020202020204" pitchFamily="34" charset="0"/>
              </a:rPr>
              <a:t>OM assessment </a:t>
            </a:r>
          </a:p>
          <a:p>
            <a:pPr lvl="1">
              <a:lnSpc>
                <a:spcPct val="120000"/>
              </a:lnSpc>
            </a:pPr>
            <a:r>
              <a:rPr lang="en-GB" sz="2200" dirty="0">
                <a:latin typeface="Times New Roman" panose="02020603050405020304" pitchFamily="18" charset="0"/>
                <a:ea typeface="Aptos" panose="020B0004020202020204" pitchFamily="34" charset="0"/>
              </a:rPr>
              <a:t>Time </a:t>
            </a:r>
          </a:p>
          <a:p>
            <a:pPr>
              <a:lnSpc>
                <a:spcPct val="120000"/>
              </a:lnSpc>
            </a:pPr>
            <a:r>
              <a:rPr lang="en-GB" sz="2900" b="1" dirty="0">
                <a:latin typeface="Times New Roman" panose="02020603050405020304" pitchFamily="18" charset="0"/>
              </a:rPr>
              <a:t>HS2 - Old Oak Common</a:t>
            </a:r>
          </a:p>
          <a:p>
            <a:pPr lvl="1"/>
            <a:endParaRPr lang="en-GB" dirty="0"/>
          </a:p>
          <a:p>
            <a:pPr lvl="1"/>
            <a:endParaRPr lang="en-GB" dirty="0"/>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219805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4A94-D413-4990-C633-86A3468C91C9}"/>
              </a:ext>
            </a:extLst>
          </p:cNvPr>
          <p:cNvSpPr>
            <a:spLocks noGrp="1"/>
          </p:cNvSpPr>
          <p:nvPr>
            <p:ph type="title"/>
          </p:nvPr>
        </p:nvSpPr>
        <p:spPr/>
        <p:txBody>
          <a:bodyPr/>
          <a:lstStyle/>
          <a:p>
            <a:r>
              <a:rPr lang="en-GB" dirty="0"/>
              <a:t>3)	Conferences </a:t>
            </a:r>
          </a:p>
        </p:txBody>
      </p:sp>
      <p:sp>
        <p:nvSpPr>
          <p:cNvPr id="3" name="Content Placeholder 2">
            <a:extLst>
              <a:ext uri="{FF2B5EF4-FFF2-40B4-BE49-F238E27FC236}">
                <a16:creationId xmlns:a16="http://schemas.microsoft.com/office/drawing/2014/main" id="{6B8BBCFF-8959-CE6B-5FA4-D570CDCD005E}"/>
              </a:ext>
            </a:extLst>
          </p:cNvPr>
          <p:cNvSpPr>
            <a:spLocks noGrp="1"/>
          </p:cNvSpPr>
          <p:nvPr>
            <p:ph idx="1"/>
          </p:nvPr>
        </p:nvSpPr>
        <p:spPr/>
        <p:txBody>
          <a:bodyPr/>
          <a:lstStyle/>
          <a:p>
            <a:r>
              <a:rPr lang="en-GB" dirty="0"/>
              <a:t>OM Conference at Imperial College (17/3/26)</a:t>
            </a:r>
          </a:p>
          <a:p>
            <a:endParaRPr lang="en-GB" dirty="0"/>
          </a:p>
          <a:p>
            <a:r>
              <a:rPr lang="en-GB" dirty="0"/>
              <a:t>Vienna Conference TC206 Involvement  (14-19 June 2026)</a:t>
            </a:r>
          </a:p>
        </p:txBody>
      </p:sp>
      <p:sp>
        <p:nvSpPr>
          <p:cNvPr id="4" name="Text Placeholder 3">
            <a:extLst>
              <a:ext uri="{FF2B5EF4-FFF2-40B4-BE49-F238E27FC236}">
                <a16:creationId xmlns:a16="http://schemas.microsoft.com/office/drawing/2014/main" id="{6583FEF1-DD81-0210-2BCC-E8289180E8A4}"/>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57E1022D-7E59-2B40-6B7D-C061540CC6AC}"/>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1361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2FDF-4A63-4A3C-E2DE-9A28C5A49045}"/>
              </a:ext>
            </a:extLst>
          </p:cNvPr>
          <p:cNvSpPr>
            <a:spLocks noGrp="1"/>
          </p:cNvSpPr>
          <p:nvPr>
            <p:ph type="title"/>
          </p:nvPr>
        </p:nvSpPr>
        <p:spPr/>
        <p:txBody>
          <a:bodyPr/>
          <a:lstStyle/>
          <a:p>
            <a:r>
              <a:rPr lang="en-GB" dirty="0"/>
              <a:t>Activity </a:t>
            </a:r>
          </a:p>
        </p:txBody>
      </p:sp>
      <p:sp>
        <p:nvSpPr>
          <p:cNvPr id="3" name="Content Placeholder 2">
            <a:extLst>
              <a:ext uri="{FF2B5EF4-FFF2-40B4-BE49-F238E27FC236}">
                <a16:creationId xmlns:a16="http://schemas.microsoft.com/office/drawing/2014/main" id="{E336986C-2BE3-A8B2-0DC4-B15844CADD12}"/>
              </a:ext>
            </a:extLst>
          </p:cNvPr>
          <p:cNvSpPr>
            <a:spLocks noGrp="1"/>
          </p:cNvSpPr>
          <p:nvPr>
            <p:ph idx="1"/>
          </p:nvPr>
        </p:nvSpPr>
        <p:spPr>
          <a:xfrm>
            <a:off x="838200" y="1815577"/>
            <a:ext cx="10515600" cy="4351338"/>
          </a:xfrm>
        </p:spPr>
        <p:txBody>
          <a:bodyPr/>
          <a:lstStyle/>
          <a:p>
            <a:r>
              <a:rPr lang="en-GB" dirty="0">
                <a:latin typeface="Arial" panose="020B0604020202020204" pitchFamily="34" charset="0"/>
                <a:cs typeface="Arial" panose="020B0604020202020204" pitchFamily="34" charset="0"/>
              </a:rPr>
              <a:t>OM Conference – Session 1- Tony O’Brien </a:t>
            </a:r>
          </a:p>
          <a:p>
            <a:pPr lvl="1"/>
            <a:r>
              <a:rPr lang="en-GB" dirty="0">
                <a:latin typeface="Arial" panose="020B0604020202020204" pitchFamily="34" charset="0"/>
                <a:cs typeface="Arial" panose="020B0604020202020204" pitchFamily="34" charset="0"/>
              </a:rPr>
              <a:t>Contract Communication Collaboration.</a:t>
            </a:r>
          </a:p>
          <a:p>
            <a:r>
              <a:rPr lang="en-GB" dirty="0">
                <a:latin typeface="Arial" panose="020B0604020202020204" pitchFamily="34" charset="0"/>
                <a:cs typeface="Arial" panose="020B0604020202020204" pitchFamily="34" charset="0"/>
              </a:rPr>
              <a:t>Vienna Workshop – Contracts? -  Speakers </a:t>
            </a:r>
          </a:p>
          <a:p>
            <a:r>
              <a:rPr lang="en-GB" dirty="0">
                <a:latin typeface="Arial" panose="020B0604020202020204" pitchFamily="34" charset="0"/>
                <a:cs typeface="Arial" panose="020B0604020202020204" pitchFamily="34" charset="0"/>
              </a:rPr>
              <a:t>Vienna – Keynote Presentation – Tony O’Brien </a:t>
            </a:r>
          </a:p>
        </p:txBody>
      </p:sp>
      <p:sp>
        <p:nvSpPr>
          <p:cNvPr id="4" name="Text Placeholder 3">
            <a:extLst>
              <a:ext uri="{FF2B5EF4-FFF2-40B4-BE49-F238E27FC236}">
                <a16:creationId xmlns:a16="http://schemas.microsoft.com/office/drawing/2014/main" id="{A3D2C28C-45F6-75F9-FF1E-CC4A9D2C55E8}"/>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346D3F8-CC0F-4D91-D5C4-13F483A10FF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689437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572A-FF92-C8C8-96C6-4CB576451C16}"/>
              </a:ext>
            </a:extLst>
          </p:cNvPr>
          <p:cNvSpPr>
            <a:spLocks noGrp="1"/>
          </p:cNvSpPr>
          <p:nvPr>
            <p:ph type="title"/>
          </p:nvPr>
        </p:nvSpPr>
        <p:spPr>
          <a:xfrm>
            <a:off x="729343" y="176213"/>
            <a:ext cx="10515600" cy="890588"/>
          </a:xfrm>
        </p:spPr>
        <p:txBody>
          <a:bodyPr/>
          <a:lstStyle/>
          <a:p>
            <a:r>
              <a:rPr lang="en-GB" dirty="0"/>
              <a:t>Eurocodes - Johan Spross </a:t>
            </a:r>
          </a:p>
        </p:txBody>
      </p:sp>
      <p:sp>
        <p:nvSpPr>
          <p:cNvPr id="3" name="Content Placeholder 2">
            <a:extLst>
              <a:ext uri="{FF2B5EF4-FFF2-40B4-BE49-F238E27FC236}">
                <a16:creationId xmlns:a16="http://schemas.microsoft.com/office/drawing/2014/main" id="{7E31E900-E840-852A-E00D-B1A543479C9E}"/>
              </a:ext>
            </a:extLst>
          </p:cNvPr>
          <p:cNvSpPr>
            <a:spLocks noGrp="1"/>
          </p:cNvSpPr>
          <p:nvPr>
            <p:ph idx="1"/>
          </p:nvPr>
        </p:nvSpPr>
        <p:spPr>
          <a:xfrm>
            <a:off x="729343" y="1575253"/>
            <a:ext cx="10515600" cy="4351338"/>
          </a:xfrm>
        </p:spPr>
        <p:txBody>
          <a:bodyPr>
            <a:normAutofit/>
          </a:bodyPr>
          <a:lstStyle/>
          <a:p>
            <a:r>
              <a:rPr lang="en-GB" sz="2400" dirty="0">
                <a:latin typeface="Arial" panose="020B0604020202020204" pitchFamily="34" charset="0"/>
                <a:cs typeface="Arial" panose="020B0604020202020204" pitchFamily="34" charset="0"/>
              </a:rPr>
              <a:t>Papers   - </a:t>
            </a:r>
            <a:r>
              <a:rPr lang="en-GB" sz="2400" dirty="0">
                <a:solidFill>
                  <a:srgbClr val="FF0000"/>
                </a:solidFill>
                <a:latin typeface="Arial" panose="020B0604020202020204" pitchFamily="34" charset="0"/>
                <a:cs typeface="Arial" panose="020B0604020202020204" pitchFamily="34" charset="0"/>
              </a:rPr>
              <a:t>Vienna Conf  - Stuart submitted paper on varying partial factors.</a:t>
            </a:r>
          </a:p>
          <a:p>
            <a:pPr marL="0" indent="0">
              <a:buNone/>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Next meeting?</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Input into CIRIA Guide - </a:t>
            </a:r>
          </a:p>
        </p:txBody>
      </p:sp>
      <p:sp>
        <p:nvSpPr>
          <p:cNvPr id="4" name="Text Placeholder 3">
            <a:extLst>
              <a:ext uri="{FF2B5EF4-FFF2-40B4-BE49-F238E27FC236}">
                <a16:creationId xmlns:a16="http://schemas.microsoft.com/office/drawing/2014/main" id="{4C4801E9-D91A-F8DE-A627-65CFBB349C9D}"/>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EF2B832-0178-37DF-CBA3-9526C0C850E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27123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674914" y="267154"/>
            <a:ext cx="10515600" cy="451304"/>
          </a:xfrm>
        </p:spPr>
        <p:txBody>
          <a:bodyPr>
            <a:normAutofit fontScale="90000"/>
          </a:bodyPr>
          <a:lstStyle/>
          <a:p>
            <a:r>
              <a:rPr lang="en-GB" sz="3600" dirty="0"/>
              <a:t>Tunnelling Working Group - update by C Menkiti </a:t>
            </a: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471140" y="723673"/>
            <a:ext cx="10515600" cy="5958115"/>
          </a:xfrm>
          <a:solidFill>
            <a:schemeClr val="bg1"/>
          </a:solidFill>
        </p:spPr>
        <p:txBody>
          <a:bodyPr>
            <a:normAutofit fontScale="25000" lnSpcReduction="20000"/>
          </a:bodyPr>
          <a:lstStyle/>
          <a:p>
            <a:pPr marL="0" indent="0">
              <a:buNone/>
            </a:pPr>
            <a:r>
              <a:rPr lang="en-GB" sz="6400" b="1" dirty="0"/>
              <a:t>Leadership. </a:t>
            </a:r>
          </a:p>
          <a:p>
            <a:pPr marL="0" indent="0">
              <a:buNone/>
            </a:pPr>
            <a:r>
              <a:rPr lang="en-GB" sz="6400" dirty="0"/>
              <a:t>Chris </a:t>
            </a:r>
            <a:r>
              <a:rPr lang="en-GB" sz="6400" dirty="0" err="1"/>
              <a:t>Menkiti</a:t>
            </a:r>
            <a:r>
              <a:rPr lang="en-GB" sz="6400" dirty="0"/>
              <a:t> leads this group.</a:t>
            </a:r>
          </a:p>
          <a:p>
            <a:r>
              <a:rPr lang="en-GB" sz="6400" dirty="0">
                <a:solidFill>
                  <a:srgbClr val="FF0000"/>
                </a:solidFill>
              </a:rPr>
              <a:t>Chris has a GCG person.</a:t>
            </a:r>
          </a:p>
          <a:p>
            <a:r>
              <a:rPr lang="en-GB" sz="6400" dirty="0">
                <a:solidFill>
                  <a:srgbClr val="FF0000"/>
                </a:solidFill>
              </a:rPr>
              <a:t>Use Pre-Rankine Conferences as a starting Point.</a:t>
            </a:r>
          </a:p>
          <a:p>
            <a:r>
              <a:rPr lang="en-GB" sz="6400" dirty="0">
                <a:solidFill>
                  <a:srgbClr val="FF0000"/>
                </a:solidFill>
              </a:rPr>
              <a:t>Input into CIRIA GUIDE.</a:t>
            </a:r>
          </a:p>
          <a:p>
            <a:pPr marL="0" indent="0">
              <a:buNone/>
            </a:pPr>
            <a:r>
              <a:rPr lang="en-GB" sz="6400" dirty="0"/>
              <a:t> </a:t>
            </a:r>
          </a:p>
          <a:p>
            <a:pPr marL="0" indent="0">
              <a:buNone/>
            </a:pPr>
            <a:r>
              <a:rPr lang="en-GB" sz="6400" b="1" dirty="0"/>
              <a:t>Restarting Tunnelling Working Group </a:t>
            </a:r>
          </a:p>
          <a:p>
            <a:pPr marL="0" indent="0">
              <a:buNone/>
            </a:pPr>
            <a:r>
              <a:rPr lang="en-GB" sz="6400" dirty="0"/>
              <a:t>For the Management meeting on 13/11/24 and TC206 meeting we need a presentation on:-</a:t>
            </a:r>
          </a:p>
          <a:p>
            <a:r>
              <a:rPr lang="en-GB" sz="6400" dirty="0"/>
              <a:t>List people who previously attended the Tunnelling WG.</a:t>
            </a:r>
          </a:p>
          <a:p>
            <a:r>
              <a:rPr lang="en-GB" sz="6400" dirty="0"/>
              <a:t>Terms of Reference. – topics </a:t>
            </a:r>
          </a:p>
          <a:p>
            <a:r>
              <a:rPr lang="en-GB" sz="6400" dirty="0"/>
              <a:t>Links with TC204</a:t>
            </a:r>
          </a:p>
          <a:p>
            <a:r>
              <a:rPr lang="en-GB" sz="6400" dirty="0"/>
              <a:t>Define tunnelling approach to OM and compare with Infrastructure approach.  What can we learn?</a:t>
            </a:r>
          </a:p>
          <a:p>
            <a:r>
              <a:rPr lang="en-GB" sz="6400" dirty="0"/>
              <a:t>Triggers and design. </a:t>
            </a:r>
            <a:endParaRPr lang="en-GB" sz="6400" dirty="0">
              <a:solidFill>
                <a:srgbClr val="FF0000"/>
              </a:solidFill>
            </a:endParaRPr>
          </a:p>
          <a:p>
            <a:r>
              <a:rPr lang="en-GB" sz="6400" dirty="0"/>
              <a:t>Examples.</a:t>
            </a:r>
          </a:p>
          <a:p>
            <a:r>
              <a:rPr lang="en-GB" sz="6400" dirty="0"/>
              <a:t>HS2 – bored tunnels.  </a:t>
            </a:r>
            <a:r>
              <a:rPr lang="en-GB" sz="6400" dirty="0">
                <a:solidFill>
                  <a:srgbClr val="FF0000"/>
                </a:solidFill>
              </a:rPr>
              <a:t>SAALG presenting </a:t>
            </a:r>
          </a:p>
          <a:p>
            <a:r>
              <a:rPr lang="en-GB" sz="6400" dirty="0"/>
              <a:t>HS2 - SCL tunnels.  </a:t>
            </a:r>
            <a:r>
              <a:rPr lang="en-GB" sz="6400" dirty="0">
                <a:solidFill>
                  <a:srgbClr val="FF0000"/>
                </a:solidFill>
              </a:rPr>
              <a:t>Colin Eddie Presenting</a:t>
            </a:r>
          </a:p>
          <a:p>
            <a:r>
              <a:rPr lang="en-GB" sz="6400" dirty="0"/>
              <a:t>Silvertown tunnel.</a:t>
            </a:r>
          </a:p>
          <a:p>
            <a:r>
              <a:rPr lang="en-GB" sz="6400" dirty="0"/>
              <a:t>Sensors and RTBA . – new sensors on cutting wheel.</a:t>
            </a:r>
          </a:p>
          <a:p>
            <a:r>
              <a:rPr lang="en-GB" sz="6400" dirty="0"/>
              <a:t>Aim for a meeting before Christmas.</a:t>
            </a:r>
          </a:p>
          <a:p>
            <a:pPr marL="0" indent="0">
              <a:buNone/>
            </a:pPr>
            <a:r>
              <a:rPr lang="en-GB" sz="6400" dirty="0"/>
              <a:t>Strategic papers – Vienna conf</a:t>
            </a:r>
          </a:p>
          <a:p>
            <a:pPr marL="0" indent="0">
              <a:buNone/>
            </a:pPr>
            <a:r>
              <a:rPr lang="en-GB" sz="6400" dirty="0"/>
              <a:t>Hold working group meeting  January ‘25.</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3116276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838200" y="176212"/>
            <a:ext cx="10515600" cy="572391"/>
          </a:xfrm>
        </p:spPr>
        <p:txBody>
          <a:bodyPr>
            <a:normAutofit fontScale="90000"/>
          </a:bodyPr>
          <a:lstStyle/>
          <a:p>
            <a:r>
              <a:rPr lang="en-GB" dirty="0"/>
              <a:t>9)Next Meetings</a:t>
            </a:r>
            <a:endParaRPr lang="en-GB"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838200" y="944876"/>
            <a:ext cx="10515600" cy="4968247"/>
          </a:xfrm>
          <a:solidFill>
            <a:schemeClr val="accent4">
              <a:lumMod val="20000"/>
              <a:lumOff val="80000"/>
            </a:schemeClr>
          </a:solidFill>
        </p:spPr>
        <p:txBody>
          <a:bodyPr>
            <a:normAutofit/>
          </a:bodyPr>
          <a:lstStyle/>
          <a:p>
            <a:r>
              <a:rPr lang="en-GB" dirty="0">
                <a:latin typeface="Arial" panose="020B0604020202020204" pitchFamily="34" charset="0"/>
                <a:cs typeface="Arial" panose="020B0604020202020204" pitchFamily="34" charset="0"/>
              </a:rPr>
              <a:t>ISSMGE - TC206 Tech Committee - Members meetings:</a:t>
            </a:r>
            <a:endParaRPr lang="en-GB" b="1" dirty="0">
              <a:solidFill>
                <a:srgbClr val="FF0000"/>
              </a:solidFill>
              <a:latin typeface="Arial" panose="020B0604020202020204" pitchFamily="34" charset="0"/>
              <a:cs typeface="Arial" panose="020B0604020202020204" pitchFamily="34" charset="0"/>
            </a:endParaRPr>
          </a:p>
          <a:p>
            <a:pPr lvl="1"/>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24 March  2026  </a:t>
            </a:r>
            <a:r>
              <a:rPr lang="en-GB" sz="2000" dirty="0">
                <a:solidFill>
                  <a:srgbClr val="FF0000"/>
                </a:solidFill>
                <a:latin typeface="Arial" panose="020B0604020202020204" pitchFamily="34" charset="0"/>
                <a:ea typeface="Calibri" panose="020F0502020204030204" pitchFamily="34" charset="0"/>
                <a:cs typeface="Arial" panose="020B0604020202020204" pitchFamily="34" charset="0"/>
              </a:rPr>
              <a:t>Run in UK and American Times? </a:t>
            </a:r>
          </a:p>
          <a:p>
            <a:pPr lvl="2"/>
            <a:r>
              <a:rPr lang="en-GB" b="1" dirty="0">
                <a:solidFill>
                  <a:srgbClr val="FF0000"/>
                </a:solidFill>
                <a:latin typeface="Arial" panose="020B0604020202020204" pitchFamily="34" charset="0"/>
                <a:ea typeface="Calibri" panose="020F0502020204030204" pitchFamily="34" charset="0"/>
                <a:cs typeface="Arial" panose="020B0604020202020204" pitchFamily="34" charset="0"/>
              </a:rPr>
              <a:t>Tara Woods - </a:t>
            </a: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Bridging the knowledge gaps through observational methods: some Swedish examples.</a:t>
            </a:r>
          </a:p>
          <a:p>
            <a:pPr lvl="1"/>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June 2026 – New Presentation?</a:t>
            </a:r>
          </a:p>
          <a:p>
            <a:pPr lvl="1"/>
            <a:endParaRPr lang="en-GB" sz="1900" b="1"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TC206 Management Group Meetings</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9  Mar 2026-	09.00hrs UK time</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 April 2026</a:t>
            </a:r>
          </a:p>
          <a:p>
            <a:pPr lvl="1">
              <a:tabLst>
                <a:tab pos="457200" algn="l"/>
              </a:tabLst>
            </a:pPr>
            <a:endParaRPr lang="en-GB" sz="2000" dirty="0">
              <a:solidFill>
                <a:srgbClr val="FF0000"/>
              </a:solidFill>
              <a:latin typeface="Arial" panose="020B0604020202020204" pitchFamily="34" charset="0"/>
              <a:cs typeface="Arial" panose="020B0604020202020204" pitchFamily="34" charset="0"/>
            </a:endParaRPr>
          </a:p>
          <a:p>
            <a:pPr marL="457200" lvl="1" indent="0">
              <a:buNone/>
            </a:pPr>
            <a:endParaRPr lang="en-GB" sz="20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1620594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1CC1-061C-569B-F5E8-E26BBD4BCCF8}"/>
              </a:ext>
            </a:extLst>
          </p:cNvPr>
          <p:cNvSpPr>
            <a:spLocks noGrp="1"/>
          </p:cNvSpPr>
          <p:nvPr>
            <p:ph type="title"/>
          </p:nvPr>
        </p:nvSpPr>
        <p:spPr/>
        <p:txBody>
          <a:bodyPr/>
          <a:lstStyle/>
          <a:p>
            <a:pPr algn="ctr"/>
            <a:r>
              <a:rPr lang="en-GB" dirty="0"/>
              <a:t>Any Questions </a:t>
            </a:r>
          </a:p>
        </p:txBody>
      </p:sp>
      <p:sp>
        <p:nvSpPr>
          <p:cNvPr id="3" name="Content Placeholder 2">
            <a:extLst>
              <a:ext uri="{FF2B5EF4-FFF2-40B4-BE49-F238E27FC236}">
                <a16:creationId xmlns:a16="http://schemas.microsoft.com/office/drawing/2014/main" id="{B2EE70C4-C67F-A149-E5C8-C8D66635004F}"/>
              </a:ext>
            </a:extLst>
          </p:cNvPr>
          <p:cNvSpPr>
            <a:spLocks noGrp="1"/>
          </p:cNvSpPr>
          <p:nvPr>
            <p:ph idx="1"/>
          </p:nvPr>
        </p:nvSpPr>
        <p:spPr/>
        <p:txBody>
          <a:bodyPr/>
          <a:lstStyle/>
          <a:p>
            <a:pPr marL="0" indent="0">
              <a:buNone/>
            </a:pPr>
            <a:endParaRPr lang="en-GB" dirty="0"/>
          </a:p>
        </p:txBody>
      </p:sp>
      <p:sp>
        <p:nvSpPr>
          <p:cNvPr id="4" name="Text Placeholder 3">
            <a:extLst>
              <a:ext uri="{FF2B5EF4-FFF2-40B4-BE49-F238E27FC236}">
                <a16:creationId xmlns:a16="http://schemas.microsoft.com/office/drawing/2014/main" id="{5106AD6F-48D0-DA1D-E3C2-3B3BA164CDF4}"/>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2DB6D12E-D030-D43F-4721-AAC00DD4083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0362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38F4-1758-4F9A-CDF2-789052543349}"/>
              </a:ext>
            </a:extLst>
          </p:cNvPr>
          <p:cNvSpPr>
            <a:spLocks noGrp="1"/>
          </p:cNvSpPr>
          <p:nvPr>
            <p:ph type="title"/>
          </p:nvPr>
        </p:nvSpPr>
        <p:spPr>
          <a:xfrm>
            <a:off x="302342" y="109410"/>
            <a:ext cx="11889658" cy="1099958"/>
          </a:xfrm>
        </p:spPr>
        <p:txBody>
          <a:bodyPr>
            <a:normAutofit/>
          </a:bodyPr>
          <a:lstStyle/>
          <a:p>
            <a:pPr algn="ctr"/>
            <a:r>
              <a:rPr lang="en-GB" sz="3100" b="1" dirty="0"/>
              <a:t>OM CONFERENCE at Imperial College -17/3/2026 </a:t>
            </a:r>
            <a:br>
              <a:rPr lang="en-GB" sz="3100" b="1" dirty="0"/>
            </a:br>
            <a:r>
              <a:rPr lang="en-GB" sz="3100" b="1" dirty="0"/>
              <a:t>Truong Le and Franz </a:t>
            </a:r>
            <a:r>
              <a:rPr lang="de-DE" sz="3100" b="1" dirty="0"/>
              <a:t>Tschuchnigg</a:t>
            </a:r>
            <a:endParaRPr lang="en-GB" dirty="0"/>
          </a:p>
        </p:txBody>
      </p:sp>
      <p:sp>
        <p:nvSpPr>
          <p:cNvPr id="3" name="Content Placeholder 2">
            <a:extLst>
              <a:ext uri="{FF2B5EF4-FFF2-40B4-BE49-F238E27FC236}">
                <a16:creationId xmlns:a16="http://schemas.microsoft.com/office/drawing/2014/main" id="{90A60CDB-0B08-BE8A-7ABF-ACDC4EF88E6F}"/>
              </a:ext>
            </a:extLst>
          </p:cNvPr>
          <p:cNvSpPr>
            <a:spLocks noGrp="1"/>
          </p:cNvSpPr>
          <p:nvPr>
            <p:ph idx="1"/>
          </p:nvPr>
        </p:nvSpPr>
        <p:spPr>
          <a:xfrm>
            <a:off x="572341" y="1209368"/>
            <a:ext cx="11047318" cy="4692884"/>
          </a:xfrm>
        </p:spPr>
        <p:txBody>
          <a:bodyPr>
            <a:normAutofit/>
          </a:bodyPr>
          <a:lstStyle/>
          <a:p>
            <a:r>
              <a:rPr lang="en-GB" dirty="0"/>
              <a:t>Goals / Status</a:t>
            </a:r>
          </a:p>
          <a:p>
            <a:pPr lvl="1"/>
            <a:r>
              <a:rPr lang="en-GB" dirty="0"/>
              <a:t>Agenda revised   (</a:t>
            </a:r>
            <a:r>
              <a:rPr lang="en-GB" dirty="0">
                <a:solidFill>
                  <a:srgbClr val="FF0000"/>
                </a:solidFill>
              </a:rPr>
              <a:t>still need bio</a:t>
            </a:r>
            <a:r>
              <a:rPr lang="en-GB" dirty="0"/>
              <a:t>)  - </a:t>
            </a:r>
            <a:r>
              <a:rPr lang="en-GB" dirty="0">
                <a:solidFill>
                  <a:srgbClr val="FF0000"/>
                </a:solidFill>
              </a:rPr>
              <a:t>Chase presentation status!</a:t>
            </a:r>
          </a:p>
          <a:p>
            <a:pPr lvl="1"/>
            <a:r>
              <a:rPr lang="en-GB" dirty="0"/>
              <a:t>IC meeting room  </a:t>
            </a:r>
            <a:r>
              <a:rPr lang="en-GB" b="1" dirty="0"/>
              <a:t>Royal School of Mines - Room RSM G41) </a:t>
            </a:r>
            <a:r>
              <a:rPr lang="en-GB" dirty="0"/>
              <a:t>(100 places).</a:t>
            </a:r>
          </a:p>
          <a:p>
            <a:pPr lvl="1"/>
            <a:r>
              <a:rPr lang="en-GB" dirty="0"/>
              <a:t>Coffee and Lunch – </a:t>
            </a:r>
            <a:r>
              <a:rPr lang="en-GB" dirty="0">
                <a:solidFill>
                  <a:srgbClr val="FF0000"/>
                </a:solidFill>
              </a:rPr>
              <a:t>booked.</a:t>
            </a:r>
          </a:p>
          <a:p>
            <a:pPr lvl="1"/>
            <a:r>
              <a:rPr lang="en-GB" dirty="0"/>
              <a:t>Website and bank account  set up.</a:t>
            </a:r>
          </a:p>
          <a:p>
            <a:pPr lvl="1"/>
            <a:r>
              <a:rPr lang="en-GB" dirty="0"/>
              <a:t>Budget – BGA Support received - £5,779 in account.</a:t>
            </a:r>
          </a:p>
          <a:p>
            <a:pPr lvl="1"/>
            <a:r>
              <a:rPr lang="en-GB" dirty="0"/>
              <a:t>Registration process live -  fee = £50/person. (Half Price - Students and TC206 members) </a:t>
            </a:r>
          </a:p>
          <a:p>
            <a:pPr lvl="2"/>
            <a:r>
              <a:rPr lang="en-GB" dirty="0"/>
              <a:t>(Approx 20 people registered </a:t>
            </a:r>
            <a:r>
              <a:rPr lang="en-GB"/>
              <a:t>+ 17 Presenters </a:t>
            </a:r>
            <a:r>
              <a:rPr lang="en-GB" dirty="0"/>
              <a:t>)</a:t>
            </a:r>
          </a:p>
          <a:p>
            <a:pPr lvl="1"/>
            <a:r>
              <a:rPr lang="en-GB" dirty="0"/>
              <a:t>Fliers drafted by Truong. – </a:t>
            </a:r>
            <a:r>
              <a:rPr lang="en-GB" dirty="0">
                <a:solidFill>
                  <a:srgbClr val="FF0000"/>
                </a:solidFill>
              </a:rPr>
              <a:t>Need to advertise.</a:t>
            </a:r>
          </a:p>
          <a:p>
            <a:pPr lvl="1"/>
            <a:r>
              <a:rPr lang="en-GB" dirty="0"/>
              <a:t>Put on BGA and ISSMGE TC206 sites.</a:t>
            </a:r>
            <a:r>
              <a:rPr lang="en-GB" dirty="0">
                <a:solidFill>
                  <a:srgbClr val="FF0000"/>
                </a:solidFill>
              </a:rPr>
              <a:t> </a:t>
            </a:r>
          </a:p>
          <a:p>
            <a:pPr lvl="1"/>
            <a:r>
              <a:rPr lang="en-GB" dirty="0">
                <a:solidFill>
                  <a:srgbClr val="FF0000"/>
                </a:solidFill>
              </a:rPr>
              <a:t>Contact Individuals for invites – </a:t>
            </a:r>
            <a:r>
              <a:rPr lang="en-GB" dirty="0" err="1">
                <a:solidFill>
                  <a:srgbClr val="FF0000"/>
                </a:solidFill>
              </a:rPr>
              <a:t>eg</a:t>
            </a:r>
            <a:r>
              <a:rPr lang="en-GB" dirty="0">
                <a:solidFill>
                  <a:srgbClr val="FF0000"/>
                </a:solidFill>
              </a:rPr>
              <a:t> all Ciria Guide reviewers etc.</a:t>
            </a:r>
            <a:endParaRPr lang="en-GB" dirty="0"/>
          </a:p>
          <a:p>
            <a:pPr marL="0" indent="0">
              <a:buNone/>
            </a:pPr>
            <a:endParaRPr lang="en-GB" dirty="0"/>
          </a:p>
          <a:p>
            <a:endParaRPr lang="en-GB" dirty="0"/>
          </a:p>
          <a:p>
            <a:endParaRPr lang="en-GB" dirty="0"/>
          </a:p>
        </p:txBody>
      </p:sp>
      <p:sp>
        <p:nvSpPr>
          <p:cNvPr id="4" name="Text Placeholder 3">
            <a:extLst>
              <a:ext uri="{FF2B5EF4-FFF2-40B4-BE49-F238E27FC236}">
                <a16:creationId xmlns:a16="http://schemas.microsoft.com/office/drawing/2014/main" id="{36DC6447-4A8A-B50E-2431-DBD0BDBCA1BF}"/>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875D6A9-0946-A493-F86F-0BEA53CA87A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3655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F8F4-4527-977D-CE62-BA28E5944429}"/>
              </a:ext>
            </a:extLst>
          </p:cNvPr>
          <p:cNvSpPr>
            <a:spLocks noGrp="1"/>
          </p:cNvSpPr>
          <p:nvPr>
            <p:ph type="title"/>
          </p:nvPr>
        </p:nvSpPr>
        <p:spPr>
          <a:xfrm>
            <a:off x="328613" y="344786"/>
            <a:ext cx="5988113" cy="1325563"/>
          </a:xfrm>
        </p:spPr>
        <p:txBody>
          <a:bodyPr/>
          <a:lstStyle/>
          <a:p>
            <a:r>
              <a:rPr lang="en-GB" dirty="0"/>
              <a:t>OM Conference - Flier </a:t>
            </a:r>
          </a:p>
        </p:txBody>
      </p:sp>
      <p:sp>
        <p:nvSpPr>
          <p:cNvPr id="3" name="Content Placeholder 2">
            <a:extLst>
              <a:ext uri="{FF2B5EF4-FFF2-40B4-BE49-F238E27FC236}">
                <a16:creationId xmlns:a16="http://schemas.microsoft.com/office/drawing/2014/main" id="{6D78AA08-C524-8FD3-1F41-E4DADFBD5A68}"/>
              </a:ext>
            </a:extLst>
          </p:cNvPr>
          <p:cNvSpPr>
            <a:spLocks noGrp="1"/>
          </p:cNvSpPr>
          <p:nvPr>
            <p:ph idx="1"/>
          </p:nvPr>
        </p:nvSpPr>
        <p:spPr>
          <a:xfrm>
            <a:off x="540772" y="1792586"/>
            <a:ext cx="5906632" cy="3663997"/>
          </a:xfrm>
        </p:spPr>
        <p:txBody>
          <a:bodyPr/>
          <a:lstStyle/>
          <a:p>
            <a:r>
              <a:rPr lang="en-GB" dirty="0">
                <a:latin typeface="Arial" panose="020B0604020202020204" pitchFamily="34" charset="0"/>
                <a:cs typeface="Arial" panose="020B0604020202020204" pitchFamily="34" charset="0"/>
              </a:rPr>
              <a:t>Need to get Flier on BGS website.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Conference Sponsors?</a:t>
            </a:r>
          </a:p>
          <a:p>
            <a:pPr lvl="1"/>
            <a:r>
              <a:rPr lang="en-GB" dirty="0">
                <a:latin typeface="Arial" panose="020B0604020202020204" pitchFamily="34" charset="0"/>
                <a:cs typeface="Arial" panose="020B0604020202020204" pitchFamily="34" charset="0"/>
              </a:rPr>
              <a:t>What other sponsor rolls?</a:t>
            </a:r>
          </a:p>
          <a:p>
            <a:pPr lvl="1"/>
            <a:r>
              <a:rPr lang="en-GB" dirty="0">
                <a:latin typeface="Arial" panose="020B0604020202020204" pitchFamily="34" charset="0"/>
                <a:cs typeface="Arial" panose="020B0604020202020204" pitchFamily="34" charset="0"/>
              </a:rPr>
              <a:t>Evening drink?</a:t>
            </a:r>
          </a:p>
          <a:p>
            <a:pPr lvl="1"/>
            <a:r>
              <a:rPr lang="en-GB" dirty="0">
                <a:latin typeface="Arial" panose="020B0604020202020204" pitchFamily="34" charset="0"/>
                <a:cs typeface="Arial" panose="020B0604020202020204" pitchFamily="34" charset="0"/>
              </a:rPr>
              <a:t>Lunch? </a:t>
            </a:r>
          </a:p>
          <a:p>
            <a:pPr lvl="1"/>
            <a:r>
              <a:rPr lang="en-GB" dirty="0">
                <a:latin typeface="Arial" panose="020B0604020202020204" pitchFamily="34" charset="0"/>
                <a:cs typeface="Arial" panose="020B0604020202020204" pitchFamily="34" charset="0"/>
              </a:rPr>
              <a:t>Are Arup and Mott’s happy to be Sponsors?</a:t>
            </a:r>
          </a:p>
          <a:p>
            <a:pPr lvl="1"/>
            <a:endParaRPr lang="en-GB"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2563ED5-5E43-AC97-C891-5723CED9907A}"/>
              </a:ext>
            </a:extLst>
          </p:cNvPr>
          <p:cNvSpPr>
            <a:spLocks noGrp="1"/>
          </p:cNvSpPr>
          <p:nvPr>
            <p:ph type="body" sz="quarter" idx="10"/>
          </p:nvPr>
        </p:nvSpPr>
        <p:spPr/>
        <p:txBody>
          <a:bodyPr/>
          <a:lstStyle/>
          <a:p>
            <a:endParaRPr lang="en-GB"/>
          </a:p>
        </p:txBody>
      </p:sp>
      <p:graphicFrame>
        <p:nvGraphicFramePr>
          <p:cNvPr id="9" name="Object 8">
            <a:extLst>
              <a:ext uri="{FF2B5EF4-FFF2-40B4-BE49-F238E27FC236}">
                <a16:creationId xmlns:a16="http://schemas.microsoft.com/office/drawing/2014/main" id="{ED9E6482-E862-E267-D41A-C6C47C81F912}"/>
              </a:ext>
            </a:extLst>
          </p:cNvPr>
          <p:cNvGraphicFramePr>
            <a:graphicFrameLocks noChangeAspect="1"/>
          </p:cNvGraphicFramePr>
          <p:nvPr>
            <p:extLst>
              <p:ext uri="{D42A27DB-BD31-4B8C-83A1-F6EECF244321}">
                <p14:modId xmlns:p14="http://schemas.microsoft.com/office/powerpoint/2010/main" val="3687841441"/>
              </p:ext>
            </p:extLst>
          </p:nvPr>
        </p:nvGraphicFramePr>
        <p:xfrm>
          <a:off x="7212892" y="70309"/>
          <a:ext cx="4650495" cy="6717382"/>
        </p:xfrm>
        <a:graphic>
          <a:graphicData uri="http://schemas.openxmlformats.org/presentationml/2006/ole">
            <mc:AlternateContent xmlns:mc="http://schemas.openxmlformats.org/markup-compatibility/2006">
              <mc:Choice xmlns:v="urn:schemas-microsoft-com:vml" Requires="v">
                <p:oleObj name="Acrobat Document" r:id="rId2" imgW="4114800" imgH="5943600" progId="Acrobat.Document.DC">
                  <p:embed/>
                </p:oleObj>
              </mc:Choice>
              <mc:Fallback>
                <p:oleObj name="Acrobat Document" r:id="rId2" imgW="4114800" imgH="5943600" progId="Acrobat.Document.DC">
                  <p:embed/>
                  <p:pic>
                    <p:nvPicPr>
                      <p:cNvPr id="9" name="Object 8">
                        <a:extLst>
                          <a:ext uri="{FF2B5EF4-FFF2-40B4-BE49-F238E27FC236}">
                            <a16:creationId xmlns:a16="http://schemas.microsoft.com/office/drawing/2014/main" id="{ED9E6482-E862-E267-D41A-C6C47C81F912}"/>
                          </a:ext>
                        </a:extLst>
                      </p:cNvPr>
                      <p:cNvPicPr/>
                      <p:nvPr/>
                    </p:nvPicPr>
                    <p:blipFill>
                      <a:blip r:embed="rId3"/>
                      <a:stretch>
                        <a:fillRect/>
                      </a:stretch>
                    </p:blipFill>
                    <p:spPr>
                      <a:xfrm>
                        <a:off x="7212892" y="70309"/>
                        <a:ext cx="4650495" cy="6717382"/>
                      </a:xfrm>
                      <a:prstGeom prst="rect">
                        <a:avLst/>
                      </a:prstGeom>
                    </p:spPr>
                  </p:pic>
                </p:oleObj>
              </mc:Fallback>
            </mc:AlternateContent>
          </a:graphicData>
        </a:graphic>
      </p:graphicFrame>
    </p:spTree>
    <p:extLst>
      <p:ext uri="{BB962C8B-B14F-4D97-AF65-F5344CB8AC3E}">
        <p14:creationId xmlns:p14="http://schemas.microsoft.com/office/powerpoint/2010/main" val="3828603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A64A-7E8D-4188-1976-FB38229734DF}"/>
              </a:ext>
            </a:extLst>
          </p:cNvPr>
          <p:cNvSpPr>
            <a:spLocks noGrp="1"/>
          </p:cNvSpPr>
          <p:nvPr>
            <p:ph type="title"/>
          </p:nvPr>
        </p:nvSpPr>
        <p:spPr>
          <a:xfrm>
            <a:off x="400878" y="305491"/>
            <a:ext cx="2655888" cy="1284770"/>
          </a:xfrm>
        </p:spPr>
        <p:txBody>
          <a:bodyPr>
            <a:normAutofit fontScale="90000"/>
          </a:bodyPr>
          <a:lstStyle/>
          <a:p>
            <a:r>
              <a:rPr lang="en-GB" dirty="0"/>
              <a:t>Agenda</a:t>
            </a:r>
            <a:br>
              <a:rPr lang="en-GB" dirty="0"/>
            </a:br>
            <a:r>
              <a:rPr lang="en-GB" dirty="0"/>
              <a:t>Morning  </a:t>
            </a:r>
          </a:p>
        </p:txBody>
      </p:sp>
      <p:sp>
        <p:nvSpPr>
          <p:cNvPr id="4" name="Text Placeholder 3">
            <a:extLst>
              <a:ext uri="{FF2B5EF4-FFF2-40B4-BE49-F238E27FC236}">
                <a16:creationId xmlns:a16="http://schemas.microsoft.com/office/drawing/2014/main" id="{E8A42286-C2A5-BB53-873E-B5BE19F76092}"/>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C7C30F13-DAE0-95BD-4B84-C1019EF563EB}"/>
              </a:ext>
            </a:extLst>
          </p:cNvPr>
          <p:cNvSpPr>
            <a:spLocks noGrp="1"/>
          </p:cNvSpPr>
          <p:nvPr>
            <p:ph type="body" sz="quarter" idx="11"/>
          </p:nvPr>
        </p:nvSpPr>
        <p:spPr/>
        <p:txBody>
          <a:bodyPr/>
          <a:lstStyle/>
          <a:p>
            <a:endParaRPr lang="en-GB"/>
          </a:p>
        </p:txBody>
      </p:sp>
      <p:sp>
        <p:nvSpPr>
          <p:cNvPr id="12" name="Content Placeholder 11">
            <a:extLst>
              <a:ext uri="{FF2B5EF4-FFF2-40B4-BE49-F238E27FC236}">
                <a16:creationId xmlns:a16="http://schemas.microsoft.com/office/drawing/2014/main" id="{501AD508-06A4-488B-6EE3-003E97ADA4F5}"/>
              </a:ext>
            </a:extLst>
          </p:cNvPr>
          <p:cNvSpPr>
            <a:spLocks noGrp="1"/>
          </p:cNvSpPr>
          <p:nvPr>
            <p:ph idx="1"/>
          </p:nvPr>
        </p:nvSpPr>
        <p:spPr>
          <a:xfrm>
            <a:off x="172279" y="1947861"/>
            <a:ext cx="3574773" cy="1689861"/>
          </a:xfrm>
        </p:spPr>
        <p:txBody>
          <a:bodyPr/>
          <a:lstStyle/>
          <a:p>
            <a:r>
              <a:rPr lang="en-GB" dirty="0"/>
              <a:t>Presenters agreed.</a:t>
            </a:r>
          </a:p>
        </p:txBody>
      </p:sp>
      <p:pic>
        <p:nvPicPr>
          <p:cNvPr id="14" name="Picture 13">
            <a:extLst>
              <a:ext uri="{FF2B5EF4-FFF2-40B4-BE49-F238E27FC236}">
                <a16:creationId xmlns:a16="http://schemas.microsoft.com/office/drawing/2014/main" id="{BFBE43F6-CD2E-8903-0DB9-DCEC03DA54AA}"/>
              </a:ext>
            </a:extLst>
          </p:cNvPr>
          <p:cNvPicPr>
            <a:picLocks noChangeAspect="1"/>
          </p:cNvPicPr>
          <p:nvPr/>
        </p:nvPicPr>
        <p:blipFill>
          <a:blip r:embed="rId2"/>
          <a:stretch>
            <a:fillRect/>
          </a:stretch>
        </p:blipFill>
        <p:spPr>
          <a:xfrm>
            <a:off x="3494088" y="85060"/>
            <a:ext cx="8369299" cy="6611123"/>
          </a:xfrm>
          <a:prstGeom prst="rect">
            <a:avLst/>
          </a:prstGeom>
        </p:spPr>
      </p:pic>
    </p:spTree>
    <p:extLst>
      <p:ext uri="{BB962C8B-B14F-4D97-AF65-F5344CB8AC3E}">
        <p14:creationId xmlns:p14="http://schemas.microsoft.com/office/powerpoint/2010/main" val="246771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057C-9F80-9E76-7B4A-985DF521A89C}"/>
              </a:ext>
            </a:extLst>
          </p:cNvPr>
          <p:cNvSpPr>
            <a:spLocks noGrp="1"/>
          </p:cNvSpPr>
          <p:nvPr>
            <p:ph type="title"/>
          </p:nvPr>
        </p:nvSpPr>
        <p:spPr>
          <a:xfrm>
            <a:off x="54677" y="88811"/>
            <a:ext cx="1582738" cy="1325563"/>
          </a:xfrm>
        </p:spPr>
        <p:txBody>
          <a:bodyPr>
            <a:normAutofit/>
          </a:bodyPr>
          <a:lstStyle/>
          <a:p>
            <a:r>
              <a:rPr lang="en-GB" sz="3200" dirty="0"/>
              <a:t>Agenda </a:t>
            </a:r>
            <a:br>
              <a:rPr lang="en-GB" sz="3200" dirty="0"/>
            </a:br>
            <a:r>
              <a:rPr lang="en-GB" sz="3200" dirty="0"/>
              <a:t>PM</a:t>
            </a:r>
          </a:p>
        </p:txBody>
      </p:sp>
      <p:sp>
        <p:nvSpPr>
          <p:cNvPr id="4" name="Text Placeholder 3">
            <a:extLst>
              <a:ext uri="{FF2B5EF4-FFF2-40B4-BE49-F238E27FC236}">
                <a16:creationId xmlns:a16="http://schemas.microsoft.com/office/drawing/2014/main" id="{BEF01085-B725-37FC-C9E0-954BA40789EC}"/>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2E9708F-0600-489D-4E31-F1FDE532226F}"/>
              </a:ext>
            </a:extLst>
          </p:cNvPr>
          <p:cNvSpPr>
            <a:spLocks noGrp="1"/>
          </p:cNvSpPr>
          <p:nvPr>
            <p:ph type="body" sz="quarter" idx="11"/>
          </p:nvPr>
        </p:nvSpPr>
        <p:spPr/>
        <p:txBody>
          <a:bodyPr/>
          <a:lstStyle/>
          <a:p>
            <a:endParaRPr lang="en-GB"/>
          </a:p>
        </p:txBody>
      </p:sp>
      <p:sp>
        <p:nvSpPr>
          <p:cNvPr id="11" name="Rectangle 2">
            <a:extLst>
              <a:ext uri="{FF2B5EF4-FFF2-40B4-BE49-F238E27FC236}">
                <a16:creationId xmlns:a16="http://schemas.microsoft.com/office/drawing/2014/main" id="{22229F81-FD2C-7BA0-7D21-503B7FE34695}"/>
              </a:ext>
            </a:extLst>
          </p:cNvPr>
          <p:cNvSpPr>
            <a:spLocks noChangeArrowheads="1"/>
          </p:cNvSpPr>
          <p:nvPr/>
        </p:nvSpPr>
        <p:spPr bwMode="auto">
          <a:xfrm>
            <a:off x="2861145" y="3032149"/>
            <a:ext cx="15707103" cy="56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15" name="Content Placeholder 14">
            <a:extLst>
              <a:ext uri="{FF2B5EF4-FFF2-40B4-BE49-F238E27FC236}">
                <a16:creationId xmlns:a16="http://schemas.microsoft.com/office/drawing/2014/main" id="{AD68E160-FE63-3E8D-5118-ACE983516266}"/>
              </a:ext>
            </a:extLst>
          </p:cNvPr>
          <p:cNvGraphicFramePr>
            <a:graphicFrameLocks noGrp="1"/>
          </p:cNvGraphicFramePr>
          <p:nvPr>
            <p:ph idx="1"/>
            <p:extLst>
              <p:ext uri="{D42A27DB-BD31-4B8C-83A1-F6EECF244321}">
                <p14:modId xmlns:p14="http://schemas.microsoft.com/office/powerpoint/2010/main" val="3886252028"/>
              </p:ext>
            </p:extLst>
          </p:nvPr>
        </p:nvGraphicFramePr>
        <p:xfrm>
          <a:off x="1637414" y="88811"/>
          <a:ext cx="10324213" cy="6585369"/>
        </p:xfrm>
        <a:graphic>
          <a:graphicData uri="http://schemas.openxmlformats.org/drawingml/2006/table">
            <a:tbl>
              <a:tblPr firstRow="1" firstCol="1" bandRow="1"/>
              <a:tblGrid>
                <a:gridCol w="1781987">
                  <a:extLst>
                    <a:ext uri="{9D8B030D-6E8A-4147-A177-3AD203B41FA5}">
                      <a16:colId xmlns:a16="http://schemas.microsoft.com/office/drawing/2014/main" val="4101371154"/>
                    </a:ext>
                  </a:extLst>
                </a:gridCol>
                <a:gridCol w="8542226">
                  <a:extLst>
                    <a:ext uri="{9D8B030D-6E8A-4147-A177-3AD203B41FA5}">
                      <a16:colId xmlns:a16="http://schemas.microsoft.com/office/drawing/2014/main" val="2922021155"/>
                    </a:ext>
                  </a:extLst>
                </a:gridCol>
              </a:tblGrid>
              <a:tr h="593380">
                <a:tc gridSpan="2">
                  <a:txBody>
                    <a:bodyPr/>
                    <a:lstStyle/>
                    <a:p>
                      <a:pPr>
                        <a:lnSpc>
                          <a:spcPct val="115000"/>
                        </a:lnSpc>
                        <a:spcAft>
                          <a:spcPts val="800"/>
                        </a:spcAft>
                        <a:buNone/>
                      </a:pPr>
                      <a:r>
                        <a:rPr lang="en-GB" sz="1600" b="1" kern="100" dirty="0">
                          <a:effectLst/>
                          <a:latin typeface="Aptos" panose="020B0004020202020204" pitchFamily="34" charset="0"/>
                          <a:ea typeface="DengXian" panose="02010600030101010101" pitchFamily="2" charset="-122"/>
                          <a:cs typeface="Times New Roman" panose="02020603050405020304" pitchFamily="18" charset="0"/>
                        </a:rPr>
                        <a:t>Session 3  Developments in Real Time Back Analysis Development (RTBA)</a:t>
                      </a:r>
                      <a:endParaRPr lang="en-GB" sz="16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Chair  - Franz Tschuchnigg (TC206)</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9746736"/>
                  </a:ext>
                </a:extLst>
              </a:tr>
              <a:tr h="593380">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14.00 – 14.05</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Introduction   Franz  - </a:t>
                      </a:r>
                    </a:p>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Explain interactions with data base and site review meetings.</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5528797"/>
                  </a:ext>
                </a:extLst>
              </a:tr>
              <a:tr h="489484">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14.05 – 14.35</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Surrogate Models for OM  - David Taborda (Imperial College)</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62766383"/>
                  </a:ext>
                </a:extLst>
              </a:tr>
              <a:tr h="489484">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14.35 -14.55</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DAARWIN and Cloud-Integrated Data Processing in Practice: A Case Study - Hock Liong Liew (Mott McDonald)</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812919"/>
                  </a:ext>
                </a:extLst>
              </a:tr>
              <a:tr h="238573">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14.55 -15-15</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Gofer/Meta program OASYS .   Stuart Hardy (Arup) </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16893648"/>
                  </a:ext>
                </a:extLst>
              </a:tr>
              <a:tr h="489484">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15.15 – 15.35</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Integrating real-time monitoring and hydro-geotechnical modelling for real-time slope stability forecast and warning  - Luca </a:t>
                      </a:r>
                      <a:r>
                        <a:rPr lang="en-GB" sz="1600" kern="100" dirty="0" err="1">
                          <a:effectLst/>
                          <a:latin typeface="Aptos" panose="020B0004020202020204" pitchFamily="34" charset="0"/>
                          <a:ea typeface="DengXian" panose="02010600030101010101" pitchFamily="2" charset="-122"/>
                          <a:cs typeface="Times New Roman" panose="02020603050405020304" pitchFamily="18" charset="0"/>
                        </a:rPr>
                        <a:t>Piciullo</a:t>
                      </a: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 (NGI)</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4785503"/>
                  </a:ext>
                </a:extLst>
              </a:tr>
              <a:tr h="238573">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15.35-16.00</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de-DE" sz="1600" kern="100" dirty="0">
                          <a:effectLst/>
                          <a:latin typeface="Aptos" panose="020B0004020202020204" pitchFamily="34" charset="0"/>
                          <a:ea typeface="DengXian" panose="02010600030101010101" pitchFamily="2" charset="-122"/>
                          <a:cs typeface="Times New Roman" panose="02020603050405020304" pitchFamily="18" charset="0"/>
                        </a:rPr>
                        <a:t>Tea</a:t>
                      </a:r>
                      <a:endParaRPr lang="en-GB" sz="16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1473977"/>
                  </a:ext>
                </a:extLst>
              </a:tr>
              <a:tr h="238573">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16.00 – 16.20</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Observational Method in Foundation Engineering - Fadi Haddad (Bauer) </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3172102"/>
                  </a:ext>
                </a:extLst>
              </a:tr>
              <a:tr h="489484">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16.20 – 16.40</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Real-time data analysis to increase the performance of a tunnel boring machine – Ignasi Aliguer (SAALG)</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7949217"/>
                  </a:ext>
                </a:extLst>
              </a:tr>
              <a:tr h="489484">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16:40 – 17.00 </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Open discussion with question for the audience – Where can we use RTBA? What is missing? What are limitations?</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35509339"/>
                  </a:ext>
                </a:extLst>
              </a:tr>
              <a:tr h="399392">
                <a:tc gridSpan="2">
                  <a:txBody>
                    <a:bodyPr/>
                    <a:lstStyle/>
                    <a:p>
                      <a:pPr>
                        <a:lnSpc>
                          <a:spcPct val="115000"/>
                        </a:lnSpc>
                        <a:spcAft>
                          <a:spcPts val="800"/>
                        </a:spcAft>
                        <a:buNone/>
                      </a:pPr>
                      <a:r>
                        <a:rPr lang="en-GB" sz="1600" b="1" kern="100" dirty="0">
                          <a:effectLst/>
                          <a:latin typeface="Aptos" panose="020B0004020202020204" pitchFamily="34" charset="0"/>
                          <a:ea typeface="DengXian" panose="02010600030101010101" pitchFamily="2" charset="-122"/>
                          <a:cs typeface="Times New Roman" panose="02020603050405020304" pitchFamily="18" charset="0"/>
                        </a:rPr>
                        <a:t>Session 4 –Closing discussion on New CIRIA Guide</a:t>
                      </a: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  Chair: Hoe Yeow </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688148162"/>
                  </a:ext>
                </a:extLst>
              </a:tr>
              <a:tr h="489484">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17:00 </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Open Discussion on other OM applications.</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079136"/>
                  </a:ext>
                </a:extLst>
              </a:tr>
              <a:tr h="388306">
                <a:tc gridSpan="2">
                  <a:txBody>
                    <a:bodyPr/>
                    <a:lstStyle/>
                    <a:p>
                      <a:pPr>
                        <a:lnSpc>
                          <a:spcPct val="115000"/>
                        </a:lnSpc>
                        <a:spcAft>
                          <a:spcPts val="800"/>
                        </a:spcAft>
                        <a:buNone/>
                      </a:pPr>
                      <a:r>
                        <a:rPr lang="en-GB" sz="1600" b="1" kern="100" dirty="0">
                          <a:effectLst/>
                          <a:latin typeface="Aptos" panose="020B0004020202020204" pitchFamily="34" charset="0"/>
                          <a:ea typeface="DengXian" panose="02010600030101010101" pitchFamily="2" charset="-122"/>
                          <a:cs typeface="Times New Roman" panose="02020603050405020304" pitchFamily="18" charset="0"/>
                        </a:rPr>
                        <a:t>Wrap-up –   </a:t>
                      </a: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Duncan Nicholson (TC206 Chair)</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171410966"/>
                  </a:ext>
                </a:extLst>
              </a:tr>
              <a:tr h="238573">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17:50</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Conclusions /Wrap-up   Goals to cover in New CIRIA OM Guide</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8720996"/>
                  </a:ext>
                </a:extLst>
              </a:tr>
              <a:tr h="238573">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18:00</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Post-conference drinks</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8560839"/>
                  </a:ext>
                </a:extLst>
              </a:tr>
            </a:tbl>
          </a:graphicData>
        </a:graphic>
      </p:graphicFrame>
    </p:spTree>
    <p:extLst>
      <p:ext uri="{BB962C8B-B14F-4D97-AF65-F5344CB8AC3E}">
        <p14:creationId xmlns:p14="http://schemas.microsoft.com/office/powerpoint/2010/main" val="41366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BCF3-18A5-B69E-C47A-E7BEC7EE4FE2}"/>
              </a:ext>
            </a:extLst>
          </p:cNvPr>
          <p:cNvSpPr>
            <a:spLocks noGrp="1"/>
          </p:cNvSpPr>
          <p:nvPr>
            <p:ph type="title"/>
          </p:nvPr>
        </p:nvSpPr>
        <p:spPr>
          <a:xfrm>
            <a:off x="838200" y="146565"/>
            <a:ext cx="10515600" cy="725545"/>
          </a:xfrm>
        </p:spPr>
        <p:txBody>
          <a:bodyPr>
            <a:normAutofit/>
          </a:bodyPr>
          <a:lstStyle/>
          <a:p>
            <a:r>
              <a:rPr lang="en-GB" dirty="0"/>
              <a:t>OM Conference Income and Attendance</a:t>
            </a:r>
          </a:p>
        </p:txBody>
      </p:sp>
      <p:sp>
        <p:nvSpPr>
          <p:cNvPr id="3" name="Content Placeholder 2">
            <a:extLst>
              <a:ext uri="{FF2B5EF4-FFF2-40B4-BE49-F238E27FC236}">
                <a16:creationId xmlns:a16="http://schemas.microsoft.com/office/drawing/2014/main" id="{A7B4C8CC-8E8F-21E6-1F78-44EAAFE533AD}"/>
              </a:ext>
            </a:extLst>
          </p:cNvPr>
          <p:cNvSpPr>
            <a:spLocks noGrp="1"/>
          </p:cNvSpPr>
          <p:nvPr>
            <p:ph idx="1"/>
          </p:nvPr>
        </p:nvSpPr>
        <p:spPr>
          <a:xfrm>
            <a:off x="683963" y="1141048"/>
            <a:ext cx="10515600" cy="4889214"/>
          </a:xfrm>
        </p:spPr>
        <p:txBody>
          <a:bodyPr>
            <a:normAutofit lnSpcReduction="10000"/>
          </a:bodyPr>
          <a:lstStyle/>
          <a:p>
            <a:r>
              <a:rPr lang="en-GB" dirty="0"/>
              <a:t>Income £6095.13 – last payment 5/3/26</a:t>
            </a:r>
          </a:p>
          <a:p>
            <a:r>
              <a:rPr lang="en-GB" dirty="0"/>
              <a:t>Unclear who will attend?  Truong – can you list payees?</a:t>
            </a:r>
          </a:p>
          <a:p>
            <a:r>
              <a:rPr lang="en-GB" dirty="0"/>
              <a:t>Sign post to meeting room? </a:t>
            </a:r>
          </a:p>
          <a:p>
            <a:r>
              <a:rPr lang="en-GB" dirty="0"/>
              <a:t>Have we sent out meeting room address?</a:t>
            </a:r>
          </a:p>
          <a:p>
            <a:r>
              <a:rPr lang="en-GB" dirty="0"/>
              <a:t>Name on registration cards?</a:t>
            </a:r>
          </a:p>
          <a:p>
            <a:r>
              <a:rPr lang="en-GB" dirty="0"/>
              <a:t>Who will register delegates?</a:t>
            </a:r>
          </a:p>
          <a:p>
            <a:r>
              <a:rPr lang="en-GB" dirty="0"/>
              <a:t>Truong – can you collect </a:t>
            </a:r>
            <a:r>
              <a:rPr lang="en-GB" dirty="0" err="1"/>
              <a:t>Powerpoints</a:t>
            </a:r>
            <a:r>
              <a:rPr lang="en-GB" dirty="0"/>
              <a:t> from speakers and display?  There may be some submitted on the day.</a:t>
            </a:r>
          </a:p>
          <a:p>
            <a:r>
              <a:rPr lang="en-GB" dirty="0"/>
              <a:t>Truong – can you organise link to Suzzanne Lacasse? </a:t>
            </a:r>
          </a:p>
          <a:p>
            <a:r>
              <a:rPr lang="en-GB" dirty="0"/>
              <a:t>Have we confirmed coffee and lunch?</a:t>
            </a:r>
          </a:p>
          <a:p>
            <a:endParaRPr lang="en-GB" dirty="0"/>
          </a:p>
        </p:txBody>
      </p:sp>
      <p:sp>
        <p:nvSpPr>
          <p:cNvPr id="4" name="Text Placeholder 3">
            <a:extLst>
              <a:ext uri="{FF2B5EF4-FFF2-40B4-BE49-F238E27FC236}">
                <a16:creationId xmlns:a16="http://schemas.microsoft.com/office/drawing/2014/main" id="{924FD18B-BA7B-C7CA-E220-0A8B5CFE14C0}"/>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B219612D-6399-11A3-CFD5-569BE258196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52739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8DE9-1BA1-1956-9A9C-020B94E39DF2}"/>
              </a:ext>
            </a:extLst>
          </p:cNvPr>
          <p:cNvSpPr>
            <a:spLocks noGrp="1"/>
          </p:cNvSpPr>
          <p:nvPr>
            <p:ph type="title"/>
          </p:nvPr>
        </p:nvSpPr>
        <p:spPr/>
        <p:txBody>
          <a:bodyPr/>
          <a:lstStyle/>
          <a:p>
            <a:r>
              <a:rPr lang="en-GB" dirty="0"/>
              <a:t>Meal on Evenings of 16/3/26 and 17/3/26</a:t>
            </a:r>
          </a:p>
        </p:txBody>
      </p:sp>
      <p:sp>
        <p:nvSpPr>
          <p:cNvPr id="3" name="Content Placeholder 2">
            <a:extLst>
              <a:ext uri="{FF2B5EF4-FFF2-40B4-BE49-F238E27FC236}">
                <a16:creationId xmlns:a16="http://schemas.microsoft.com/office/drawing/2014/main" id="{82D10267-D263-D218-61D8-61438307AF4F}"/>
              </a:ext>
            </a:extLst>
          </p:cNvPr>
          <p:cNvSpPr>
            <a:spLocks noGrp="1"/>
          </p:cNvSpPr>
          <p:nvPr>
            <p:ph idx="1"/>
          </p:nvPr>
        </p:nvSpPr>
        <p:spPr/>
        <p:txBody>
          <a:bodyPr/>
          <a:lstStyle/>
          <a:p>
            <a:r>
              <a:rPr lang="en-GB" dirty="0"/>
              <a:t>Do we want to suggest meet up at restaurant on Monday -  16/3/26?? Say 19.30hrs?</a:t>
            </a:r>
          </a:p>
          <a:p>
            <a:endParaRPr lang="en-GB" dirty="0"/>
          </a:p>
          <a:p>
            <a:r>
              <a:rPr lang="en-GB" dirty="0"/>
              <a:t>Suggestions for restaurants.  (People pay for their meals.)</a:t>
            </a:r>
          </a:p>
          <a:p>
            <a:endParaRPr lang="en-GB" dirty="0"/>
          </a:p>
          <a:p>
            <a:r>
              <a:rPr lang="en-GB" dirty="0"/>
              <a:t>Do we want to meet up after Rankine Lecture – some will attend dinner?</a:t>
            </a:r>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B418C664-CBF0-13BC-ABB1-9E4D9DDC16DB}"/>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B06671E-C05B-8492-A7FA-65015C0094D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762618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ans serif"/>
        <a:ea typeface=""/>
        <a:cs typeface=""/>
      </a:majorFont>
      <a:minorFont>
        <a:latin typeface="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SMGE Technical Committee 206 Powerpoint Template.potx" id="{3304A8CC-9291-49BB-B992-4DD4E00EE7E5}" vid="{09197AB1-976B-43DD-A3FC-DAED88A3328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SMGE Technical Committee 206 Powerpoint Template.potx" id="{3304A8CC-9291-49BB-B992-4DD4E00EE7E5}" vid="{AC0B5073-BDC2-4D66-B056-1641E6949EA5}"/>
    </a:ext>
  </a:extLst>
</a:theme>
</file>

<file path=ppt/theme/theme3.xml><?xml version="1.0" encoding="utf-8"?>
<a:theme xmlns:a="http://schemas.openxmlformats.org/drawingml/2006/main" name="Mott MacDonald Template 2022">
  <a:themeElements>
    <a:clrScheme name="MM Lime Green">
      <a:dk1>
        <a:srgbClr val="000000"/>
      </a:dk1>
      <a:lt1>
        <a:srgbClr val="FFFFFF"/>
      </a:lt1>
      <a:dk2>
        <a:srgbClr val="575656"/>
      </a:dk2>
      <a:lt2>
        <a:srgbClr val="EDEBE6"/>
      </a:lt2>
      <a:accent1>
        <a:srgbClr val="AFC236"/>
      </a:accent1>
      <a:accent2>
        <a:srgbClr val="41AC4C"/>
      </a:accent2>
      <a:accent3>
        <a:srgbClr val="2FB6BC"/>
      </a:accent3>
      <a:accent4>
        <a:srgbClr val="009695"/>
      </a:accent4>
      <a:accent5>
        <a:srgbClr val="2B86C7"/>
      </a:accent5>
      <a:accent6>
        <a:srgbClr val="8E3F91"/>
      </a:accent6>
      <a:hlink>
        <a:srgbClr val="41AC4C"/>
      </a:hlink>
      <a:folHlink>
        <a:srgbClr val="AFC2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4.xml><?xml version="1.0" encoding="utf-8"?>
<a:theme xmlns:a="http://schemas.openxmlformats.org/drawingml/2006/main" name="3_Mott MacDonald Template 2022">
  <a:themeElements>
    <a:clrScheme name="MM Turquoise">
      <a:dk1>
        <a:srgbClr val="000000"/>
      </a:dk1>
      <a:lt1>
        <a:srgbClr val="FFFFFF"/>
      </a:lt1>
      <a:dk2>
        <a:srgbClr val="575656"/>
      </a:dk2>
      <a:lt2>
        <a:srgbClr val="EDEBE6"/>
      </a:lt2>
      <a:accent1>
        <a:srgbClr val="2FB6BC"/>
      </a:accent1>
      <a:accent2>
        <a:srgbClr val="009695"/>
      </a:accent2>
      <a:accent3>
        <a:srgbClr val="2B86C7"/>
      </a:accent3>
      <a:accent4>
        <a:srgbClr val="216B99"/>
      </a:accent4>
      <a:accent5>
        <a:srgbClr val="41AC4C"/>
      </a:accent5>
      <a:accent6>
        <a:srgbClr val="8E3F91"/>
      </a:accent6>
      <a:hlink>
        <a:srgbClr val="009695"/>
      </a:hlink>
      <a:folHlink>
        <a:srgbClr val="2FB6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5.xml><?xml version="1.0" encoding="utf-8"?>
<a:theme xmlns:a="http://schemas.openxmlformats.org/drawingml/2006/main" name="1_Mott MacDonald Template 2022">
  <a:themeElements>
    <a:clrScheme name="MM Blue">
      <a:dk1>
        <a:srgbClr val="000000"/>
      </a:dk1>
      <a:lt1>
        <a:srgbClr val="FFFFFF"/>
      </a:lt1>
      <a:dk2>
        <a:srgbClr val="575656"/>
      </a:dk2>
      <a:lt2>
        <a:srgbClr val="EDEBE6"/>
      </a:lt2>
      <a:accent1>
        <a:srgbClr val="2B86C7"/>
      </a:accent1>
      <a:accent2>
        <a:srgbClr val="009695"/>
      </a:accent2>
      <a:accent3>
        <a:srgbClr val="41AC4C"/>
      </a:accent3>
      <a:accent4>
        <a:srgbClr val="AFC236"/>
      </a:accent4>
      <a:accent5>
        <a:srgbClr val="2FB6BC"/>
      </a:accent5>
      <a:accent6>
        <a:srgbClr val="216B99"/>
      </a:accent6>
      <a:hlink>
        <a:srgbClr val="216B99"/>
      </a:hlink>
      <a:folHlink>
        <a:srgbClr val="2B86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6.xml><?xml version="1.0" encoding="utf-8"?>
<a:theme xmlns:a="http://schemas.openxmlformats.org/drawingml/2006/main" name="2_Mott MacDonald Template 2022">
  <a:themeElements>
    <a:clrScheme name="MM Lime Green">
      <a:dk1>
        <a:srgbClr val="000000"/>
      </a:dk1>
      <a:lt1>
        <a:srgbClr val="FFFFFF"/>
      </a:lt1>
      <a:dk2>
        <a:srgbClr val="575656"/>
      </a:dk2>
      <a:lt2>
        <a:srgbClr val="EDEBE6"/>
      </a:lt2>
      <a:accent1>
        <a:srgbClr val="AFC236"/>
      </a:accent1>
      <a:accent2>
        <a:srgbClr val="41AC4C"/>
      </a:accent2>
      <a:accent3>
        <a:srgbClr val="2FB6BC"/>
      </a:accent3>
      <a:accent4>
        <a:srgbClr val="009695"/>
      </a:accent4>
      <a:accent5>
        <a:srgbClr val="2B86C7"/>
      </a:accent5>
      <a:accent6>
        <a:srgbClr val="8E3F91"/>
      </a:accent6>
      <a:hlink>
        <a:srgbClr val="41AC4C"/>
      </a:hlink>
      <a:folHlink>
        <a:srgbClr val="AFC2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7.xml><?xml version="1.0" encoding="utf-8"?>
<a:theme xmlns:a="http://schemas.openxmlformats.org/drawingml/2006/main" name="Arup">
  <a:themeElements>
    <a:clrScheme name="Arup">
      <a:dk1>
        <a:srgbClr val="000000"/>
      </a:dk1>
      <a:lt1>
        <a:srgbClr val="FFFFFF"/>
      </a:lt1>
      <a:dk2>
        <a:srgbClr val="E61E28"/>
      </a:dk2>
      <a:lt2>
        <a:srgbClr val="FFFFFF"/>
      </a:lt2>
      <a:accent1>
        <a:srgbClr val="E61E28"/>
      </a:accent1>
      <a:accent2>
        <a:srgbClr val="88438B"/>
      </a:accent2>
      <a:accent3>
        <a:srgbClr val="054CA1"/>
      </a:accent3>
      <a:accent4>
        <a:srgbClr val="4D9EA9"/>
      </a:accent4>
      <a:accent5>
        <a:srgbClr val="D6488E"/>
      </a:accent5>
      <a:accent6>
        <a:srgbClr val="428B35"/>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800" dirty="0" err="1" smtClean="0"/>
        </a:defPPr>
      </a:lstStyle>
    </a:txDef>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TemplateConfiguration><![CDATA[{"slideVersion":1,"isValidatorEnabled":false,"isLocked":false,"elementsMetadata":[],"slideId":"637753391892227763","enableDocumentContentUpdater":false,"version":"2.0"}]]></TemplafySlideTemplateConfiguration>
</file>

<file path=customXml/item13.xml><?xml version="1.0" encoding="utf-8"?>
<TemplafySlideTemplateConfiguration><![CDATA[{"slideVersion":1,"isValidatorEnabled":false,"isLocked":false,"elementsMetadata":[],"slideId":"637753391892227763","enableDocumentContentUpdater":false,"version":"2.0"}]]></TemplafySlideTemplateConfiguration>
</file>

<file path=customXml/item14.xml><?xml version="1.0" encoding="utf-8"?>
<TemplafySlideTemplateConfiguration><![CDATA[{"slideVersion":1,"isValidatorEnabled":false,"isLocked":false,"elementsMetadata":[],"slideId":"637753391892227763","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637753391892227763","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TemplateConfiguration><![CDATA[{"slideVersion":1,"isValidatorEnabled":false,"isLocked":false,"elementsMetadata":[],"slideId":"637753391892214650","enableDocumentContentUpdater":false,"version":"2.0"}]]></TemplafySlideTemplateConfiguration>
</file>

<file path=customXml/item2.xml><?xml version="1.0" encoding="utf-8"?>
<TemplafySlideTemplateConfiguration><![CDATA[{"documentContentValidatorConfiguration":{"enableDocumentContentValidator":false,"documentContentValidatorVersion":0},"elementsMetadata":[],"slideId":"637322504234685904","enableDocumentContentUpdater":true,"version":"1.0"}]]></TemplafySlideTemplateConfiguration>
</file>

<file path=customXml/item20.xml><?xml version="1.0" encoding="utf-8"?>
<TemplafySlideFormConfiguration><![CDATA[{"formFields":[],"formDataEntries":[]}]]></TemplafySlideFormConfiguration>
</file>

<file path=customXml/item21.xml><?xml version="1.0" encoding="utf-8"?>
<TemplafySlideFormConfiguration><![CDATA[{"formFields":[],"formDataEntries":[]}]]></TemplafySlideFormConfiguration>
</file>

<file path=customXml/item22.xml><?xml version="1.0" encoding="utf-8"?>
<TemplafySlideTemplateConfiguration><![CDATA[{"slideVersion":1,"isValidatorEnabled":false,"isLocked":false,"elementsMetadata":[],"slideId":"637753391892227763","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637753391892227763","enableDocumentContentUpdater":false,"version":"2.0"}]]></TemplafySlideTemplateConfiguration>
</file>

<file path=customXml/item5.xml><?xml version="1.0" encoding="utf-8"?>
<TemplafySlideTemplateConfiguration><![CDATA[{"documentContentValidatorConfiguration":{"enableDocumentContentValidator":false,"documentContentValidatorVersion":0},"elementsMetadata":[],"slideId":"637322504234842188","enableDocumentContentUpdater":true,"version":"1.0"}]]></TemplafySlideTemplate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7753391892243984","enableDocumentContentUpdater":false,"version":"2.0"}]]></TemplafySlideTemplateConfiguration>
</file>

<file path=customXml/item9.xml><?xml version="1.0" encoding="utf-8"?>
<TemplafySlideTemplateConfiguration><![CDATA[{"slideVersion":1,"isValidatorEnabled":false,"isLocked":false,"elementsMetadata":[],"slideId":"637753391892227763","enableDocumentContentUpdater":false,"version":"2.0"}]]></TemplafySlideTemplateConfiguration>
</file>

<file path=customXml/itemProps1.xml><?xml version="1.0" encoding="utf-8"?>
<ds:datastoreItem xmlns:ds="http://schemas.openxmlformats.org/officeDocument/2006/customXml" ds:itemID="{6E4B402B-296A-4127-9396-49A0B62E09C1}">
  <ds:schemaRefs/>
</ds:datastoreItem>
</file>

<file path=customXml/itemProps10.xml><?xml version="1.0" encoding="utf-8"?>
<ds:datastoreItem xmlns:ds="http://schemas.openxmlformats.org/officeDocument/2006/customXml" ds:itemID="{DC99435C-290C-4CDF-A5E2-B38CA16AA338}">
  <ds:schemaRefs/>
</ds:datastoreItem>
</file>

<file path=customXml/itemProps11.xml><?xml version="1.0" encoding="utf-8"?>
<ds:datastoreItem xmlns:ds="http://schemas.openxmlformats.org/officeDocument/2006/customXml" ds:itemID="{14D1AAC2-A1E6-4A85-9094-A7D60DF7FD9A}">
  <ds:schemaRefs/>
</ds:datastoreItem>
</file>

<file path=customXml/itemProps12.xml><?xml version="1.0" encoding="utf-8"?>
<ds:datastoreItem xmlns:ds="http://schemas.openxmlformats.org/officeDocument/2006/customXml" ds:itemID="{AB35A41D-9B92-4FCD-870B-7EEFA305B98E}">
  <ds:schemaRefs/>
</ds:datastoreItem>
</file>

<file path=customXml/itemProps13.xml><?xml version="1.0" encoding="utf-8"?>
<ds:datastoreItem xmlns:ds="http://schemas.openxmlformats.org/officeDocument/2006/customXml" ds:itemID="{C946C537-ECA8-46CA-BDAA-205272BC8AE1}">
  <ds:schemaRefs/>
</ds:datastoreItem>
</file>

<file path=customXml/itemProps14.xml><?xml version="1.0" encoding="utf-8"?>
<ds:datastoreItem xmlns:ds="http://schemas.openxmlformats.org/officeDocument/2006/customXml" ds:itemID="{DD5000C6-0713-46B0-938F-F4113FE7A2AB}">
  <ds:schemaRefs/>
</ds:datastoreItem>
</file>

<file path=customXml/itemProps15.xml><?xml version="1.0" encoding="utf-8"?>
<ds:datastoreItem xmlns:ds="http://schemas.openxmlformats.org/officeDocument/2006/customXml" ds:itemID="{64E48607-DE2F-4FCE-A254-D002F1BF10AC}">
  <ds:schemaRefs/>
</ds:datastoreItem>
</file>

<file path=customXml/itemProps16.xml><?xml version="1.0" encoding="utf-8"?>
<ds:datastoreItem xmlns:ds="http://schemas.openxmlformats.org/officeDocument/2006/customXml" ds:itemID="{3BE2DBBA-3C2A-4E38-8B2C-30B1925A0391}">
  <ds:schemaRefs/>
</ds:datastoreItem>
</file>

<file path=customXml/itemProps17.xml><?xml version="1.0" encoding="utf-8"?>
<ds:datastoreItem xmlns:ds="http://schemas.openxmlformats.org/officeDocument/2006/customXml" ds:itemID="{B8A97941-2E86-4DA0-AD78-FE5F4D84F921}">
  <ds:schemaRefs/>
</ds:datastoreItem>
</file>

<file path=customXml/itemProps18.xml><?xml version="1.0" encoding="utf-8"?>
<ds:datastoreItem xmlns:ds="http://schemas.openxmlformats.org/officeDocument/2006/customXml" ds:itemID="{DA7858F9-2698-4030-8FA4-8A474590326A}">
  <ds:schemaRefs/>
</ds:datastoreItem>
</file>

<file path=customXml/itemProps19.xml><?xml version="1.0" encoding="utf-8"?>
<ds:datastoreItem xmlns:ds="http://schemas.openxmlformats.org/officeDocument/2006/customXml" ds:itemID="{66EC641E-6C2C-4CF2-8558-B0289BE67A81}">
  <ds:schemaRefs/>
</ds:datastoreItem>
</file>

<file path=customXml/itemProps2.xml><?xml version="1.0" encoding="utf-8"?>
<ds:datastoreItem xmlns:ds="http://schemas.openxmlformats.org/officeDocument/2006/customXml" ds:itemID="{7B99D4F5-E01C-4BDD-A9B0-7CF37D96E577}">
  <ds:schemaRefs/>
</ds:datastoreItem>
</file>

<file path=customXml/itemProps20.xml><?xml version="1.0" encoding="utf-8"?>
<ds:datastoreItem xmlns:ds="http://schemas.openxmlformats.org/officeDocument/2006/customXml" ds:itemID="{5D0D8289-49FD-41C8-8C43-34508C3127FD}">
  <ds:schemaRefs/>
</ds:datastoreItem>
</file>

<file path=customXml/itemProps21.xml><?xml version="1.0" encoding="utf-8"?>
<ds:datastoreItem xmlns:ds="http://schemas.openxmlformats.org/officeDocument/2006/customXml" ds:itemID="{C0B7E490-4658-4FB4-9267-A2472966FC60}">
  <ds:schemaRefs/>
</ds:datastoreItem>
</file>

<file path=customXml/itemProps22.xml><?xml version="1.0" encoding="utf-8"?>
<ds:datastoreItem xmlns:ds="http://schemas.openxmlformats.org/officeDocument/2006/customXml" ds:itemID="{33416931-B3CD-4018-8835-380FDC98E6EF}">
  <ds:schemaRefs/>
</ds:datastoreItem>
</file>

<file path=customXml/itemProps3.xml><?xml version="1.0" encoding="utf-8"?>
<ds:datastoreItem xmlns:ds="http://schemas.openxmlformats.org/officeDocument/2006/customXml" ds:itemID="{4A134940-D1D2-423D-AE64-8301C6C14851}">
  <ds:schemaRefs/>
</ds:datastoreItem>
</file>

<file path=customXml/itemProps4.xml><?xml version="1.0" encoding="utf-8"?>
<ds:datastoreItem xmlns:ds="http://schemas.openxmlformats.org/officeDocument/2006/customXml" ds:itemID="{DF99B058-CFEB-455C-8E60-8DCB3C0EDBCC}">
  <ds:schemaRefs/>
</ds:datastoreItem>
</file>

<file path=customXml/itemProps5.xml><?xml version="1.0" encoding="utf-8"?>
<ds:datastoreItem xmlns:ds="http://schemas.openxmlformats.org/officeDocument/2006/customXml" ds:itemID="{AD9F35C9-FDE3-4512-8D36-1B3A5A1C3AD9}">
  <ds:schemaRefs/>
</ds:datastoreItem>
</file>

<file path=customXml/itemProps6.xml><?xml version="1.0" encoding="utf-8"?>
<ds:datastoreItem xmlns:ds="http://schemas.openxmlformats.org/officeDocument/2006/customXml" ds:itemID="{430B21EC-2084-4508-97D0-8AC759F4396E}">
  <ds:schemaRefs/>
</ds:datastoreItem>
</file>

<file path=customXml/itemProps7.xml><?xml version="1.0" encoding="utf-8"?>
<ds:datastoreItem xmlns:ds="http://schemas.openxmlformats.org/officeDocument/2006/customXml" ds:itemID="{BA9684A7-4C4C-47DE-A70D-56BA0990C4B7}">
  <ds:schemaRefs/>
</ds:datastoreItem>
</file>

<file path=customXml/itemProps8.xml><?xml version="1.0" encoding="utf-8"?>
<ds:datastoreItem xmlns:ds="http://schemas.openxmlformats.org/officeDocument/2006/customXml" ds:itemID="{A013EFAB-EA8A-4ACB-9F2D-029C55C5896C}">
  <ds:schemaRefs/>
</ds:datastoreItem>
</file>

<file path=customXml/itemProps9.xml><?xml version="1.0" encoding="utf-8"?>
<ds:datastoreItem xmlns:ds="http://schemas.openxmlformats.org/officeDocument/2006/customXml" ds:itemID="{38BD5DE6-8A20-4DBE-BE64-342F55C3AD1B}">
  <ds:schemaRefs/>
</ds:datastoreItem>
</file>

<file path=docMetadata/LabelInfo.xml><?xml version="1.0" encoding="utf-8"?>
<clbl:labelList xmlns:clbl="http://schemas.microsoft.com/office/2020/mipLabelMetadata">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emplate>Sub group Monitoring data</Template>
  <TotalTime>24678</TotalTime>
  <Words>2621</Words>
  <Application>Microsoft Office PowerPoint</Application>
  <PresentationFormat>Widescreen</PresentationFormat>
  <Paragraphs>386</Paragraphs>
  <Slides>34</Slides>
  <Notes>0</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34</vt:i4>
      </vt:variant>
    </vt:vector>
  </HeadingPairs>
  <TitlesOfParts>
    <vt:vector size="53" baseType="lpstr">
      <vt:lpstr>PMingLiU</vt:lpstr>
      <vt:lpstr>Aptos</vt:lpstr>
      <vt:lpstr>Arial</vt:lpstr>
      <vt:lpstr>Calibri</vt:lpstr>
      <vt:lpstr>Johnston100</vt:lpstr>
      <vt:lpstr>Johnston100 Light</vt:lpstr>
      <vt:lpstr>Sans Serif</vt:lpstr>
      <vt:lpstr>SansSerif</vt:lpstr>
      <vt:lpstr>Symbol</vt:lpstr>
      <vt:lpstr>Times New Roman</vt:lpstr>
      <vt:lpstr>Wingdings</vt:lpstr>
      <vt:lpstr>Office Theme</vt:lpstr>
      <vt:lpstr>Custom Design</vt:lpstr>
      <vt:lpstr>Mott MacDonald Template 2022</vt:lpstr>
      <vt:lpstr>3_Mott MacDonald Template 2022</vt:lpstr>
      <vt:lpstr>1_Mott MacDonald Template 2022</vt:lpstr>
      <vt:lpstr>2_Mott MacDonald Template 2022</vt:lpstr>
      <vt:lpstr>Arup</vt:lpstr>
      <vt:lpstr>Acrobat Document</vt:lpstr>
      <vt:lpstr>ISSMGE - TC206 Technical Committee Meeting  09-03-2026 at 09:00 – 09.30hrs - UK time</vt:lpstr>
      <vt:lpstr>Management Group  - Agenda  </vt:lpstr>
      <vt:lpstr>3) Conferences </vt:lpstr>
      <vt:lpstr>OM CONFERENCE at Imperial College -17/3/2026  Truong Le and Franz Tschuchnigg</vt:lpstr>
      <vt:lpstr>OM Conference - Flier </vt:lpstr>
      <vt:lpstr>Agenda Morning  </vt:lpstr>
      <vt:lpstr>Agenda  PM</vt:lpstr>
      <vt:lpstr>OM Conference Income and Attendance</vt:lpstr>
      <vt:lpstr>Meal on Evenings of 16/3/26 and 17/3/26</vt:lpstr>
      <vt:lpstr>Session 1 TC206 OM activity and Ciria R185 objectives </vt:lpstr>
      <vt:lpstr>Links with ISSMGE Technical Committees 10.00hrs to 10.45</vt:lpstr>
      <vt:lpstr>Session 2  Keynotes</vt:lpstr>
      <vt:lpstr>Session 3  - RTBA </vt:lpstr>
      <vt:lpstr>Session 4 </vt:lpstr>
      <vt:lpstr>On the day </vt:lpstr>
      <vt:lpstr>ISSMGE 21st Int. Conf.  - Vienna - 14-19 June 2026  </vt:lpstr>
      <vt:lpstr>PowerPoint Presentation</vt:lpstr>
      <vt:lpstr>PowerPoint Presentation</vt:lpstr>
      <vt:lpstr>PowerPoint Presentation</vt:lpstr>
      <vt:lpstr>Other Conf / Publications:</vt:lpstr>
      <vt:lpstr>CIRIA Revised R185 on OM</vt:lpstr>
      <vt:lpstr>PowerPoint Presentation</vt:lpstr>
      <vt:lpstr>PowerPoint Presentation</vt:lpstr>
      <vt:lpstr>5)TC206 Working Group Updates</vt:lpstr>
      <vt:lpstr>PowerPoint Presentation</vt:lpstr>
      <vt:lpstr>Monitoring Group   (Hock, Leen, Dorota, Duncan, Daniele)</vt:lpstr>
      <vt:lpstr>Historical Assets – Mandy Korff</vt:lpstr>
      <vt:lpstr>Next Meeting - 06 March 2026. 09.00 UK time. </vt:lpstr>
      <vt:lpstr>Contracts - update by Tony O’Brien </vt:lpstr>
      <vt:lpstr>Activity </vt:lpstr>
      <vt:lpstr>Eurocodes - Johan Spross </vt:lpstr>
      <vt:lpstr>Tunnelling Working Group - update by C Menkiti </vt:lpstr>
      <vt:lpstr>9)Next Meetings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data for back analysis</dc:title>
  <dc:creator>Ying Chen</dc:creator>
  <cp:lastModifiedBy>Duncan Nicholson</cp:lastModifiedBy>
  <cp:revision>243</cp:revision>
  <cp:lastPrinted>2021-03-17T15:14:37Z</cp:lastPrinted>
  <dcterms:created xsi:type="dcterms:W3CDTF">2021-02-13T15:35:14Z</dcterms:created>
  <dcterms:modified xsi:type="dcterms:W3CDTF">2026-03-08T19:32:40Z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2020-11-17T10:39:20Z</vt:lpwstr>
  </property>
  <property fmtid="{D5CDD505-2E9C-101B-9397-08002B2CF9AE}" pid="4" name="MSIP_Label_82fa3fd3-029b-403d-91b4-1dc930cb0e60_Method">
    <vt:lpwstr>Standard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4b62c35d-e160-4fee-9d41-6dde98de8b50</vt:lpwstr>
  </property>
  <property fmtid="{D5CDD505-2E9C-101B-9397-08002B2CF9AE}" pid="8" name="MSIP_Label_82fa3fd3-029b-403d-91b4-1dc930cb0e60_ContentBits">
    <vt:lpwstr>0</vt:lpwstr>
  </property>
</Properties>
</file>