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3"/>
    <p:sldMasterId id="2147483661" r:id="rId24"/>
    <p:sldMasterId id="2147483684" r:id="rId25"/>
    <p:sldMasterId id="2147483722" r:id="rId26"/>
    <p:sldMasterId id="2147483760" r:id="rId27"/>
    <p:sldMasterId id="2147483807" r:id="rId28"/>
    <p:sldMasterId id="2147483845" r:id="rId29"/>
  </p:sldMasterIdLst>
  <p:notesMasterIdLst>
    <p:notesMasterId r:id="rId51"/>
  </p:notesMasterIdLst>
  <p:sldIdLst>
    <p:sldId id="553" r:id="rId30"/>
    <p:sldId id="634" r:id="rId31"/>
    <p:sldId id="3250" r:id="rId32"/>
    <p:sldId id="3254" r:id="rId33"/>
    <p:sldId id="3265" r:id="rId34"/>
    <p:sldId id="3218" r:id="rId35"/>
    <p:sldId id="3266" r:id="rId36"/>
    <p:sldId id="3222" r:id="rId37"/>
    <p:sldId id="3251" r:id="rId38"/>
    <p:sldId id="257" r:id="rId39"/>
    <p:sldId id="258" r:id="rId40"/>
    <p:sldId id="3216" r:id="rId41"/>
    <p:sldId id="1756" r:id="rId42"/>
    <p:sldId id="3248" r:id="rId43"/>
    <p:sldId id="3213" r:id="rId44"/>
    <p:sldId id="3259" r:id="rId45"/>
    <p:sldId id="1769" r:id="rId46"/>
    <p:sldId id="3217" r:id="rId47"/>
    <p:sldId id="3212" r:id="rId48"/>
    <p:sldId id="1766" r:id="rId49"/>
    <p:sldId id="3209" r:id="rId50"/>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Nicholson" initials="DN" lastIdx="3" clrIdx="0">
    <p:extLst>
      <p:ext uri="{19B8F6BF-5375-455C-9EA6-DF929625EA0E}">
        <p15:presenceInfo xmlns:p15="http://schemas.microsoft.com/office/powerpoint/2012/main" userId="S::duncan.nicholson@arup.com::d00339fd-09dc-4151-a2a9-f88dc3c3a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0000FF"/>
    <a:srgbClr val="B12B32"/>
    <a:srgbClr val="33CC33"/>
    <a:srgbClr val="009900"/>
    <a:srgbClr val="6699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5FC4FF-0937-47BF-AD47-5B19E5A4EEA3}" v="28" dt="2026-04-14T19:13:46.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2" autoAdjust="0"/>
    <p:restoredTop sz="94660"/>
  </p:normalViewPr>
  <p:slideViewPr>
    <p:cSldViewPr snapToGrid="0">
      <p:cViewPr varScale="1">
        <p:scale>
          <a:sx n="75" d="100"/>
          <a:sy n="75" d="100"/>
        </p:scale>
        <p:origin x="67" y="653"/>
      </p:cViewPr>
      <p:guideLst/>
    </p:cSldViewPr>
  </p:slideViewPr>
  <p:notesTextViewPr>
    <p:cViewPr>
      <p:scale>
        <a:sx n="1" d="1"/>
        <a:sy n="1" d="1"/>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4.xml"/><Relationship Id="rId39" Type="http://schemas.openxmlformats.org/officeDocument/2006/relationships/slide" Target="slides/slide10.xml"/><Relationship Id="rId21" Type="http://schemas.openxmlformats.org/officeDocument/2006/relationships/customXml" Target="../customXml/item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7.xml"/><Relationship Id="rId11" Type="http://schemas.openxmlformats.org/officeDocument/2006/relationships/customXml" Target="../customXml/item11.xml"/><Relationship Id="rId24" Type="http://schemas.openxmlformats.org/officeDocument/2006/relationships/slideMaster" Target="slideMasters/slideMaster2.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presProps" Target="presProps.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5.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3.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20" Type="http://schemas.openxmlformats.org/officeDocument/2006/relationships/customXml" Target="../customXml/item20.xml"/><Relationship Id="rId41" Type="http://schemas.openxmlformats.org/officeDocument/2006/relationships/slide" Target="slides/slide1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Master" Target="slideMasters/slideMaster6.xml"/><Relationship Id="rId36" Type="http://schemas.openxmlformats.org/officeDocument/2006/relationships/slide" Target="slides/slide7.xml"/><Relationship Id="rId49" Type="http://schemas.openxmlformats.org/officeDocument/2006/relationships/slide" Target="slides/slide20.xml"/><Relationship Id="rId57" Type="http://schemas.microsoft.com/office/2015/10/relationships/revisionInfo" Target="revisionInfo.xml"/><Relationship Id="rId10" Type="http://schemas.openxmlformats.org/officeDocument/2006/relationships/customXml" Target="../customXml/item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C7BE9-4FA6-485B-AD0E-185E18E064E1}" type="doc">
      <dgm:prSet loTypeId="urn:microsoft.com/office/officeart/2005/8/layout/chevronAccent+Icon" loCatId="process" qsTypeId="urn:microsoft.com/office/officeart/2005/8/quickstyle/simple1" qsCatId="simple" csTypeId="urn:microsoft.com/office/officeart/2005/8/colors/colorful5" csCatId="colorful" phldr="1"/>
      <dgm:spPr/>
      <dgm:t>
        <a:bodyPr/>
        <a:lstStyle/>
        <a:p>
          <a:endParaRPr lang="en-GB"/>
        </a:p>
      </dgm:t>
    </dgm:pt>
    <dgm:pt modelId="{E657A5E6-4358-4CCB-9E1F-AA78C3086CE7}">
      <dgm:prSet phldrT="[Text]"/>
      <dgm:spPr/>
      <dgm:t>
        <a:bodyPr/>
        <a:lstStyle/>
        <a:p>
          <a:r>
            <a:rPr lang="en-GB" dirty="0"/>
            <a:t>31 March 26</a:t>
          </a:r>
        </a:p>
      </dgm:t>
    </dgm:pt>
    <dgm:pt modelId="{EED2DECD-95A1-4325-87BB-395CC0180B79}" type="parTrans" cxnId="{B584B5B5-090B-4704-B211-183A8A6EB0D0}">
      <dgm:prSet/>
      <dgm:spPr/>
      <dgm:t>
        <a:bodyPr/>
        <a:lstStyle/>
        <a:p>
          <a:endParaRPr lang="en-GB"/>
        </a:p>
      </dgm:t>
    </dgm:pt>
    <dgm:pt modelId="{97F72979-73D0-4920-8280-2475334B9934}" type="sibTrans" cxnId="{B584B5B5-090B-4704-B211-183A8A6EB0D0}">
      <dgm:prSet/>
      <dgm:spPr/>
      <dgm:t>
        <a:bodyPr/>
        <a:lstStyle/>
        <a:p>
          <a:endParaRPr lang="en-GB"/>
        </a:p>
      </dgm:t>
    </dgm:pt>
    <dgm:pt modelId="{F1EF5C8A-9E68-4910-8C40-B068BE0828D6}">
      <dgm:prSet phldrT="[Text]"/>
      <dgm:spPr/>
      <dgm:t>
        <a:bodyPr/>
        <a:lstStyle/>
        <a:p>
          <a:r>
            <a:rPr lang="en-GB" dirty="0"/>
            <a:t>12July 26</a:t>
          </a:r>
        </a:p>
      </dgm:t>
    </dgm:pt>
    <dgm:pt modelId="{E52DC7A0-7DDF-4996-8E8D-4813BEFD0A9D}" type="parTrans" cxnId="{80792D0B-E2FC-491B-95A0-EA3A6E45F988}">
      <dgm:prSet/>
      <dgm:spPr/>
      <dgm:t>
        <a:bodyPr/>
        <a:lstStyle/>
        <a:p>
          <a:endParaRPr lang="en-GB"/>
        </a:p>
      </dgm:t>
    </dgm:pt>
    <dgm:pt modelId="{8ED368DB-F008-4ACD-A88E-E5B2EF542FD4}" type="sibTrans" cxnId="{80792D0B-E2FC-491B-95A0-EA3A6E45F988}">
      <dgm:prSet/>
      <dgm:spPr/>
      <dgm:t>
        <a:bodyPr/>
        <a:lstStyle/>
        <a:p>
          <a:endParaRPr lang="en-GB"/>
        </a:p>
      </dgm:t>
    </dgm:pt>
    <dgm:pt modelId="{3623AB36-91BE-4350-AB9F-D3C8D90C006E}">
      <dgm:prSet phldrT="[Text]"/>
      <dgm:spPr/>
      <dgm:t>
        <a:bodyPr/>
        <a:lstStyle/>
        <a:p>
          <a:r>
            <a:rPr lang="en-GB" dirty="0"/>
            <a:t>Sep 26</a:t>
          </a:r>
        </a:p>
      </dgm:t>
    </dgm:pt>
    <dgm:pt modelId="{7BD2BB36-D845-4751-A9CA-72EE207F6CAF}" type="parTrans" cxnId="{1A2BC408-7810-4694-B0BF-9F82BBD5F79F}">
      <dgm:prSet/>
      <dgm:spPr/>
      <dgm:t>
        <a:bodyPr/>
        <a:lstStyle/>
        <a:p>
          <a:endParaRPr lang="en-GB"/>
        </a:p>
      </dgm:t>
    </dgm:pt>
    <dgm:pt modelId="{17213964-CDF3-49E8-A284-6586D1878FDA}" type="sibTrans" cxnId="{1A2BC408-7810-4694-B0BF-9F82BBD5F79F}">
      <dgm:prSet/>
      <dgm:spPr/>
      <dgm:t>
        <a:bodyPr/>
        <a:lstStyle/>
        <a:p>
          <a:endParaRPr lang="en-GB"/>
        </a:p>
      </dgm:t>
    </dgm:pt>
    <dgm:pt modelId="{06A03B23-6E63-4724-9FE7-AA8FAAF77419}">
      <dgm:prSet/>
      <dgm:spPr/>
      <dgm:t>
        <a:bodyPr/>
        <a:lstStyle/>
        <a:p>
          <a:r>
            <a:rPr lang="en-GB" dirty="0"/>
            <a:t>Dec 26</a:t>
          </a:r>
        </a:p>
      </dgm:t>
    </dgm:pt>
    <dgm:pt modelId="{536FD3B5-E1F7-4EBB-885B-91F5441B069B}" type="parTrans" cxnId="{B8F66B69-BF05-4F77-A754-32410C7BF710}">
      <dgm:prSet/>
      <dgm:spPr/>
      <dgm:t>
        <a:bodyPr/>
        <a:lstStyle/>
        <a:p>
          <a:endParaRPr lang="en-GB"/>
        </a:p>
      </dgm:t>
    </dgm:pt>
    <dgm:pt modelId="{559B0B27-16D1-4736-B86D-8A4083C6E942}" type="sibTrans" cxnId="{B8F66B69-BF05-4F77-A754-32410C7BF710}">
      <dgm:prSet/>
      <dgm:spPr/>
      <dgm:t>
        <a:bodyPr/>
        <a:lstStyle/>
        <a:p>
          <a:endParaRPr lang="en-GB"/>
        </a:p>
      </dgm:t>
    </dgm:pt>
    <dgm:pt modelId="{9BC9E056-161A-4C5F-9D4B-D7D415522FBB}" type="pres">
      <dgm:prSet presAssocID="{C67C7BE9-4FA6-485B-AD0E-185E18E064E1}" presName="Name0" presStyleCnt="0">
        <dgm:presLayoutVars>
          <dgm:dir/>
          <dgm:resizeHandles val="exact"/>
        </dgm:presLayoutVars>
      </dgm:prSet>
      <dgm:spPr/>
    </dgm:pt>
    <dgm:pt modelId="{3473F4D5-DD43-4362-81C5-4AC1ACBB05F3}" type="pres">
      <dgm:prSet presAssocID="{E657A5E6-4358-4CCB-9E1F-AA78C3086CE7}" presName="composite" presStyleCnt="0"/>
      <dgm:spPr/>
    </dgm:pt>
    <dgm:pt modelId="{5C3A3D75-BE74-449C-8330-08C4F779AC53}" type="pres">
      <dgm:prSet presAssocID="{E657A5E6-4358-4CCB-9E1F-AA78C3086CE7}" presName="bgChev" presStyleLbl="node1" presStyleIdx="0" presStyleCnt="4"/>
      <dgm:spPr/>
    </dgm:pt>
    <dgm:pt modelId="{8C8E734F-F5DE-4FB1-B201-4708CC62E3D9}" type="pres">
      <dgm:prSet presAssocID="{E657A5E6-4358-4CCB-9E1F-AA78C3086CE7}" presName="txNode" presStyleLbl="fgAcc1" presStyleIdx="0" presStyleCnt="4">
        <dgm:presLayoutVars>
          <dgm:bulletEnabled val="1"/>
        </dgm:presLayoutVars>
      </dgm:prSet>
      <dgm:spPr/>
    </dgm:pt>
    <dgm:pt modelId="{76009DAF-875D-475A-9E76-705E8A9F0092}" type="pres">
      <dgm:prSet presAssocID="{97F72979-73D0-4920-8280-2475334B9934}" presName="compositeSpace" presStyleCnt="0"/>
      <dgm:spPr/>
    </dgm:pt>
    <dgm:pt modelId="{66EEC023-3D1F-44BE-A254-16737A4EF979}" type="pres">
      <dgm:prSet presAssocID="{F1EF5C8A-9E68-4910-8C40-B068BE0828D6}" presName="composite" presStyleCnt="0"/>
      <dgm:spPr/>
    </dgm:pt>
    <dgm:pt modelId="{7D9A333C-9A98-4F01-900D-6E705281CF0F}" type="pres">
      <dgm:prSet presAssocID="{F1EF5C8A-9E68-4910-8C40-B068BE0828D6}" presName="bgChev" presStyleLbl="node1" presStyleIdx="1" presStyleCnt="4"/>
      <dgm:spPr/>
    </dgm:pt>
    <dgm:pt modelId="{6A5ACE8F-CDCC-4331-89DC-1580676D7A06}" type="pres">
      <dgm:prSet presAssocID="{F1EF5C8A-9E68-4910-8C40-B068BE0828D6}" presName="txNode" presStyleLbl="fgAcc1" presStyleIdx="1" presStyleCnt="4">
        <dgm:presLayoutVars>
          <dgm:bulletEnabled val="1"/>
        </dgm:presLayoutVars>
      </dgm:prSet>
      <dgm:spPr/>
    </dgm:pt>
    <dgm:pt modelId="{7E9718C0-0FE6-4A97-B1C5-C079AF8AB37F}" type="pres">
      <dgm:prSet presAssocID="{8ED368DB-F008-4ACD-A88E-E5B2EF542FD4}" presName="compositeSpace" presStyleCnt="0"/>
      <dgm:spPr/>
    </dgm:pt>
    <dgm:pt modelId="{7DE75A3B-BBDA-46BE-A9A5-97D50A0BEEC9}" type="pres">
      <dgm:prSet presAssocID="{3623AB36-91BE-4350-AB9F-D3C8D90C006E}" presName="composite" presStyleCnt="0"/>
      <dgm:spPr/>
    </dgm:pt>
    <dgm:pt modelId="{D1E8340F-ED81-47A7-A6EE-9759740FE75A}" type="pres">
      <dgm:prSet presAssocID="{3623AB36-91BE-4350-AB9F-D3C8D90C006E}" presName="bgChev" presStyleLbl="node1" presStyleIdx="2" presStyleCnt="4"/>
      <dgm:spPr/>
    </dgm:pt>
    <dgm:pt modelId="{1A027B4C-E4B6-4852-BEC2-68CB7C00EF5C}" type="pres">
      <dgm:prSet presAssocID="{3623AB36-91BE-4350-AB9F-D3C8D90C006E}" presName="txNode" presStyleLbl="fgAcc1" presStyleIdx="2" presStyleCnt="4">
        <dgm:presLayoutVars>
          <dgm:bulletEnabled val="1"/>
        </dgm:presLayoutVars>
      </dgm:prSet>
      <dgm:spPr/>
    </dgm:pt>
    <dgm:pt modelId="{AF14CAD0-3468-44AC-B2FA-7588E4756880}" type="pres">
      <dgm:prSet presAssocID="{17213964-CDF3-49E8-A284-6586D1878FDA}" presName="compositeSpace" presStyleCnt="0"/>
      <dgm:spPr/>
    </dgm:pt>
    <dgm:pt modelId="{D32F555E-9C13-4AC4-9E41-F4FC27DE7C03}" type="pres">
      <dgm:prSet presAssocID="{06A03B23-6E63-4724-9FE7-AA8FAAF77419}" presName="composite" presStyleCnt="0"/>
      <dgm:spPr/>
    </dgm:pt>
    <dgm:pt modelId="{882D1D77-3D5F-4B1C-B57D-FCD7987A056D}" type="pres">
      <dgm:prSet presAssocID="{06A03B23-6E63-4724-9FE7-AA8FAAF77419}" presName="bgChev" presStyleLbl="node1" presStyleIdx="3" presStyleCnt="4"/>
      <dgm:spPr/>
    </dgm:pt>
    <dgm:pt modelId="{02F6D78D-8193-49EB-A942-919B3BEF6D72}" type="pres">
      <dgm:prSet presAssocID="{06A03B23-6E63-4724-9FE7-AA8FAAF77419}" presName="txNode" presStyleLbl="fgAcc1" presStyleIdx="3" presStyleCnt="4">
        <dgm:presLayoutVars>
          <dgm:bulletEnabled val="1"/>
        </dgm:presLayoutVars>
      </dgm:prSet>
      <dgm:spPr/>
    </dgm:pt>
  </dgm:ptLst>
  <dgm:cxnLst>
    <dgm:cxn modelId="{1A2BC408-7810-4694-B0BF-9F82BBD5F79F}" srcId="{C67C7BE9-4FA6-485B-AD0E-185E18E064E1}" destId="{3623AB36-91BE-4350-AB9F-D3C8D90C006E}" srcOrd="2" destOrd="0" parTransId="{7BD2BB36-D845-4751-A9CA-72EE207F6CAF}" sibTransId="{17213964-CDF3-49E8-A284-6586D1878FDA}"/>
    <dgm:cxn modelId="{80792D0B-E2FC-491B-95A0-EA3A6E45F988}" srcId="{C67C7BE9-4FA6-485B-AD0E-185E18E064E1}" destId="{F1EF5C8A-9E68-4910-8C40-B068BE0828D6}" srcOrd="1" destOrd="0" parTransId="{E52DC7A0-7DDF-4996-8E8D-4813BEFD0A9D}" sibTransId="{8ED368DB-F008-4ACD-A88E-E5B2EF542FD4}"/>
    <dgm:cxn modelId="{B8F66B69-BF05-4F77-A754-32410C7BF710}" srcId="{C67C7BE9-4FA6-485B-AD0E-185E18E064E1}" destId="{06A03B23-6E63-4724-9FE7-AA8FAAF77419}" srcOrd="3" destOrd="0" parTransId="{536FD3B5-E1F7-4EBB-885B-91F5441B069B}" sibTransId="{559B0B27-16D1-4736-B86D-8A4083C6E942}"/>
    <dgm:cxn modelId="{CDE85E7A-4731-41AE-9FB2-9F907A11C491}" type="presOf" srcId="{C67C7BE9-4FA6-485B-AD0E-185E18E064E1}" destId="{9BC9E056-161A-4C5F-9D4B-D7D415522FBB}" srcOrd="0" destOrd="0" presId="urn:microsoft.com/office/officeart/2005/8/layout/chevronAccent+Icon"/>
    <dgm:cxn modelId="{88255B95-A957-44A3-8D5B-65F14111E9B5}" type="presOf" srcId="{E657A5E6-4358-4CCB-9E1F-AA78C3086CE7}" destId="{8C8E734F-F5DE-4FB1-B201-4708CC62E3D9}" srcOrd="0" destOrd="0" presId="urn:microsoft.com/office/officeart/2005/8/layout/chevronAccent+Icon"/>
    <dgm:cxn modelId="{A2DCE79C-B878-4C22-8C7D-C16973E60284}" type="presOf" srcId="{3623AB36-91BE-4350-AB9F-D3C8D90C006E}" destId="{1A027B4C-E4B6-4852-BEC2-68CB7C00EF5C}" srcOrd="0" destOrd="0" presId="urn:microsoft.com/office/officeart/2005/8/layout/chevronAccent+Icon"/>
    <dgm:cxn modelId="{0C84F9AB-2F85-4213-AAA2-4E7DDA0A741C}" type="presOf" srcId="{06A03B23-6E63-4724-9FE7-AA8FAAF77419}" destId="{02F6D78D-8193-49EB-A942-919B3BEF6D72}" srcOrd="0" destOrd="0" presId="urn:microsoft.com/office/officeart/2005/8/layout/chevronAccent+Icon"/>
    <dgm:cxn modelId="{36255EB1-74F1-4FFB-90E9-15D3E8187657}" type="presOf" srcId="{F1EF5C8A-9E68-4910-8C40-B068BE0828D6}" destId="{6A5ACE8F-CDCC-4331-89DC-1580676D7A06}" srcOrd="0" destOrd="0" presId="urn:microsoft.com/office/officeart/2005/8/layout/chevronAccent+Icon"/>
    <dgm:cxn modelId="{B584B5B5-090B-4704-B211-183A8A6EB0D0}" srcId="{C67C7BE9-4FA6-485B-AD0E-185E18E064E1}" destId="{E657A5E6-4358-4CCB-9E1F-AA78C3086CE7}" srcOrd="0" destOrd="0" parTransId="{EED2DECD-95A1-4325-87BB-395CC0180B79}" sibTransId="{97F72979-73D0-4920-8280-2475334B9934}"/>
    <dgm:cxn modelId="{A7833233-8567-49CC-A524-6DF078D1FCE8}" type="presParOf" srcId="{9BC9E056-161A-4C5F-9D4B-D7D415522FBB}" destId="{3473F4D5-DD43-4362-81C5-4AC1ACBB05F3}" srcOrd="0" destOrd="0" presId="urn:microsoft.com/office/officeart/2005/8/layout/chevronAccent+Icon"/>
    <dgm:cxn modelId="{98359F2C-CD10-4BEF-8A2B-B4320F95420F}" type="presParOf" srcId="{3473F4D5-DD43-4362-81C5-4AC1ACBB05F3}" destId="{5C3A3D75-BE74-449C-8330-08C4F779AC53}" srcOrd="0" destOrd="0" presId="urn:microsoft.com/office/officeart/2005/8/layout/chevronAccent+Icon"/>
    <dgm:cxn modelId="{1BA4467C-560E-421D-B120-4EFAFB1D02F5}" type="presParOf" srcId="{3473F4D5-DD43-4362-81C5-4AC1ACBB05F3}" destId="{8C8E734F-F5DE-4FB1-B201-4708CC62E3D9}" srcOrd="1" destOrd="0" presId="urn:microsoft.com/office/officeart/2005/8/layout/chevronAccent+Icon"/>
    <dgm:cxn modelId="{CE17609E-6EAF-4CF3-AAAE-0A42EC505F9F}" type="presParOf" srcId="{9BC9E056-161A-4C5F-9D4B-D7D415522FBB}" destId="{76009DAF-875D-475A-9E76-705E8A9F0092}" srcOrd="1" destOrd="0" presId="urn:microsoft.com/office/officeart/2005/8/layout/chevronAccent+Icon"/>
    <dgm:cxn modelId="{6D586B75-5CF6-4765-A80C-E24B51FB8424}" type="presParOf" srcId="{9BC9E056-161A-4C5F-9D4B-D7D415522FBB}" destId="{66EEC023-3D1F-44BE-A254-16737A4EF979}" srcOrd="2" destOrd="0" presId="urn:microsoft.com/office/officeart/2005/8/layout/chevronAccent+Icon"/>
    <dgm:cxn modelId="{04FBEC5F-6258-44AA-8B3E-4C3D99B9F3D1}" type="presParOf" srcId="{66EEC023-3D1F-44BE-A254-16737A4EF979}" destId="{7D9A333C-9A98-4F01-900D-6E705281CF0F}" srcOrd="0" destOrd="0" presId="urn:microsoft.com/office/officeart/2005/8/layout/chevronAccent+Icon"/>
    <dgm:cxn modelId="{A1A0DD74-CAF2-4C04-8F7C-EBDED6587ACD}" type="presParOf" srcId="{66EEC023-3D1F-44BE-A254-16737A4EF979}" destId="{6A5ACE8F-CDCC-4331-89DC-1580676D7A06}" srcOrd="1" destOrd="0" presId="urn:microsoft.com/office/officeart/2005/8/layout/chevronAccent+Icon"/>
    <dgm:cxn modelId="{382F2BE0-1410-4C6F-81C4-E18701907237}" type="presParOf" srcId="{9BC9E056-161A-4C5F-9D4B-D7D415522FBB}" destId="{7E9718C0-0FE6-4A97-B1C5-C079AF8AB37F}" srcOrd="3" destOrd="0" presId="urn:microsoft.com/office/officeart/2005/8/layout/chevronAccent+Icon"/>
    <dgm:cxn modelId="{6CE81FE2-EEBB-431D-B578-1CC4F797E09A}" type="presParOf" srcId="{9BC9E056-161A-4C5F-9D4B-D7D415522FBB}" destId="{7DE75A3B-BBDA-46BE-A9A5-97D50A0BEEC9}" srcOrd="4" destOrd="0" presId="urn:microsoft.com/office/officeart/2005/8/layout/chevronAccent+Icon"/>
    <dgm:cxn modelId="{7638267D-5E8E-48B9-BDC2-340C3146712D}" type="presParOf" srcId="{7DE75A3B-BBDA-46BE-A9A5-97D50A0BEEC9}" destId="{D1E8340F-ED81-47A7-A6EE-9759740FE75A}" srcOrd="0" destOrd="0" presId="urn:microsoft.com/office/officeart/2005/8/layout/chevronAccent+Icon"/>
    <dgm:cxn modelId="{9C37F3AF-D436-4E2B-9A07-B47902F11C6A}" type="presParOf" srcId="{7DE75A3B-BBDA-46BE-A9A5-97D50A0BEEC9}" destId="{1A027B4C-E4B6-4852-BEC2-68CB7C00EF5C}" srcOrd="1" destOrd="0" presId="urn:microsoft.com/office/officeart/2005/8/layout/chevronAccent+Icon"/>
    <dgm:cxn modelId="{BC6B9B40-018E-4FD2-963C-5951BE703DBC}" type="presParOf" srcId="{9BC9E056-161A-4C5F-9D4B-D7D415522FBB}" destId="{AF14CAD0-3468-44AC-B2FA-7588E4756880}" srcOrd="5" destOrd="0" presId="urn:microsoft.com/office/officeart/2005/8/layout/chevronAccent+Icon"/>
    <dgm:cxn modelId="{69BEBE53-E856-43CF-95A1-A72176830F59}" type="presParOf" srcId="{9BC9E056-161A-4C5F-9D4B-D7D415522FBB}" destId="{D32F555E-9C13-4AC4-9E41-F4FC27DE7C03}" srcOrd="6" destOrd="0" presId="urn:microsoft.com/office/officeart/2005/8/layout/chevronAccent+Icon"/>
    <dgm:cxn modelId="{B8660A6B-DCA7-4147-9671-D8D1932790CD}" type="presParOf" srcId="{D32F555E-9C13-4AC4-9E41-F4FC27DE7C03}" destId="{882D1D77-3D5F-4B1C-B57D-FCD7987A056D}" srcOrd="0" destOrd="0" presId="urn:microsoft.com/office/officeart/2005/8/layout/chevronAccent+Icon"/>
    <dgm:cxn modelId="{5EEC7B75-100B-42FF-9A52-9902FAC07DDE}" type="presParOf" srcId="{D32F555E-9C13-4AC4-9E41-F4FC27DE7C03}" destId="{02F6D78D-8193-49EB-A942-919B3BEF6D7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A3D75-BE74-449C-8330-08C4F779AC53}">
      <dsp:nvSpPr>
        <dsp:cNvPr id="0" name=""/>
        <dsp:cNvSpPr/>
      </dsp:nvSpPr>
      <dsp:spPr>
        <a:xfrm>
          <a:off x="5152" y="453636"/>
          <a:ext cx="2425084" cy="93608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E734F-F5DE-4FB1-B201-4708CC62E3D9}">
      <dsp:nvSpPr>
        <dsp:cNvPr id="0" name=""/>
        <dsp:cNvSpPr/>
      </dsp:nvSpPr>
      <dsp:spPr>
        <a:xfrm>
          <a:off x="651841"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31 March 26</a:t>
          </a:r>
        </a:p>
      </dsp:txBody>
      <dsp:txXfrm>
        <a:off x="679258" y="715074"/>
        <a:ext cx="1993015" cy="881248"/>
      </dsp:txXfrm>
    </dsp:sp>
    <dsp:sp modelId="{7D9A333C-9A98-4F01-900D-6E705281CF0F}">
      <dsp:nvSpPr>
        <dsp:cNvPr id="0" name=""/>
        <dsp:cNvSpPr/>
      </dsp:nvSpPr>
      <dsp:spPr>
        <a:xfrm>
          <a:off x="2775137" y="453636"/>
          <a:ext cx="2425084" cy="93608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ACE8F-CDCC-4331-89DC-1580676D7A06}">
      <dsp:nvSpPr>
        <dsp:cNvPr id="0" name=""/>
        <dsp:cNvSpPr/>
      </dsp:nvSpPr>
      <dsp:spPr>
        <a:xfrm>
          <a:off x="3421827"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12July 26</a:t>
          </a:r>
        </a:p>
      </dsp:txBody>
      <dsp:txXfrm>
        <a:off x="3449244" y="715074"/>
        <a:ext cx="1993015" cy="881248"/>
      </dsp:txXfrm>
    </dsp:sp>
    <dsp:sp modelId="{D1E8340F-ED81-47A7-A6EE-9759740FE75A}">
      <dsp:nvSpPr>
        <dsp:cNvPr id="0" name=""/>
        <dsp:cNvSpPr/>
      </dsp:nvSpPr>
      <dsp:spPr>
        <a:xfrm>
          <a:off x="5545123" y="453636"/>
          <a:ext cx="2425084" cy="93608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27B4C-E4B6-4852-BEC2-68CB7C00EF5C}">
      <dsp:nvSpPr>
        <dsp:cNvPr id="0" name=""/>
        <dsp:cNvSpPr/>
      </dsp:nvSpPr>
      <dsp:spPr>
        <a:xfrm>
          <a:off x="6191812"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Sep 26</a:t>
          </a:r>
        </a:p>
      </dsp:txBody>
      <dsp:txXfrm>
        <a:off x="6219229" y="715074"/>
        <a:ext cx="1993015" cy="881248"/>
      </dsp:txXfrm>
    </dsp:sp>
    <dsp:sp modelId="{882D1D77-3D5F-4B1C-B57D-FCD7987A056D}">
      <dsp:nvSpPr>
        <dsp:cNvPr id="0" name=""/>
        <dsp:cNvSpPr/>
      </dsp:nvSpPr>
      <dsp:spPr>
        <a:xfrm>
          <a:off x="8315109" y="453636"/>
          <a:ext cx="2425084" cy="93608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D78D-8193-49EB-A942-919B3BEF6D72}">
      <dsp:nvSpPr>
        <dsp:cNvPr id="0" name=""/>
        <dsp:cNvSpPr/>
      </dsp:nvSpPr>
      <dsp:spPr>
        <a:xfrm>
          <a:off x="8961798"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t>Dec 26</a:t>
          </a:r>
        </a:p>
      </dsp:txBody>
      <dsp:txXfrm>
        <a:off x="8989215" y="715074"/>
        <a:ext cx="1993015" cy="881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dirty="0"/>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648D8B2A-8E16-4D4C-9870-DCE07D7DE636}" type="datetimeFigureOut">
              <a:rPr lang="en-GB" smtClean="0"/>
              <a:t>14/04/2026</a:t>
            </a:fld>
            <a:endParaRPr lang="en-GB" dirty="0"/>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dirty="0"/>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D5717503-9867-4119-840A-EDA0959081AC}" type="slidenum">
              <a:rPr lang="en-GB" smtClean="0"/>
              <a:t>‹#›</a:t>
            </a:fld>
            <a:endParaRPr lang="en-GB" dirty="0"/>
          </a:p>
        </p:txBody>
      </p:sp>
    </p:spTree>
    <p:extLst>
      <p:ext uri="{BB962C8B-B14F-4D97-AF65-F5344CB8AC3E}">
        <p14:creationId xmlns:p14="http://schemas.microsoft.com/office/powerpoint/2010/main" val="374613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9.sv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411A-301A-4A83-A7C5-A642F1C36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01B04ED-A2A0-4C75-9519-BE7D50284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Text Placeholder 5">
            <a:extLst>
              <a:ext uri="{FF2B5EF4-FFF2-40B4-BE49-F238E27FC236}">
                <a16:creationId xmlns:a16="http://schemas.microsoft.com/office/drawing/2014/main" id="{7C7E99B5-E796-48F3-916B-989BE03E8DA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5AA8E123-629B-4CA4-AFF2-84A9BFF7C63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2948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9DA4-7EF8-4447-96AF-AB044792242E}"/>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D5D2724-D0CA-453A-94E7-66281C90E21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7" name="Text Placeholder 5">
            <a:extLst>
              <a:ext uri="{FF2B5EF4-FFF2-40B4-BE49-F238E27FC236}">
                <a16:creationId xmlns:a16="http://schemas.microsoft.com/office/drawing/2014/main" id="{DF22186B-2D4E-443C-A6D8-EA862B06404A}"/>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609380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2b24dead-eb56-4f67-bc69-a2a9738b491e&quot;}}" title="UserProfile.Language.PpEntity">
            <a:extLst>
              <a:ext uri="{FF2B5EF4-FFF2-40B4-BE49-F238E27FC236}">
                <a16:creationId xmlns:a16="http://schemas.microsoft.com/office/drawing/2014/main" id="{CA2F9CC8-C9D4-4CF3-95F5-D4271C2BD529}"/>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8f9e2fe1-cf71-41a5-abdc-9fbb61f4ac0c&quot;}}" hidden="1">
            <a:extLst>
              <a:ext uri="{FF2B5EF4-FFF2-40B4-BE49-F238E27FC236}">
                <a16:creationId xmlns:a16="http://schemas.microsoft.com/office/drawing/2014/main" id="{C0C3D4E7-CB66-4AEA-A74F-65BD571609D3}"/>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84032624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67813750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44088407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3c61f6a9-1e6a-465f-9658-bd28e4f63ecc&quot;}}" title="UserProfile.Language.PpEntity">
            <a:extLst>
              <a:ext uri="{FF2B5EF4-FFF2-40B4-BE49-F238E27FC236}">
                <a16:creationId xmlns:a16="http://schemas.microsoft.com/office/drawing/2014/main" id="{360E037E-C553-4BA7-A703-522C9A354E2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41da8ea7-58da-4f14-84ee-ad0a989778c7&quot;}}" hidden="1">
            <a:extLst>
              <a:ext uri="{FF2B5EF4-FFF2-40B4-BE49-F238E27FC236}">
                <a16:creationId xmlns:a16="http://schemas.microsoft.com/office/drawing/2014/main" id="{6BA968C7-8FB2-4567-8ED6-BABA276053C4}"/>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0278816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270667221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907260171"/>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68b04838-9a77-4d16-b82f-eaffa14b0099&quot;}}" title="UserProfile.Language.PpEntity">
            <a:extLst>
              <a:ext uri="{FF2B5EF4-FFF2-40B4-BE49-F238E27FC236}">
                <a16:creationId xmlns:a16="http://schemas.microsoft.com/office/drawing/2014/main" id="{60402E90-7061-4794-9E84-1671A1637D63}"/>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cb542b8d-660d-4184-a329-056eb746b2d8&quot;}}" hidden="1">
            <a:extLst>
              <a:ext uri="{FF2B5EF4-FFF2-40B4-BE49-F238E27FC236}">
                <a16:creationId xmlns:a16="http://schemas.microsoft.com/office/drawing/2014/main" id="{986DF998-2FCF-43BF-A18E-C8C9871CD2C9}"/>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79598387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128260628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4168165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bg1"/>
                </a:solidFill>
              </a:defRPr>
            </a:lvl1pPr>
            <a:lvl2pPr marL="0" indent="0" algn="l">
              <a:spcBef>
                <a:spcPts val="0"/>
              </a:spcBef>
              <a:spcAft>
                <a:spcPts val="0"/>
              </a:spcAft>
              <a:buFont typeface="Arial" panose="020B0604020202020204" pitchFamily="34" charset="0"/>
              <a:buNone/>
              <a:defRPr sz="1799">
                <a:solidFill>
                  <a:schemeClr val="bg1"/>
                </a:solidFill>
              </a:defRPr>
            </a:lvl2pPr>
            <a:lvl3pPr marL="0" indent="0" algn="l">
              <a:spcBef>
                <a:spcPts val="0"/>
              </a:spcBef>
              <a:spcAft>
                <a:spcPts val="0"/>
              </a:spcAft>
              <a:buFont typeface="Arial" panose="020B0604020202020204" pitchFamily="34" charset="0"/>
              <a:buNone/>
              <a:defRPr sz="1799"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0d3d781b-8bc3-4285-847a-c365b3a9d792&quot;}}" title="UserProfile.Language.PpEntity">
            <a:extLst>
              <a:ext uri="{FF2B5EF4-FFF2-40B4-BE49-F238E27FC236}">
                <a16:creationId xmlns:a16="http://schemas.microsoft.com/office/drawing/2014/main" id="{D8F201DE-B081-4704-8CA4-5006D62533DB}"/>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fef8d62e-a759-4b4b-be12-324928c570bf&quot;}}" hidden="1">
            <a:extLst>
              <a:ext uri="{FF2B5EF4-FFF2-40B4-BE49-F238E27FC236}">
                <a16:creationId xmlns:a16="http://schemas.microsoft.com/office/drawing/2014/main" id="{FAA09B43-F1D4-4247-9D1F-387AC36CF096}"/>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8739358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E3F8-4C21-4128-8509-CCA083B84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9F3E21-833A-4DDF-AA7B-9E27AA6C6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FCA5E5-B24D-451A-B648-CD6509BB42B6}"/>
              </a:ext>
            </a:extLst>
          </p:cNvPr>
          <p:cNvSpPr>
            <a:spLocks noGrp="1"/>
          </p:cNvSpPr>
          <p:nvPr>
            <p:ph type="dt" sz="half" idx="10"/>
          </p:nvPr>
        </p:nvSpPr>
        <p:spPr/>
        <p:txBody>
          <a:bodyPr/>
          <a:lstStyle/>
          <a:p>
            <a:fld id="{B9E0A34B-B061-4012-A161-315FE04976C7}" type="datetimeFigureOut">
              <a:rPr lang="en-GB" smtClean="0"/>
              <a:t>14/04/2026</a:t>
            </a:fld>
            <a:endParaRPr lang="en-GB" dirty="0"/>
          </a:p>
        </p:txBody>
      </p:sp>
      <p:sp>
        <p:nvSpPr>
          <p:cNvPr id="5" name="Footer Placeholder 4">
            <a:extLst>
              <a:ext uri="{FF2B5EF4-FFF2-40B4-BE49-F238E27FC236}">
                <a16:creationId xmlns:a16="http://schemas.microsoft.com/office/drawing/2014/main" id="{7BECF285-42E0-45F9-8291-36AAF0DEB2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EFE0AC-3C63-4681-AB0C-5130C9DE6F79}"/>
              </a:ext>
            </a:extLst>
          </p:cNvPr>
          <p:cNvSpPr>
            <a:spLocks noGrp="1"/>
          </p:cNvSpPr>
          <p:nvPr>
            <p:ph type="sldNum" sz="quarter" idx="12"/>
          </p:nvPr>
        </p:nvSpPr>
        <p:spPr/>
        <p:txBody>
          <a:bodyPr/>
          <a:lstStyle/>
          <a:p>
            <a:fld id="{7573C942-E052-42BC-8052-6D2645009FCF}" type="slidenum">
              <a:rPr lang="en-GB" smtClean="0"/>
              <a:t>‹#›</a:t>
            </a:fld>
            <a:endParaRPr lang="en-GB" dirty="0"/>
          </a:p>
        </p:txBody>
      </p:sp>
    </p:spTree>
    <p:extLst>
      <p:ext uri="{BB962C8B-B14F-4D97-AF65-F5344CB8AC3E}">
        <p14:creationId xmlns:p14="http://schemas.microsoft.com/office/powerpoint/2010/main" val="2952903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1" y="529170"/>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8"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15129588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1" y="529170"/>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50372662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2" y="0"/>
            <a:ext cx="6000750" cy="6858000"/>
          </a:xfrm>
          <a:prstGeom prst="rect">
            <a:avLst/>
          </a:prstGeom>
          <a:solidFill>
            <a:schemeClr val="tx2"/>
          </a:solidFill>
        </p:spPr>
        <p:txBody>
          <a:bodyPr vert="horz"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5" y="529170"/>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2"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40739359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799"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70"/>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23665132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4"/>
            <a:ext cx="12192000" cy="5397499"/>
          </a:xfrm>
          <a:solidFill>
            <a:schemeClr val="tx2"/>
          </a:solidFill>
        </p:spPr>
        <p:txBody>
          <a:bodyPr vert="horz" lIns="0" tIns="457200" rIns="0" bIns="0" rtlCol="0" anchor="ctr" anchorCtr="0">
            <a:noAutofit/>
          </a:bodyPr>
          <a:lstStyle>
            <a:lvl1pPr algn="ctr">
              <a:defRPr lang="en-GB" sz="3199"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6"/>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278851568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2" y="0"/>
            <a:ext cx="12192000" cy="6858000"/>
          </a:xfrm>
          <a:solidFill>
            <a:schemeClr val="tx2"/>
          </a:solidFill>
        </p:spPr>
        <p:txBody>
          <a:bodyPr vert="horz" lIns="0" tIns="457200" rIns="0" bIns="0" rtlCol="0" anchor="ctr" anchorCtr="0">
            <a:noAutofit/>
          </a:bodyPr>
          <a:lstStyle>
            <a:lvl1pPr>
              <a:defRPr lang="en-GB" sz="4499"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89655899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7"/>
            <a:ext cx="567743" cy="131235"/>
          </a:xfrm>
          <a:prstGeom prst="rect">
            <a:avLst/>
          </a:prstGeom>
        </p:spPr>
        <p:txBody>
          <a:bodyPr/>
          <a:lstStyle/>
          <a:p>
            <a:pPr defTabSz="1218500"/>
            <a:fld id="{2490C926-4C7A-4456-B603-8FB00524CD8E}" type="slidenum">
              <a:rPr lang="en-GB" smtClean="0"/>
              <a:pPr defTabSz="1218500"/>
              <a:t>‹#›</a:t>
            </a:fld>
            <a:endParaRPr lang="en-GB"/>
          </a:p>
        </p:txBody>
      </p:sp>
    </p:spTree>
    <p:extLst>
      <p:ext uri="{BB962C8B-B14F-4D97-AF65-F5344CB8AC3E}">
        <p14:creationId xmlns:p14="http://schemas.microsoft.com/office/powerpoint/2010/main" val="399086974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4154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288859"/>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8033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60A1B-0AF8-8143-9FE3-89A5394F28BF}"/>
              </a:ext>
            </a:extLst>
          </p:cNvPr>
          <p:cNvSpPr>
            <a:spLocks noGrp="1"/>
          </p:cNvSpPr>
          <p:nvPr>
            <p:ph type="dt" sz="half" idx="10"/>
          </p:nvPr>
        </p:nvSpPr>
        <p:spPr/>
        <p:txBody>
          <a:bodyPr/>
          <a:lstStyle/>
          <a:p>
            <a:fld id="{461BFE3C-CD75-415F-A71F-32DB40F4AF50}" type="datetimeFigureOut">
              <a:rPr lang="en-GB" smtClean="0"/>
              <a:t>14/04/2026</a:t>
            </a:fld>
            <a:endParaRPr lang="en-GB"/>
          </a:p>
        </p:txBody>
      </p:sp>
      <p:sp>
        <p:nvSpPr>
          <p:cNvPr id="3" name="Footer Placeholder 2">
            <a:extLst>
              <a:ext uri="{FF2B5EF4-FFF2-40B4-BE49-F238E27FC236}">
                <a16:creationId xmlns:a16="http://schemas.microsoft.com/office/drawing/2014/main" id="{CFE3CE5D-6B5B-A2CB-EA31-AA5611F94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0DBBF0-A81E-B0A4-771D-5C5368618E0E}"/>
              </a:ext>
            </a:extLst>
          </p:cNvPr>
          <p:cNvSpPr>
            <a:spLocks noGrp="1"/>
          </p:cNvSpPr>
          <p:nvPr>
            <p:ph type="sldNum" sz="quarter" idx="12"/>
          </p:nvPr>
        </p:nvSpPr>
        <p:spPr/>
        <p:txBody>
          <a:bodyPr/>
          <a:lstStyle/>
          <a:p>
            <a:fld id="{9D5108D1-48B9-455E-BD9A-0EF5332CAD0A}" type="slidenum">
              <a:rPr lang="en-GB" smtClean="0"/>
              <a:t>‹#›</a:t>
            </a:fld>
            <a:endParaRPr lang="en-GB"/>
          </a:p>
        </p:txBody>
      </p:sp>
    </p:spTree>
    <p:extLst>
      <p:ext uri="{BB962C8B-B14F-4D97-AF65-F5344CB8AC3E}">
        <p14:creationId xmlns:p14="http://schemas.microsoft.com/office/powerpoint/2010/main" val="10001938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42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014470"/>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34047"/>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4343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66354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733796435" name="image" descr="{&quot;templafy&quot;:{&quot;id&quot;:&quot;0691ec6d-1d73-49c7-b520-358204aa785b&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400835487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73043152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BA02-AC80-4B6B-9648-EA7B16AB3A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B941BD-1BAB-40C6-A6CA-621988F4C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087B8-A21F-4035-A6C4-855C131BEEAA}"/>
              </a:ext>
            </a:extLst>
          </p:cNvPr>
          <p:cNvSpPr>
            <a:spLocks noGrp="1"/>
          </p:cNvSpPr>
          <p:nvPr>
            <p:ph type="dt" sz="half" idx="10"/>
          </p:nvPr>
        </p:nvSpPr>
        <p:spPr/>
        <p:txBody>
          <a:bodyPr/>
          <a:lstStyle/>
          <a:p>
            <a:fld id="{270D2C45-E6D0-4F8C-9E5D-B679BD7E5B82}" type="datetimeFigureOut">
              <a:rPr lang="en-GB" smtClean="0"/>
              <a:t>14/04/2026</a:t>
            </a:fld>
            <a:endParaRPr lang="en-GB"/>
          </a:p>
        </p:txBody>
      </p:sp>
      <p:sp>
        <p:nvSpPr>
          <p:cNvPr id="5" name="Footer Placeholder 4">
            <a:extLst>
              <a:ext uri="{FF2B5EF4-FFF2-40B4-BE49-F238E27FC236}">
                <a16:creationId xmlns:a16="http://schemas.microsoft.com/office/drawing/2014/main" id="{CA986A6F-FC0F-465D-8270-79662A149BA9}"/>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C3CB5BC-AE05-42AB-805E-A8E68DC3138C}"/>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19506889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A418-8386-4E0B-964C-6568DE8009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BE458C-A888-4A4B-BB72-042898FD2A4F}"/>
              </a:ext>
            </a:extLst>
          </p:cNvPr>
          <p:cNvSpPr>
            <a:spLocks noGrp="1"/>
          </p:cNvSpPr>
          <p:nvPr>
            <p:ph sz="half" idx="1"/>
          </p:nvPr>
        </p:nvSpPr>
        <p:spPr>
          <a:xfrm>
            <a:off x="83820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D18ADC-BD79-4EB1-AE4C-5B89C9A5A8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B45CA2-34AE-4379-9828-71574ED63B5E}"/>
              </a:ext>
            </a:extLst>
          </p:cNvPr>
          <p:cNvSpPr>
            <a:spLocks noGrp="1"/>
          </p:cNvSpPr>
          <p:nvPr>
            <p:ph type="dt" sz="half" idx="10"/>
          </p:nvPr>
        </p:nvSpPr>
        <p:spPr/>
        <p:txBody>
          <a:bodyPr/>
          <a:lstStyle/>
          <a:p>
            <a:fld id="{270D2C45-E6D0-4F8C-9E5D-B679BD7E5B82}" type="datetimeFigureOut">
              <a:rPr lang="en-GB" smtClean="0"/>
              <a:t>14/04/2026</a:t>
            </a:fld>
            <a:endParaRPr lang="en-GB"/>
          </a:p>
        </p:txBody>
      </p:sp>
      <p:sp>
        <p:nvSpPr>
          <p:cNvPr id="6" name="Footer Placeholder 5">
            <a:extLst>
              <a:ext uri="{FF2B5EF4-FFF2-40B4-BE49-F238E27FC236}">
                <a16:creationId xmlns:a16="http://schemas.microsoft.com/office/drawing/2014/main" id="{2BF42868-B5E7-4AF5-BC80-8246022E6374}"/>
              </a:ext>
            </a:extLst>
          </p:cNvPr>
          <p:cNvSpPr>
            <a:spLocks noGrp="1"/>
          </p:cNvSpPr>
          <p:nvPr>
            <p:ph type="ftr" sz="quarter" idx="11"/>
          </p:nvPr>
        </p:nvSpPr>
        <p:spPr>
          <a:xfrm>
            <a:off x="3595511" y="6540333"/>
            <a:ext cx="5000980" cy="143116"/>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A08A772-BB11-47AF-BF5F-DF68B465E8D8}"/>
              </a:ext>
            </a:extLst>
          </p:cNvPr>
          <p:cNvSpPr>
            <a:spLocks noGrp="1"/>
          </p:cNvSpPr>
          <p:nvPr>
            <p:ph type="sldNum" sz="quarter" idx="12"/>
          </p:nvPr>
        </p:nvSpPr>
        <p:spPr>
          <a:xfrm>
            <a:off x="11097071" y="6552217"/>
            <a:ext cx="567743" cy="131235"/>
          </a:xfrm>
          <a:prstGeom prst="rect">
            <a:avLst/>
          </a:prstGeom>
        </p:spPr>
        <p:txBody>
          <a:bodyPr/>
          <a:lstStyle/>
          <a:p>
            <a:fld id="{B41A230D-9CFA-416C-9817-520165E894F0}" type="slidenum">
              <a:rPr lang="en-GB" smtClean="0"/>
              <a:t>‹#›</a:t>
            </a:fld>
            <a:endParaRPr lang="en-GB"/>
          </a:p>
        </p:txBody>
      </p:sp>
    </p:spTree>
    <p:extLst>
      <p:ext uri="{BB962C8B-B14F-4D97-AF65-F5344CB8AC3E}">
        <p14:creationId xmlns:p14="http://schemas.microsoft.com/office/powerpoint/2010/main" val="27449683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95527374"/>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aufz">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3A673967-9BAA-45F3-B013-985E149D2306}"/>
              </a:ext>
            </a:extLst>
          </p:cNvPr>
          <p:cNvSpPr>
            <a:spLocks noGrp="1"/>
          </p:cNvSpPr>
          <p:nvPr>
            <p:ph type="body" sz="quarter" idx="11" hasCustomPrompt="1"/>
          </p:nvPr>
        </p:nvSpPr>
        <p:spPr>
          <a:xfrm>
            <a:off x="911427" y="995585"/>
            <a:ext cx="11040000" cy="384000"/>
          </a:xfrm>
          <a:prstGeom prst="rect">
            <a:avLst/>
          </a:prstGeom>
        </p:spPr>
        <p:txBody>
          <a:bodyPr anchor="ctr"/>
          <a:lstStyle>
            <a:lvl1pPr>
              <a:defRPr sz="2400" cap="all" baseline="0">
                <a:solidFill>
                  <a:srgbClr val="F70146"/>
                </a:solidFill>
              </a:defRPr>
            </a:lvl1pPr>
          </a:lstStyle>
          <a:p>
            <a:pPr lvl="0"/>
            <a:r>
              <a:rPr lang="en-GB" noProof="0" dirty="0" err="1"/>
              <a:t>Textmasterformat</a:t>
            </a:r>
            <a:r>
              <a:rPr lang="en-GB" noProof="0" dirty="0"/>
              <a:t> </a:t>
            </a:r>
            <a:r>
              <a:rPr lang="en-GB" noProof="0" dirty="0" err="1"/>
              <a:t>bearbeiten</a:t>
            </a:r>
            <a:endParaRPr lang="en-GB" noProof="0" dirty="0"/>
          </a:p>
        </p:txBody>
      </p:sp>
      <p:sp>
        <p:nvSpPr>
          <p:cNvPr id="4" name="Textplatzhalter 3">
            <a:extLst>
              <a:ext uri="{FF2B5EF4-FFF2-40B4-BE49-F238E27FC236}">
                <a16:creationId xmlns:a16="http://schemas.microsoft.com/office/drawing/2014/main" id="{38AE2CAB-1B65-4BED-B842-F9D4C0DF5BD4}"/>
              </a:ext>
            </a:extLst>
          </p:cNvPr>
          <p:cNvSpPr>
            <a:spLocks noGrp="1"/>
          </p:cNvSpPr>
          <p:nvPr>
            <p:ph type="body" sz="quarter" idx="12" hasCustomPrompt="1"/>
          </p:nvPr>
        </p:nvSpPr>
        <p:spPr>
          <a:xfrm>
            <a:off x="911427" y="1418430"/>
            <a:ext cx="11036733" cy="5075084"/>
          </a:xfrm>
          <a:prstGeom prst="rect">
            <a:avLst/>
          </a:prstGeom>
        </p:spPr>
        <p:txBody>
          <a:bodyPr/>
          <a:lstStyle>
            <a:lvl1pPr>
              <a:spcBef>
                <a:spcPts val="800"/>
              </a:spcBef>
              <a:buClr>
                <a:srgbClr val="F70146"/>
              </a:buClr>
              <a:buFont typeface="Wingdings" panose="05000000000000000000" pitchFamily="2" charset="2"/>
              <a:buChar char="§"/>
              <a:defRPr sz="2133" b="0">
                <a:solidFill>
                  <a:schemeClr val="tx1"/>
                </a:solidFill>
              </a:defRPr>
            </a:lvl1pPr>
            <a:lvl2pPr marL="815980" indent="-380990">
              <a:spcBef>
                <a:spcPts val="800"/>
              </a:spcBef>
              <a:buClr>
                <a:srgbClr val="F70146"/>
              </a:buClr>
              <a:buFont typeface="Wingdings" panose="05000000000000000000" pitchFamily="2" charset="2"/>
              <a:buChar char="§"/>
              <a:defRPr sz="1867"/>
            </a:lvl2pPr>
            <a:lvl3pPr marL="1199970">
              <a:spcBef>
                <a:spcPts val="800"/>
              </a:spcBef>
              <a:buClr>
                <a:srgbClr val="F70146"/>
              </a:buClr>
              <a:defRPr sz="1600"/>
            </a:lvl3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31239118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5" y="2799023"/>
            <a:ext cx="7082227"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9" y="527051"/>
            <a:ext cx="871855"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1"/>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813321442"/>
      </p:ext>
    </p:extLst>
  </p:cSld>
  <p:clrMapOvr>
    <a:masterClrMapping/>
  </p:clrMapOvr>
  <p:transition>
    <p:fade/>
  </p:transition>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3" y="3811062"/>
            <a:ext cx="5473672"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7" y="2799023"/>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1601301863"/>
      </p:ext>
    </p:extLst>
  </p:cSld>
  <p:clrMapOvr>
    <a:masterClrMapping/>
  </p:clrMapOvr>
  <p:transition>
    <p:fade/>
  </p:transition>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1"/>
            <a:ext cx="4238340"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9" y="527051"/>
            <a:ext cx="871855"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2"/>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64363682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70"/>
            <a:ext cx="11137900" cy="4617615"/>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035639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9"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832115040"/>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80487968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6"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99189912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53122167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6"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02729399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5"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16745356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E9D7-BC66-465B-BB1C-B4B2212CCDE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59B3A63-5B0F-4469-A164-CC065C110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5">
            <a:extLst>
              <a:ext uri="{FF2B5EF4-FFF2-40B4-BE49-F238E27FC236}">
                <a16:creationId xmlns:a16="http://schemas.microsoft.com/office/drawing/2014/main" id="{ADB1D56A-DA4B-4284-B521-C99A3059210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5" name="Text Placeholder 5">
            <a:extLst>
              <a:ext uri="{FF2B5EF4-FFF2-40B4-BE49-F238E27FC236}">
                <a16:creationId xmlns:a16="http://schemas.microsoft.com/office/drawing/2014/main" id="{07822F6E-06CF-4C89-93D3-A90A7B1FDA7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2270347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1483212627"/>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3785799850"/>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3"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1"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36"/>
            <a:fld id="{2490C926-4C7A-4456-B603-8FB00524CD8E}" type="slidenum">
              <a:rPr lang="en-GB" smtClean="0"/>
              <a:pPr defTabSz="121883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4"/>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4"/>
            <a:ext cx="2200816" cy="138499"/>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77118149"/>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4"/>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316966689"/>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1" y="6552215"/>
            <a:ext cx="567743" cy="131235"/>
          </a:xfrm>
          <a:prstGeom prst="rect">
            <a:avLst/>
          </a:prstGeom>
        </p:spPr>
        <p:txBody>
          <a:bodyPr/>
          <a:lstStyle/>
          <a:p>
            <a:pPr defTabSz="1218836"/>
            <a:fld id="{2490C926-4C7A-4456-B603-8FB00524CD8E}" type="slidenum">
              <a:rPr lang="en-GB" smtClean="0">
                <a:solidFill>
                  <a:prstClr val="black"/>
                </a:solidFill>
              </a:rPr>
              <a:pPr defTabSz="121883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4"/>
            <a:ext cx="5000980" cy="143116"/>
          </a:xfrm>
          <a:prstGeom prst="rect">
            <a:avLst/>
          </a:prstGeom>
        </p:spPr>
        <p:txBody>
          <a:bodyPr/>
          <a:lstStyle/>
          <a:p>
            <a:endParaRPr lang="en-US" dirty="0"/>
          </a:p>
        </p:txBody>
      </p:sp>
    </p:spTree>
    <p:extLst>
      <p:ext uri="{BB962C8B-B14F-4D97-AF65-F5344CB8AC3E}">
        <p14:creationId xmlns:p14="http://schemas.microsoft.com/office/powerpoint/2010/main" val="2660226404"/>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7"/>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529908"/>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2"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9"/>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120610305"/>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2"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9"/>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8" y="1008937"/>
            <a:ext cx="63374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72611311"/>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49"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9"/>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0" y="1008937"/>
            <a:ext cx="547370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2957582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4"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9"/>
            <a:ext cx="6197791"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7"/>
            <a:ext cx="6197791"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9819178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2910-91E7-4F06-A04B-EB8710E6F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58DEB-5637-4753-8CAB-C3ECD65983D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2BAF5C75-954B-42FB-A1EA-54541844F3F1}"/>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FA964A-BB41-4E19-B5B4-F2AA3002A4BE}"/>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5309314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1"/>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2" y="5526914"/>
            <a:ext cx="11137899"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9" cy="338555"/>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08460418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0"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43933593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4"/>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1" y="6552215"/>
            <a:ext cx="567743" cy="131235"/>
          </a:xfrm>
          <a:prstGeom prst="rect">
            <a:avLst/>
          </a:prstGeom>
        </p:spPr>
        <p:txBody>
          <a:bodyPr/>
          <a:lstStyle/>
          <a:p>
            <a:pPr defTabSz="1218836"/>
            <a:fld id="{2490C926-4C7A-4456-B603-8FB00524CD8E}" type="slidenum">
              <a:rPr lang="en-GB" smtClean="0"/>
              <a:pPr defTabSz="1218836"/>
              <a:t>‹#›</a:t>
            </a:fld>
            <a:endParaRPr lang="en-GB" dirty="0"/>
          </a:p>
        </p:txBody>
      </p:sp>
    </p:spTree>
    <p:extLst>
      <p:ext uri="{BB962C8B-B14F-4D97-AF65-F5344CB8AC3E}">
        <p14:creationId xmlns:p14="http://schemas.microsoft.com/office/powerpoint/2010/main" val="259952144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617918"/>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69513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1004"/>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0438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811312"/>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6171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1957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3FD9-1923-4EE3-8E06-31ABDE1D8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B112F-EB4D-4BCC-928A-A0FFE724E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 Placeholder 5">
            <a:extLst>
              <a:ext uri="{FF2B5EF4-FFF2-40B4-BE49-F238E27FC236}">
                <a16:creationId xmlns:a16="http://schemas.microsoft.com/office/drawing/2014/main" id="{6C89E5E5-186F-4D23-B175-1248030D7FF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32527C40-4E47-4995-A388-E721D6A0F233}"/>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8983922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98043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9" y="527051"/>
            <a:ext cx="871855" cy="738000"/>
          </a:xfrm>
          <a:prstGeom prst="rect">
            <a:avLst/>
          </a:prstGeom>
        </p:spPr>
      </p:pic>
    </p:spTree>
    <p:extLst>
      <p:ext uri="{BB962C8B-B14F-4D97-AF65-F5344CB8AC3E}">
        <p14:creationId xmlns:p14="http://schemas.microsoft.com/office/powerpoint/2010/main" val="1777801717"/>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Tree>
    <p:extLst>
      <p:ext uri="{BB962C8B-B14F-4D97-AF65-F5344CB8AC3E}">
        <p14:creationId xmlns:p14="http://schemas.microsoft.com/office/powerpoint/2010/main" val="694443890"/>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220845505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6"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7" y="2974208"/>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7" y="3746266"/>
            <a:ext cx="5087807" cy="338555"/>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7">
                <a:solidFill>
                  <a:schemeClr val="bg1"/>
                </a:solidFill>
              </a:defRPr>
            </a:lvl2pPr>
            <a:lvl3pPr marL="0" indent="0" algn="l">
              <a:lnSpc>
                <a:spcPct val="100000"/>
              </a:lnSpc>
              <a:spcAft>
                <a:spcPts val="0"/>
              </a:spcAft>
              <a:buNone/>
              <a:tabLst>
                <a:tab pos="0" algn="l"/>
              </a:tabLst>
              <a:defRPr sz="2667">
                <a:solidFill>
                  <a:schemeClr val="bg1"/>
                </a:solidFill>
              </a:defRPr>
            </a:lvl3pPr>
            <a:lvl4pPr marL="0" indent="0" algn="l">
              <a:lnSpc>
                <a:spcPct val="100000"/>
              </a:lnSpc>
              <a:spcAft>
                <a:spcPts val="0"/>
              </a:spcAft>
              <a:buNone/>
              <a:tabLst>
                <a:tab pos="0" algn="l"/>
              </a:tabLst>
              <a:defRPr sz="2667">
                <a:solidFill>
                  <a:schemeClr val="bg1"/>
                </a:solidFill>
              </a:defRPr>
            </a:lvl4pPr>
            <a:lvl5pPr marL="0" indent="0" algn="l">
              <a:lnSpc>
                <a:spcPct val="100000"/>
              </a:lnSpc>
              <a:spcAft>
                <a:spcPts val="0"/>
              </a:spcAft>
              <a:buNone/>
              <a:tabLst>
                <a:tab pos="0" algn="l"/>
              </a:tabLst>
              <a:defRPr sz="2667">
                <a:solidFill>
                  <a:schemeClr val="bg1"/>
                </a:solidFill>
              </a:defRPr>
            </a:lvl5pPr>
            <a:lvl6pPr marL="0" indent="0" algn="l">
              <a:lnSpc>
                <a:spcPct val="100000"/>
              </a:lnSpc>
              <a:spcAft>
                <a:spcPts val="0"/>
              </a:spcAft>
              <a:buNone/>
              <a:tabLst>
                <a:tab pos="0" algn="l"/>
              </a:tabLst>
              <a:defRPr sz="2667">
                <a:solidFill>
                  <a:schemeClr val="bg1"/>
                </a:solidFill>
              </a:defRPr>
            </a:lvl6pPr>
            <a:lvl7pPr marL="0" indent="0" algn="l">
              <a:lnSpc>
                <a:spcPct val="100000"/>
              </a:lnSpc>
              <a:spcAft>
                <a:spcPts val="0"/>
              </a:spcAft>
              <a:buNone/>
              <a:tabLst>
                <a:tab pos="0" algn="l"/>
              </a:tabLst>
              <a:defRPr sz="2667">
                <a:solidFill>
                  <a:schemeClr val="bg1"/>
                </a:solidFill>
              </a:defRPr>
            </a:lvl7pPr>
            <a:lvl8pPr marL="0" indent="0" algn="l">
              <a:lnSpc>
                <a:spcPct val="100000"/>
              </a:lnSpc>
              <a:spcAft>
                <a:spcPts val="0"/>
              </a:spcAft>
              <a:buNone/>
              <a:tabLst>
                <a:tab pos="0" algn="l"/>
              </a:tabLst>
              <a:defRPr sz="2667">
                <a:solidFill>
                  <a:schemeClr val="bg1"/>
                </a:solidFill>
              </a:defRPr>
            </a:lvl8pPr>
            <a:lvl9pPr marL="0" indent="0" algn="l">
              <a:lnSpc>
                <a:spcPct val="100000"/>
              </a:lnSpc>
              <a:spcAft>
                <a:spcPts val="0"/>
              </a:spcAft>
              <a:buNone/>
              <a:tabLst>
                <a:tab pos="0" algn="l"/>
              </a:tabLst>
              <a:defRPr sz="2667">
                <a:solidFill>
                  <a:schemeClr val="bg1"/>
                </a:solidFill>
              </a:defRPr>
            </a:lvl9pPr>
          </a:lstStyle>
          <a:p>
            <a:pPr lvl="0"/>
            <a:r>
              <a:rPr lang="en-US" dirty="0"/>
              <a:t>Style one (Subtitle)</a:t>
            </a:r>
          </a:p>
        </p:txBody>
      </p:sp>
    </p:spTree>
    <p:extLst>
      <p:ext uri="{BB962C8B-B14F-4D97-AF65-F5344CB8AC3E}">
        <p14:creationId xmlns:p14="http://schemas.microsoft.com/office/powerpoint/2010/main" val="3810258031"/>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2001"/>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4" y="6026152"/>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1"/>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9183255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257" y="657226"/>
            <a:ext cx="1151931"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2001"/>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3" y="3132001"/>
            <a:ext cx="9021763" cy="387799"/>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4" y="6026152"/>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1"/>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31584641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5" y="6193840"/>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49" y="2412001"/>
            <a:ext cx="5136739"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2" y="3132001"/>
            <a:ext cx="5136737"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1" y="6026152"/>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1" y="6268671"/>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3810180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2001"/>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5" y="3132001"/>
            <a:ext cx="5102415" cy="387799"/>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2"/>
            <a:ext cx="5102415"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1994" indent="0">
              <a:buFontTx/>
              <a:buNone/>
              <a:defRPr/>
            </a:lvl2pPr>
            <a:lvl3pPr marL="914377" indent="0">
              <a:buFontTx/>
              <a:buNone/>
              <a:defRPr/>
            </a:lvl3pPr>
            <a:lvl4pPr marL="1371566" indent="0">
              <a:buFontTx/>
              <a:buNone/>
              <a:defRPr/>
            </a:lvl4pPr>
            <a:lvl5pPr marL="1828754"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4" y="6268671"/>
            <a:ext cx="5093295"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8"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5" y="6193840"/>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66544949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4" y="1811338"/>
            <a:ext cx="10874375" cy="4354513"/>
          </a:xfrm>
        </p:spPr>
        <p:txBody>
          <a:bodyPr>
            <a:noAutofit/>
          </a:bodyPr>
          <a:lstStyle>
            <a:lvl1pPr marL="0" indent="0" eaLnBrk="1" hangingPunct="1">
              <a:lnSpc>
                <a:spcPts val="3200"/>
              </a:lnSpc>
              <a:spcAft>
                <a:spcPts val="8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328744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163C-8007-4C62-A78D-7F33B47F70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C607A2-ECE1-49CF-897B-F500B5203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EC5522-99D1-4897-8EDB-9736C88C8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5">
            <a:extLst>
              <a:ext uri="{FF2B5EF4-FFF2-40B4-BE49-F238E27FC236}">
                <a16:creationId xmlns:a16="http://schemas.microsoft.com/office/drawing/2014/main" id="{DA4EB7AA-5359-4111-8B7C-99C7913951AF}"/>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6E09656-A245-40CB-A581-85DB422C36AB}"/>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1133744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3" y="1811338"/>
            <a:ext cx="9021763" cy="3077767"/>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26803594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3" y="1811339"/>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604582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7765479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Tree>
    <p:extLst>
      <p:ext uri="{BB962C8B-B14F-4D97-AF65-F5344CB8AC3E}">
        <p14:creationId xmlns:p14="http://schemas.microsoft.com/office/powerpoint/2010/main" val="38920353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5"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4"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6293474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1"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4"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7" y="573332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8981376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3"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9"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18383013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3" y="2804400"/>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1"/>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3" y="3747601"/>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2246597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2" y="1815551"/>
            <a:ext cx="4919887"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1"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1" y="4798910"/>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6" y="6168153"/>
            <a:ext cx="4919663" cy="236539"/>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13929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4"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1"/>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9"/>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11100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A8D9-0FFC-4D8E-909F-FD15DE83962F}"/>
              </a:ext>
            </a:extLst>
          </p:cNvPr>
          <p:cNvSpPr>
            <a:spLocks noGrp="1"/>
          </p:cNvSpPr>
          <p:nvPr>
            <p:ph type="title"/>
          </p:nvPr>
        </p:nvSpPr>
        <p:spPr>
          <a:xfrm>
            <a:off x="839788" y="365125"/>
            <a:ext cx="1051560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3854C60-0F1A-4026-8794-BC3CFAA5A6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DA6B4B7-3C26-4FF4-A1E3-48FD476198F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846D29F-0BEB-431F-AA03-4033AE646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1B52E-A2F6-4CC5-96A5-4A41A7A46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5">
            <a:extLst>
              <a:ext uri="{FF2B5EF4-FFF2-40B4-BE49-F238E27FC236}">
                <a16:creationId xmlns:a16="http://schemas.microsoft.com/office/drawing/2014/main" id="{774DA1F4-D1E6-4A88-AB1C-38144748AA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2418ACD6-4FAE-42CA-BC33-AE5CE1324BD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558203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1"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1"/>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8"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10"/>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2"/>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83098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2"/>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9" y="2449608"/>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9" y="2829763"/>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5" cy="236539"/>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5" y="357879"/>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33">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9" y="4424594"/>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23647750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4"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24966869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7514128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3" y="2846453"/>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3" y="2448064"/>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5340284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1"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560558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7" y="3429001"/>
            <a:ext cx="5978523" cy="3424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047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3" y="280681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2982521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
            <a:ext cx="2988000" cy="6853335"/>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3"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7492850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9"/>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28319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11944275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8"/>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2"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6" y="1673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2"/>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4047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A034-A65D-4390-BD13-8447FE825FBC}"/>
              </a:ext>
            </a:extLst>
          </p:cNvPr>
          <p:cNvSpPr>
            <a:spLocks noGrp="1"/>
          </p:cNvSpPr>
          <p:nvPr>
            <p:ph type="title"/>
          </p:nvPr>
        </p:nvSpPr>
        <p:spPr/>
        <p:txBody>
          <a:bodyPr/>
          <a:lstStyle/>
          <a:p>
            <a:r>
              <a:rPr lang="en-US"/>
              <a:t>Click to edit Master title style</a:t>
            </a:r>
            <a:endParaRPr lang="en-GB"/>
          </a:p>
        </p:txBody>
      </p:sp>
      <p:sp>
        <p:nvSpPr>
          <p:cNvPr id="5" name="Text Placeholder 5">
            <a:extLst>
              <a:ext uri="{FF2B5EF4-FFF2-40B4-BE49-F238E27FC236}">
                <a16:creationId xmlns:a16="http://schemas.microsoft.com/office/drawing/2014/main" id="{A377402E-1D24-49FC-B926-2267175F320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6" name="Text Placeholder 5">
            <a:extLst>
              <a:ext uri="{FF2B5EF4-FFF2-40B4-BE49-F238E27FC236}">
                <a16:creationId xmlns:a16="http://schemas.microsoft.com/office/drawing/2014/main" id="{52DDD599-F77C-4BA7-AC66-3A1C6803B0D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413069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5"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8"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90"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8" y="1811336"/>
            <a:ext cx="1620581"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8"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4"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4"/>
            <a:ext cx="1620325"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8"/>
            <a:ext cx="1620325" cy="1474327"/>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90"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9" y="4074294"/>
            <a:ext cx="1620580" cy="531743"/>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9"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70" y="3431890"/>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3" y="5694846"/>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3" y="3431891"/>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6" y="5694847"/>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216583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5"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4" y="1811339"/>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9" y="1811339"/>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9" y="2148378"/>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9" y="2506171"/>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4" y="4048914"/>
            <a:ext cx="1620837"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9"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9"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9"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9"/>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9"/>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8"/>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1"/>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4"/>
            <a:ext cx="1609424" cy="1620837"/>
          </a:xfrm>
          <a:prstGeom prst="rect">
            <a:avLst/>
          </a:prstGeom>
          <a:solidFill>
            <a:schemeClr val="bg1">
              <a:lumMod val="95000"/>
            </a:schemeClr>
          </a:solidFill>
        </p:spPr>
        <p:txBody>
          <a:bodyPr tIns="504000" anchor="ctr" anchorCtr="0">
            <a:no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3"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3"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3"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46418585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9"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9"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9"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9"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9"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9"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4" y="1810801"/>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4" y="3202569"/>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4" y="343285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4" y="4195082"/>
            <a:ext cx="1620837" cy="1295401"/>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pPr marL="0" marR="0" lvl="0" indent="0" algn="ctr" defTabSz="914377"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4" y="5573263"/>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4" y="5803547"/>
            <a:ext cx="1620837" cy="362375"/>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3968189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2277976"/>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9"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3"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3"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3" y="3812205"/>
            <a:ext cx="1620839"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7" y="3812205"/>
            <a:ext cx="1620000" cy="1296000"/>
          </a:xfrm>
          <a:prstGeom prst="rect">
            <a:avLst/>
          </a:prstGeom>
          <a:solidFill>
            <a:schemeClr val="bg1">
              <a:lumMod val="95000"/>
            </a:schemeClr>
          </a:solidFill>
        </p:spPr>
        <p:txBody>
          <a:bodyPr tIns="504000" anchor="ctr" anchorCtr="0">
            <a:normAutofit/>
          </a:bodyPr>
          <a:lstStyle>
            <a:lvl1pPr marL="0" marR="0" indent="0" algn="ctr" defTabSz="914377"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7"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25125263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9"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6"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4" y="423165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1" y="5040000"/>
            <a:ext cx="530594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5544001"/>
            <a:ext cx="5317087" cy="619903"/>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1" y="5544000"/>
            <a:ext cx="5321917" cy="621851"/>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3724159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3" y="1811339"/>
            <a:ext cx="3471987"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5"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9"/>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4"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4" y="4176001"/>
            <a:ext cx="3468687"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2"/>
            <a:ext cx="3468687"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1"/>
            <a:ext cx="3473451"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7" y="4680000"/>
            <a:ext cx="3473451"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444641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5"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9"/>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71"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6" y="335848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3"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7"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3"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lvl="0" indent="0" algn="l" defTabSz="914377"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5" y="4680002"/>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1"/>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9"/>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9"/>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1"/>
            <a:ext cx="2520000" cy="296863"/>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1"/>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9680145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3" y="2804400"/>
            <a:ext cx="3276000"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4"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1"/>
            <a:ext cx="3275435"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3" y="3747601"/>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31753110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8" y="3990407"/>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8" y="3990407"/>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8" y="493360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8" y="493360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8" y="1811339"/>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8" y="1811339"/>
            <a:ext cx="4668133" cy="8208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8" y="275454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8" y="275454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96370490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7" y="1811339"/>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9"/>
            <a:ext cx="3276000"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7" y="1811339"/>
            <a:ext cx="3263052"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7" y="2754539"/>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9"/>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9"/>
            <a:ext cx="3265663"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7" y="3990407"/>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5" y="3990407"/>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7" y="3990407"/>
            <a:ext cx="3263053" cy="774000"/>
          </a:xfrm>
        </p:spPr>
        <p:txBody>
          <a:bodyPr/>
          <a:lstStyle>
            <a:lvl1pPr>
              <a:buNone/>
              <a:defRPr>
                <a:solidFill>
                  <a:schemeClr val="accent1"/>
                </a:solidFill>
              </a:defRPr>
            </a:lvl1pPr>
          </a:lstStyle>
          <a:p>
            <a:pPr marL="0" marR="0" lvl="0" indent="0" algn="l" defTabSz="914377"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7"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5"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7"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9"/>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7"/>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43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668699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69EB9BF-E2E2-4D8D-9B4C-2A067DBAD177}"/>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3" name="Text Placeholder 5">
            <a:extLst>
              <a:ext uri="{FF2B5EF4-FFF2-40B4-BE49-F238E27FC236}">
                <a16:creationId xmlns:a16="http://schemas.microsoft.com/office/drawing/2014/main" id="{09DF4997-5641-4435-B4B0-873BB9F2E5A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459974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9"/>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1" y="3848515"/>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10556456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2705803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3"/>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077545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8" y="0"/>
            <a:ext cx="5971327" cy="68580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4" y="626314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9287851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1" y="3517901"/>
            <a:ext cx="5975503"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1"/>
            <a:ext cx="5981700" cy="3340100"/>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1" y="0"/>
            <a:ext cx="5975503" cy="3341688"/>
          </a:xfrm>
          <a:prstGeom prst="rect">
            <a:avLst/>
          </a:prstGeom>
          <a:solidFill>
            <a:schemeClr val="bg1">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300" y="624514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2" y="624514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300"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9103986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7" y="0"/>
            <a:ext cx="3924000" cy="3340800"/>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377"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4" y="27288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40" y="272883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2" y="272883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4" y="626492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40" y="62649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2" y="6264930"/>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8997269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4" y="657226"/>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9"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1" y="1222507"/>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5170510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3" y="1811340"/>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10744004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268996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3939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0C6C-8C46-4C48-91EF-D933204F9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426ECE-FF0B-4F3F-BEE3-BA9740F71D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4572F0-DFFC-42F3-8DF4-F0759570D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03F666DB-B49E-4437-B13C-6C6B861CBC52}"/>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8DC74FEE-5DA4-49A8-9F3B-94D89E581CC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2211187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2116805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2"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6" y="3045600"/>
            <a:ext cx="2894671" cy="766800"/>
          </a:xfrm>
          <a:prstGeom prst="rect">
            <a:avLst/>
          </a:prstGeom>
        </p:spPr>
      </p:pic>
    </p:spTree>
    <p:extLst>
      <p:ext uri="{BB962C8B-B14F-4D97-AF65-F5344CB8AC3E}">
        <p14:creationId xmlns:p14="http://schemas.microsoft.com/office/powerpoint/2010/main" val="4222733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377" rtl="0" eaLnBrk="1" latinLnBrk="0" hangingPunct="1">
              <a:defRPr sz="100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33">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33">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1" y="1556269"/>
            <a:ext cx="3458564"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377"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377"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1" cy="446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377" rtl="0" eaLnBrk="1" latinLnBrk="0" hangingPunct="1">
              <a:lnSpc>
                <a:spcPct val="100000"/>
              </a:lnSpc>
              <a:spcBef>
                <a:spcPts val="0"/>
              </a:spcBef>
              <a:spcAft>
                <a:spcPts val="0"/>
              </a:spcAft>
              <a:buClr>
                <a:srgbClr val="000000"/>
              </a:buClr>
              <a:buSzPct val="100000"/>
              <a:buFont typeface="+mj-lt"/>
              <a:buNone/>
              <a:defRPr/>
            </a:pPr>
            <a:r>
              <a:rPr lang="en-GB" altLang="da-DK" sz="1051"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1" b="0" i="0" u="none" kern="1200" cap="none" noProof="1">
                <a:solidFill>
                  <a:srgbClr val="000000"/>
                </a:solidFill>
                <a:latin typeface="Times New Roman" panose="02020603050405020304" pitchFamily="18" charset="0"/>
                <a:ea typeface="+mn-ea"/>
                <a:cs typeface="+mn-cs"/>
              </a:rPr>
            </a:br>
            <a:r>
              <a:rPr lang="en-GB" altLang="da-DK" sz="1051" b="0" i="0" u="none" kern="1200" cap="none" noProof="1">
                <a:solidFill>
                  <a:srgbClr val="000000"/>
                </a:solidFill>
                <a:latin typeface="Times New Roman" panose="02020603050405020304" pitchFamily="18" charset="0"/>
                <a:ea typeface="+mn-ea"/>
                <a:cs typeface="+mn-cs"/>
              </a:rPr>
              <a:t>s</a:t>
            </a:r>
            <a:r>
              <a:rPr lang="en-GB" altLang="da-DK" sz="1051" b="0" i="0" u="none" cap="none" noProof="1">
                <a:solidFill>
                  <a:srgbClr val="000000"/>
                </a:solidFill>
                <a:latin typeface="Times New Roman" panose="02020603050405020304" pitchFamily="18" charset="0"/>
                <a:ea typeface="+mn-ea"/>
                <a:cs typeface="+mn-cs"/>
              </a:rPr>
              <a:t>elect </a:t>
            </a:r>
            <a:r>
              <a:rPr lang="en-GB" altLang="da-DK" sz="1051" b="1" i="0" u="none" cap="none" noProof="1">
                <a:solidFill>
                  <a:srgbClr val="000000"/>
                </a:solidFill>
                <a:latin typeface="Times New Roman" panose="02020603050405020304" pitchFamily="18" charset="0"/>
                <a:ea typeface="+mn-ea"/>
                <a:cs typeface="+mn-cs"/>
              </a:rPr>
              <a:t>Image Tools </a:t>
            </a:r>
            <a:r>
              <a:rPr lang="en-GB" altLang="da-DK" sz="1051" b="0" i="0" u="none" cap="none" noProof="1">
                <a:solidFill>
                  <a:srgbClr val="000000"/>
                </a:solidFill>
                <a:latin typeface="Times New Roman" panose="02020603050405020304" pitchFamily="18" charset="0"/>
                <a:ea typeface="+mn-ea"/>
                <a:cs typeface="+mn-cs"/>
              </a:rPr>
              <a:t>options on Templafy ribbon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and select </a:t>
            </a:r>
            <a:r>
              <a:rPr lang="en-GB" altLang="da-DK" sz="1051" b="1" i="0" u="none" cap="none" noProof="1">
                <a:solidFill>
                  <a:srgbClr val="000000"/>
                </a:solidFill>
                <a:latin typeface="Times New Roman" panose="02020603050405020304" pitchFamily="18" charset="0"/>
                <a:ea typeface="+mn-ea"/>
                <a:cs typeface="+mn-cs"/>
              </a:rPr>
              <a:t>Insert </a:t>
            </a:r>
            <a:r>
              <a:rPr lang="en-GB" altLang="da-DK" sz="1051" b="0" i="0" u="none" cap="none" noProof="1">
                <a:solidFill>
                  <a:srgbClr val="000000"/>
                </a:solidFill>
                <a:latin typeface="Times New Roman" panose="02020603050405020304" pitchFamily="18" charset="0"/>
                <a:ea typeface="+mn-ea"/>
                <a:cs typeface="+mn-cs"/>
              </a:rPr>
              <a:t>or </a:t>
            </a:r>
            <a:r>
              <a:rPr lang="en-GB" altLang="da-DK" sz="1051" b="1" i="0" u="none" cap="none" noProof="1">
                <a:solidFill>
                  <a:srgbClr val="000000"/>
                </a:solidFill>
                <a:latin typeface="Times New Roman" panose="02020603050405020304" pitchFamily="18" charset="0"/>
                <a:ea typeface="+mn-ea"/>
                <a:cs typeface="+mn-cs"/>
              </a:rPr>
              <a:t>Paste</a:t>
            </a:r>
            <a:r>
              <a:rPr lang="en-GB" altLang="da-DK" sz="1051" b="0" i="0" u="none" cap="none" noProof="1">
                <a:solidFill>
                  <a:srgbClr val="000000"/>
                </a:solidFill>
                <a:latin typeface="Times New Roman" panose="02020603050405020304" pitchFamily="18" charset="0"/>
                <a:ea typeface="+mn-ea"/>
                <a:cs typeface="+mn-cs"/>
              </a:rPr>
              <a:t>. Then move the picture </a:t>
            </a:r>
            <a:br>
              <a:rPr lang="en-GB" altLang="da-DK" sz="1051" b="0" i="0" u="none" cap="none" noProof="1">
                <a:solidFill>
                  <a:srgbClr val="000000"/>
                </a:solidFill>
                <a:latin typeface="Times New Roman" panose="02020603050405020304" pitchFamily="18" charset="0"/>
                <a:ea typeface="+mn-ea"/>
                <a:cs typeface="+mn-cs"/>
              </a:rPr>
            </a:br>
            <a:r>
              <a:rPr lang="en-GB" altLang="da-DK" sz="1051"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3996" indent="-143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1"/>
            <a:ext cx="3473451"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77"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79996" indent="-179996"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79996" indent="-179996"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3" y="4676636"/>
            <a:ext cx="475428" cy="176763"/>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40" y="3988872"/>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4" y="3256161"/>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3" y="2732346"/>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6" y="2350954"/>
            <a:ext cx="378293" cy="543367"/>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6" y="2558846"/>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3"/>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1"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2" y="1585889"/>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7" y="1787381"/>
            <a:ext cx="700483" cy="771465"/>
          </a:xfrm>
          <a:prstGeom prst="rect">
            <a:avLst/>
          </a:prstGeom>
        </p:spPr>
      </p:pic>
    </p:spTree>
    <p:extLst>
      <p:ext uri="{BB962C8B-B14F-4D97-AF65-F5344CB8AC3E}">
        <p14:creationId xmlns:p14="http://schemas.microsoft.com/office/powerpoint/2010/main" val="9839455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3"/>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21" name="Section Numbe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sp>
          <p:nvSpPr>
            <p:cNvPr id="24" name="Timeslot"/>
            <p:cNvSpPr txBox="1">
              <a:spLocks/>
            </p:cNvSpPr>
            <p:nvPr userDrawn="1"/>
          </p:nvSpPr>
          <p:spPr>
            <a:xfrm>
              <a:off x="7696160" y="2085631"/>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28" name="Responsible"/>
            <p:cNvSpPr txBox="1">
              <a:spLocks/>
            </p:cNvSpPr>
            <p:nvPr userDrawn="1"/>
          </p:nvSpPr>
          <p:spPr>
            <a:xfrm>
              <a:off x="6209330" y="2085631"/>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29" name="Duration"/>
            <p:cNvSpPr txBox="1">
              <a:spLocks/>
            </p:cNvSpPr>
            <p:nvPr userDrawn="1"/>
          </p:nvSpPr>
          <p:spPr>
            <a:xfrm>
              <a:off x="9043221" y="2085631"/>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33" name="Section Number"/>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35" name="Timeslot"/>
            <p:cNvSpPr txBox="1">
              <a:spLocks/>
            </p:cNvSpPr>
            <p:nvPr userDrawn="1"/>
          </p:nvSpPr>
          <p:spPr>
            <a:xfrm>
              <a:off x="7696160" y="2616963"/>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36" name="Responsible"/>
            <p:cNvSpPr txBox="1">
              <a:spLocks/>
            </p:cNvSpPr>
            <p:nvPr userDrawn="1"/>
          </p:nvSpPr>
          <p:spPr>
            <a:xfrm>
              <a:off x="6209330" y="2616963"/>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37" name="Duration"/>
            <p:cNvSpPr txBox="1">
              <a:spLocks/>
            </p:cNvSpPr>
            <p:nvPr userDrawn="1"/>
          </p:nvSpPr>
          <p:spPr>
            <a:xfrm>
              <a:off x="9043221" y="2616963"/>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grpSp>
        <p:nvGrpSpPr>
          <p:cNvPr id="8" name="SP Agenda Subsection" hidden="1"/>
          <p:cNvGrpSpPr>
            <a:grpSpLocks/>
          </p:cNvGrpSpPr>
          <p:nvPr userDrawn="1"/>
        </p:nvGrpSpPr>
        <p:grpSpPr>
          <a:xfrm>
            <a:off x="561176" y="2943457"/>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033">
                <a:tabLst>
                  <a:tab pos="9511825" algn="l"/>
                </a:tabLst>
              </a:pPr>
              <a:r>
                <a:rPr lang="en-US" sz="2800" dirty="0"/>
                <a:t>&lt;TEXT&gt;</a:t>
              </a:r>
            </a:p>
          </p:txBody>
        </p:sp>
        <p:sp>
          <p:nvSpPr>
            <p:cNvPr id="40" name="Section Number"/>
            <p:cNvSpPr txBox="1">
              <a:spLocks/>
            </p:cNvSpPr>
            <p:nvPr userDrawn="1"/>
          </p:nvSpPr>
          <p:spPr>
            <a:xfrm>
              <a:off x="2265804" y="3155687"/>
              <a:ext cx="379556" cy="369332"/>
            </a:xfrm>
            <a:prstGeom prst="rect">
              <a:avLst/>
            </a:prstGeom>
            <a:noFill/>
          </p:spPr>
          <p:txBody>
            <a:bodyPr wrap="none" rtlCol="0" anchor="ctr">
              <a:noAutofit/>
            </a:bodyPr>
            <a:lstStyle/>
            <a:p>
              <a:pPr algn="ctr"/>
              <a:r>
                <a:rPr lang="en-US" sz="2800" dirty="0">
                  <a:solidFill>
                    <a:srgbClr val="000000">
                      <a:alpha val="0"/>
                    </a:srgbClr>
                  </a:solidFill>
                </a:rPr>
                <a:t>&lt;N&gt;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sp>
          <p:nvSpPr>
            <p:cNvPr id="42" name="Timeslot"/>
            <p:cNvSpPr txBox="1">
              <a:spLocks/>
            </p:cNvSpPr>
            <p:nvPr userDrawn="1"/>
          </p:nvSpPr>
          <p:spPr>
            <a:xfrm>
              <a:off x="7696160" y="3155687"/>
              <a:ext cx="1257061" cy="369332"/>
            </a:xfrm>
            <a:prstGeom prst="rect">
              <a:avLst/>
            </a:prstGeom>
            <a:noFill/>
          </p:spPr>
          <p:txBody>
            <a:bodyPr wrap="none" rtlCol="0" anchor="ctr">
              <a:noAutofit/>
            </a:bodyPr>
            <a:lstStyle/>
            <a:p>
              <a:pPr algn="l"/>
              <a:r>
                <a:rPr lang="en-US" sz="2800" dirty="0">
                  <a:solidFill>
                    <a:srgbClr val="000000">
                      <a:alpha val="0"/>
                    </a:srgbClr>
                  </a:solidFill>
                </a:rPr>
                <a:t>&lt;TIMESLOT&gt;</a:t>
              </a:r>
            </a:p>
          </p:txBody>
        </p:sp>
        <p:sp>
          <p:nvSpPr>
            <p:cNvPr id="43" name="Responsible"/>
            <p:cNvSpPr txBox="1">
              <a:spLocks/>
            </p:cNvSpPr>
            <p:nvPr userDrawn="1"/>
          </p:nvSpPr>
          <p:spPr>
            <a:xfrm>
              <a:off x="6209330" y="3155687"/>
              <a:ext cx="1388067" cy="369332"/>
            </a:xfrm>
            <a:prstGeom prst="rect">
              <a:avLst/>
            </a:prstGeom>
            <a:noFill/>
          </p:spPr>
          <p:txBody>
            <a:bodyPr wrap="none" rtlCol="0" anchor="ctr">
              <a:noAutofit/>
            </a:bodyPr>
            <a:lstStyle/>
            <a:p>
              <a:pPr algn="l"/>
              <a:r>
                <a:rPr lang="en-US" sz="2800" dirty="0">
                  <a:solidFill>
                    <a:srgbClr val="000000">
                      <a:alpha val="0"/>
                    </a:srgbClr>
                  </a:solidFill>
                </a:rPr>
                <a:t>&lt;RESPONSIBLE&gt;</a:t>
              </a:r>
            </a:p>
          </p:txBody>
        </p:sp>
        <p:sp>
          <p:nvSpPr>
            <p:cNvPr id="44" name="Duration"/>
            <p:cNvSpPr txBox="1">
              <a:spLocks/>
            </p:cNvSpPr>
            <p:nvPr userDrawn="1"/>
          </p:nvSpPr>
          <p:spPr>
            <a:xfrm>
              <a:off x="9043221" y="3155687"/>
              <a:ext cx="684723" cy="369332"/>
            </a:xfrm>
            <a:prstGeom prst="rect">
              <a:avLst/>
            </a:prstGeom>
            <a:noFill/>
          </p:spPr>
          <p:txBody>
            <a:bodyPr wrap="none" rtlCol="0" anchor="ctr">
              <a:noAutofit/>
            </a:bodyPr>
            <a:lstStyle/>
            <a:p>
              <a:pPr algn="l"/>
              <a:r>
                <a:rPr lang="en-US" sz="2800" dirty="0">
                  <a:solidFill>
                    <a:srgbClr val="000000">
                      <a:alpha val="0"/>
                    </a:srgbClr>
                  </a:solidFill>
                </a:rPr>
                <a:t>&lt;DURATION&gt;</a:t>
              </a:r>
            </a:p>
          </p:txBody>
        </p:sp>
      </p:grpSp>
      <p:grpSp>
        <p:nvGrpSpPr>
          <p:cNvPr id="9" name="SP Agenda Subsection Highlight" hidden="1"/>
          <p:cNvGrpSpPr>
            <a:grpSpLocks/>
          </p:cNvGrpSpPr>
          <p:nvPr userDrawn="1"/>
        </p:nvGrpSpPr>
        <p:grpSpPr>
          <a:xfrm>
            <a:off x="561176" y="3502823"/>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033">
                <a:tabLst>
                  <a:tab pos="9511825" algn="l"/>
                </a:tabLst>
              </a:pPr>
              <a:r>
                <a:rPr lang="en-US" sz="2800" b="0" dirty="0">
                  <a:solidFill>
                    <a:srgbClr val="FF0000"/>
                  </a:solidFill>
                </a:rPr>
                <a:t>&lt;TEXT&gt;</a:t>
              </a:r>
            </a:p>
          </p:txBody>
        </p:sp>
        <p:sp>
          <p:nvSpPr>
            <p:cNvPr id="47" name="Section Number"/>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2800" b="0" dirty="0">
                  <a:solidFill>
                    <a:srgbClr val="000000">
                      <a:alpha val="0"/>
                    </a:srgbClr>
                  </a:solidFill>
                </a:rPr>
                <a:t>&lt;N&gt;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sp>
          <p:nvSpPr>
            <p:cNvPr id="49" name="Timeslot"/>
            <p:cNvSpPr txBox="1">
              <a:spLocks/>
            </p:cNvSpPr>
            <p:nvPr userDrawn="1"/>
          </p:nvSpPr>
          <p:spPr>
            <a:xfrm>
              <a:off x="7696160" y="3694411"/>
              <a:ext cx="1257061" cy="369332"/>
            </a:xfrm>
            <a:prstGeom prst="rect">
              <a:avLst/>
            </a:prstGeom>
            <a:grpFill/>
          </p:spPr>
          <p:txBody>
            <a:bodyPr wrap="none" rtlCol="0" anchor="ctr">
              <a:noAutofit/>
            </a:bodyPr>
            <a:lstStyle/>
            <a:p>
              <a:pPr algn="l"/>
              <a:r>
                <a:rPr lang="en-US" sz="2800" b="0" dirty="0">
                  <a:solidFill>
                    <a:srgbClr val="000000">
                      <a:alpha val="0"/>
                    </a:srgbClr>
                  </a:solidFill>
                </a:rPr>
                <a:t>&lt;TIMESLOT&gt;</a:t>
              </a:r>
            </a:p>
          </p:txBody>
        </p:sp>
        <p:sp>
          <p:nvSpPr>
            <p:cNvPr id="50" name="Responsible"/>
            <p:cNvSpPr txBox="1">
              <a:spLocks/>
            </p:cNvSpPr>
            <p:nvPr userDrawn="1"/>
          </p:nvSpPr>
          <p:spPr>
            <a:xfrm>
              <a:off x="6209330" y="3694411"/>
              <a:ext cx="1388067" cy="369332"/>
            </a:xfrm>
            <a:prstGeom prst="rect">
              <a:avLst/>
            </a:prstGeom>
            <a:grpFill/>
          </p:spPr>
          <p:txBody>
            <a:bodyPr wrap="none" rtlCol="0" anchor="ctr">
              <a:noAutofit/>
            </a:bodyPr>
            <a:lstStyle/>
            <a:p>
              <a:pPr algn="l"/>
              <a:r>
                <a:rPr lang="en-US" sz="2800" b="0" dirty="0">
                  <a:solidFill>
                    <a:srgbClr val="000000">
                      <a:alpha val="0"/>
                    </a:srgbClr>
                  </a:solidFill>
                </a:rPr>
                <a:t>&lt;RESPONSIBLE&gt;</a:t>
              </a:r>
            </a:p>
          </p:txBody>
        </p:sp>
        <p:sp>
          <p:nvSpPr>
            <p:cNvPr id="51" name="Duration"/>
            <p:cNvSpPr txBox="1">
              <a:spLocks/>
            </p:cNvSpPr>
            <p:nvPr userDrawn="1"/>
          </p:nvSpPr>
          <p:spPr>
            <a:xfrm>
              <a:off x="9043221" y="3694411"/>
              <a:ext cx="684723" cy="369332"/>
            </a:xfrm>
            <a:prstGeom prst="rect">
              <a:avLst/>
            </a:prstGeom>
            <a:grpFill/>
          </p:spPr>
          <p:txBody>
            <a:bodyPr wrap="none" rtlCol="0" anchor="ctr">
              <a:noAutofit/>
            </a:bodyPr>
            <a:lstStyle/>
            <a:p>
              <a:pPr algn="l"/>
              <a:r>
                <a:rPr lang="en-US" sz="2800" b="0" dirty="0">
                  <a:solidFill>
                    <a:srgbClr val="000000">
                      <a:alpha val="0"/>
                    </a:srgbClr>
                  </a:solidFill>
                </a:rPr>
                <a:t>&lt;DURATION&gt;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2976513762"/>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800" y="193304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033">
                <a:tabLst>
                  <a:tab pos="9511825"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185761013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A7D-72C6-4E62-8465-5CB285631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305294-23CE-4423-8541-4CA6667A3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091C370-7CFA-4780-B748-C7AE33601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5">
            <a:extLst>
              <a:ext uri="{FF2B5EF4-FFF2-40B4-BE49-F238E27FC236}">
                <a16:creationId xmlns:a16="http://schemas.microsoft.com/office/drawing/2014/main" id="{5FAB9966-884A-43C1-BB94-8396388BE2D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Date</a:t>
            </a:r>
            <a:endParaRPr lang="en-GB" dirty="0"/>
          </a:p>
        </p:txBody>
      </p:sp>
      <p:sp>
        <p:nvSpPr>
          <p:cNvPr id="8" name="Text Placeholder 5">
            <a:extLst>
              <a:ext uri="{FF2B5EF4-FFF2-40B4-BE49-F238E27FC236}">
                <a16:creationId xmlns:a16="http://schemas.microsoft.com/office/drawing/2014/main" id="{FCA6773C-61D0-493C-AE0F-2958909FD040}"/>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tx1">
                    <a:lumMod val="50000"/>
                    <a:lumOff val="50000"/>
                  </a:schemeClr>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989797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pic>
        <p:nvPicPr>
          <p:cNvPr id="1328123565" name="image" descr="{&quot;templafy&quot;:{&quot;id&quot;:&quot;99c77f89-e2ae-41fd-8a51-1b689fc32e0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a7814a23-4c30-41e2-9fcd-d4265d5ac7fe&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70824660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dirty="0"/>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dirty="0"/>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dirty="0"/>
              <a:t>Client Logo</a:t>
            </a:r>
          </a:p>
        </p:txBody>
      </p:sp>
      <p:pic>
        <p:nvPicPr>
          <p:cNvPr id="699976228" name="image" descr="{&quot;templafy&quot;:{&quot;id&quot;:&quot;486aa246-ae59-4885-8aa7-441ec892787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25e51d2c-4b29-484e-8239-b64ce64f5da9&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
        <p:nvSpPr>
          <p:cNvPr id="13" name="DATE" descr="{&quot;templafy&quot;:{&quot;id&quot;:&quot;129cd369-923d-4c5a-8227-d791bb82c170&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dirty="0">
                <a:solidFill>
                  <a:schemeClr val="tx1"/>
                </a:solidFill>
              </a:rPr>
              <a:t>17 August 2022</a:t>
            </a:r>
          </a:p>
        </p:txBody>
      </p:sp>
    </p:spTree>
    <p:extLst>
      <p:ext uri="{BB962C8B-B14F-4D97-AF65-F5344CB8AC3E}">
        <p14:creationId xmlns:p14="http://schemas.microsoft.com/office/powerpoint/2010/main" val="2812028303"/>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dirty="0"/>
              <a:t>Style one (Subtitle)</a:t>
            </a:r>
          </a:p>
          <a:p>
            <a:pPr lvl="1"/>
            <a:r>
              <a:rPr lang="en-US" dirty="0"/>
              <a:t>Style two (Presenter/Client name)</a:t>
            </a:r>
          </a:p>
          <a:p>
            <a:pPr lvl="2"/>
            <a:r>
              <a:rPr lang="en-US" dirty="0"/>
              <a:t>Style three</a:t>
            </a:r>
          </a:p>
          <a:p>
            <a:pPr lvl="4"/>
            <a:r>
              <a:rPr lang="en-US" dirty="0"/>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dirty="0"/>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7cc8b91d-213c-4dd4-9467-f9fb1aa92bab&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
        <p:nvSpPr>
          <p:cNvPr id="9" name="DATE" descr="{&quot;templafy&quot;:{&quot;id&quot;:&quot;02919332-3917-4bf9-a17d-d7ba2359bfd0&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dirty="0">
                <a:solidFill>
                  <a:schemeClr val="bg1"/>
                </a:solidFill>
              </a:rPr>
              <a:t>17 August 2022</a:t>
            </a:r>
          </a:p>
        </p:txBody>
      </p:sp>
    </p:spTree>
    <p:extLst>
      <p:ext uri="{BB962C8B-B14F-4D97-AF65-F5344CB8AC3E}">
        <p14:creationId xmlns:p14="http://schemas.microsoft.com/office/powerpoint/2010/main" val="2375558339"/>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dirty="0">
                <a:ln>
                  <a:noFill/>
                </a:ln>
                <a:solidFill>
                  <a:schemeClr val="tx1"/>
                </a:solidFill>
                <a:effectLst/>
                <a:uLnTx/>
                <a:uFillTx/>
                <a:latin typeface="+mn-lt"/>
                <a:ea typeface="+mj-ea"/>
                <a:cs typeface="+mj-cs"/>
              </a:rPr>
              <a:t>Thank you</a:t>
            </a:r>
            <a:endParaRPr lang="en-GB" sz="6600" b="1" dirty="0">
              <a:solidFill>
                <a:schemeClr val="tx1"/>
              </a:solidFill>
            </a:endParaRPr>
          </a:p>
        </p:txBody>
      </p:sp>
      <p:pic>
        <p:nvPicPr>
          <p:cNvPr id="473525346" name="image" descr="{&quot;templafy&quot;:{&quot;id&quot;:&quot;d66ba0c6-6381-4985-baba-af0f9ad25155&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98c69a48-2da2-43b8-a3fb-65cebcddf567&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40814954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dirty="0"/>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9" name="MOTT MACDONALD" descr="{&quot;templafy&quot;:{&quot;id&quot;:&quot;8551704e-7c41-45a0-919a-e52fd51a4079&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1" name="CLASS" descr="{&quot;templafy&quot;:{&quot;id&quot;:&quot;60e2a9a4-b0cc-4d47-9a55-b4c912261d8c&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7328173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dirty="0"/>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27968837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0219223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9EBA-0883-4392-93DE-7BBDCB2DAB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8812783-B49C-471C-9EE0-E664036DA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5">
            <a:extLst>
              <a:ext uri="{FF2B5EF4-FFF2-40B4-BE49-F238E27FC236}">
                <a16:creationId xmlns:a16="http://schemas.microsoft.com/office/drawing/2014/main" id="{2F07B3F9-A841-45EB-B470-2E47FC02D484}"/>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E1CF888-4AA0-4F47-B734-A5EA316ADB22}"/>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50457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7" name="MOTT MACDONALD" descr="{&quot;templafy&quot;:{&quot;id&quot;:&quot;76d2405a-9944-47d5-b05a-d9d0b450edfc&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8" name="CLASS" descr="{&quot;templafy&quot;:{&quot;id&quot;:&quot;2359efa4-89fb-4b59-b947-2583de299553&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317768573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199333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60008912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20" name="MOTT MACDONALD" descr="{&quot;templafy&quot;:{&quot;id&quot;:&quot;2f3fe1a9-f1fe-431c-8dd4-6fbd89a7dad1&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21" name="CLASS" descr="{&quot;templafy&quot;:{&quot;id&quot;:&quot;2aeeca62-2d2f-448d-9e19-856e748e980a&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45923178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C055006-F2D7-41AC-B3D8-06D622FA7A5E}"/>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4390434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dirty="0"/>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24969000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dirty="0"/>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dirty="0"/>
          </a:p>
        </p:txBody>
      </p:sp>
      <p:sp>
        <p:nvSpPr>
          <p:cNvPr id="18" name="MOTT MACDONALD" descr="{&quot;templafy&quot;:{&quot;id&quot;:&quot;9a2bfe3b-269d-4ee5-bd1d-3086abea8ead&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dirty="0">
                <a:solidFill>
                  <a:schemeClr val="bg1"/>
                </a:solidFill>
              </a:rPr>
              <a:t>Mott MacDonald</a:t>
            </a:r>
          </a:p>
        </p:txBody>
      </p:sp>
      <p:sp>
        <p:nvSpPr>
          <p:cNvPr id="19" name="CLASS" descr="{&quot;templafy&quot;:{&quot;id&quot;:&quot;39d16c32-779e-4dea-be06-3eae0f21c906&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2005223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dirty="0"/>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418758095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dirty="0">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dirty="0"/>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dirty="0"/>
          </a:p>
        </p:txBody>
      </p:sp>
    </p:spTree>
    <p:extLst>
      <p:ext uri="{BB962C8B-B14F-4D97-AF65-F5344CB8AC3E}">
        <p14:creationId xmlns:p14="http://schemas.microsoft.com/office/powerpoint/2010/main" val="10291693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dirty="0"/>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dirty="0"/>
              <a:t>Title style – 1 line only</a:t>
            </a:r>
          </a:p>
        </p:txBody>
      </p:sp>
      <p:sp>
        <p:nvSpPr>
          <p:cNvPr id="18" name="CLASS" descr="{&quot;templafy&quot;:{&quot;id&quot;:&quot;66c518be-6136-4409-bb60-84c46be67953&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bg1"/>
              </a:solidFill>
            </a:endParaRPr>
          </a:p>
        </p:txBody>
      </p:sp>
    </p:spTree>
    <p:extLst>
      <p:ext uri="{BB962C8B-B14F-4D97-AF65-F5344CB8AC3E}">
        <p14:creationId xmlns:p14="http://schemas.microsoft.com/office/powerpoint/2010/main" val="4701187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513E-D2B4-41BE-BADF-CD1C64609D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C897FF-47E8-4CDD-898D-DB946D3EA2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9F4DA4-AD8C-4996-BA1B-CBDE067D0B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5">
            <a:extLst>
              <a:ext uri="{FF2B5EF4-FFF2-40B4-BE49-F238E27FC236}">
                <a16:creationId xmlns:a16="http://schemas.microsoft.com/office/drawing/2014/main" id="{0F74876A-0112-4054-B079-C50EA2C2C065}"/>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86458208-B7DA-4122-9BCD-228D8F79AA94}"/>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00198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dirty="0"/>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50645012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dirty="0"/>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7623121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dirty="0"/>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84898112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dirty="0"/>
              <a:t>INSERT IMAGE HERE</a:t>
            </a:r>
            <a:endParaRPr lang="en-GB" dirty="0"/>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dirty="0"/>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14287342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dirty="0"/>
              <a:t>INSERT IMAGE HERE</a:t>
            </a:r>
            <a:endParaRPr lang="en-GB" dirty="0"/>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dirty="0"/>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dirty="0"/>
              <a:t>Subtitle – 1 line only</a:t>
            </a:r>
          </a:p>
        </p:txBody>
      </p:sp>
    </p:spTree>
    <p:extLst>
      <p:ext uri="{BB962C8B-B14F-4D97-AF65-F5344CB8AC3E}">
        <p14:creationId xmlns:p14="http://schemas.microsoft.com/office/powerpoint/2010/main" val="319584856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dirty="0"/>
              <a:t>INSERT IMAGE HERE</a:t>
            </a:r>
            <a:endParaRPr lang="en-GB" dirty="0"/>
          </a:p>
        </p:txBody>
      </p:sp>
    </p:spTree>
    <p:extLst>
      <p:ext uri="{BB962C8B-B14F-4D97-AF65-F5344CB8AC3E}">
        <p14:creationId xmlns:p14="http://schemas.microsoft.com/office/powerpoint/2010/main" val="377280707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C1BBD0-21A1-4954-8C73-29A3AC5AD01B}"/>
              </a:ext>
            </a:extLst>
          </p:cNvPr>
          <p:cNvSpPr>
            <a:spLocks noGrp="1"/>
          </p:cNvSpPr>
          <p:nvPr>
            <p:ph type="ftr" sz="quarter" idx="10"/>
          </p:nvPr>
        </p:nvSpPr>
        <p:spPr>
          <a:xfrm>
            <a:off x="3595511" y="6540333"/>
            <a:ext cx="5000980" cy="143116"/>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99FC9480-5EAA-4140-B550-A0A28B5BC285}"/>
              </a:ext>
            </a:extLst>
          </p:cNvPr>
          <p:cNvSpPr>
            <a:spLocks noGrp="1"/>
          </p:cNvSpPr>
          <p:nvPr>
            <p:ph type="sldNum" sz="quarter" idx="11"/>
          </p:nvPr>
        </p:nvSpPr>
        <p:spPr>
          <a:xfrm>
            <a:off x="11097070" y="6552215"/>
            <a:ext cx="567743" cy="131235"/>
          </a:xfrm>
          <a:prstGeom prst="rect">
            <a:avLst/>
          </a:prstGeom>
        </p:spPr>
        <p:txBody>
          <a:bodyPr/>
          <a:lstStyle/>
          <a:p>
            <a:pPr defTabSz="1218866"/>
            <a:fld id="{2490C926-4C7A-4456-B603-8FB00524CD8E}" type="slidenum">
              <a:rPr lang="en-GB" smtClean="0"/>
              <a:pPr defTabSz="1218866"/>
              <a:t>‹#›</a:t>
            </a:fld>
            <a:endParaRPr lang="en-GB" dirty="0"/>
          </a:p>
        </p:txBody>
      </p:sp>
    </p:spTree>
    <p:extLst>
      <p:ext uri="{BB962C8B-B14F-4D97-AF65-F5344CB8AC3E}">
        <p14:creationId xmlns:p14="http://schemas.microsoft.com/office/powerpoint/2010/main" val="31475674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389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2492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602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A0DA-320A-4683-A440-6DC0B665B2A8}"/>
              </a:ext>
            </a:extLst>
          </p:cNvPr>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4F14733-1572-485B-8BA1-DAAC6B732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C8B60-B319-494C-93C4-64E5CB67A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39C3A5-47FE-4B54-93D0-9C35149E3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AB772-988C-4389-9F51-FCA14E6CB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5">
            <a:extLst>
              <a:ext uri="{FF2B5EF4-FFF2-40B4-BE49-F238E27FC236}">
                <a16:creationId xmlns:a16="http://schemas.microsoft.com/office/drawing/2014/main" id="{04A9A915-4FE4-4C4C-9AB4-22A73A31899C}"/>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4" name="Text Placeholder 5">
            <a:extLst>
              <a:ext uri="{FF2B5EF4-FFF2-40B4-BE49-F238E27FC236}">
                <a16:creationId xmlns:a16="http://schemas.microsoft.com/office/drawing/2014/main" id="{4AA46427-AD69-4F9E-993A-6BE83AEE9F15}"/>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132560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95128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0788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9084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50398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7075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983460760" name="image" descr="{&quot;templafy&quot;:{&quot;id&quot;:&quot;9df8a429-3a02-4031-b9bb-f05090ada7b6&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190857905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248486874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hape 02">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36908898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hape 02">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8E7F37A-D2AD-4390-83E8-52AF7E2DA27E}"/>
              </a:ext>
            </a:extLst>
          </p:cNvPr>
          <p:cNvSpPr>
            <a:spLocks noGrp="1"/>
          </p:cNvSpPr>
          <p:nvPr>
            <p:ph type="pic" sz="quarter" idx="12" hasCustomPrompt="1"/>
          </p:nvPr>
        </p:nvSpPr>
        <p:spPr>
          <a:xfrm>
            <a:off x="4845635" y="-9832"/>
            <a:ext cx="7361241" cy="6867832"/>
          </a:xfrm>
          <a:custGeom>
            <a:avLst/>
            <a:gdLst>
              <a:gd name="connsiteX0" fmla="*/ 7349492 w 7359324"/>
              <a:gd name="connsiteY0" fmla="*/ 0 h 6867832"/>
              <a:gd name="connsiteX1" fmla="*/ 7359324 w 7359324"/>
              <a:gd name="connsiteY1" fmla="*/ 6867832 h 6867832"/>
              <a:gd name="connsiteX2" fmla="*/ 2381784 w 7359324"/>
              <a:gd name="connsiteY2" fmla="*/ 6867832 h 6867832"/>
              <a:gd name="connsiteX3" fmla="*/ 0 w 7359324"/>
              <a:gd name="connsiteY3" fmla="*/ 8251 h 6867832"/>
            </a:gdLst>
            <a:ahLst/>
            <a:cxnLst>
              <a:cxn ang="0">
                <a:pos x="connsiteX0" y="connsiteY0"/>
              </a:cxn>
              <a:cxn ang="0">
                <a:pos x="connsiteX1" y="connsiteY1"/>
              </a:cxn>
              <a:cxn ang="0">
                <a:pos x="connsiteX2" y="connsiteY2"/>
              </a:cxn>
              <a:cxn ang="0">
                <a:pos x="connsiteX3" y="connsiteY3"/>
              </a:cxn>
            </a:cxnLst>
            <a:rect l="l" t="t" r="r" b="b"/>
            <a:pathLst>
              <a:path w="7359324" h="6867832">
                <a:moveTo>
                  <a:pt x="7349492" y="0"/>
                </a:moveTo>
                <a:cubicBezTo>
                  <a:pt x="7356047" y="2289277"/>
                  <a:pt x="7352769" y="4578555"/>
                  <a:pt x="7359324" y="6867832"/>
                </a:cubicBezTo>
                <a:lnTo>
                  <a:pt x="2381784" y="6867832"/>
                </a:lnTo>
                <a:lnTo>
                  <a:pt x="0" y="8251"/>
                </a:lnTo>
                <a:close/>
              </a:path>
            </a:pathLst>
          </a:custGeom>
          <a:solidFill>
            <a:schemeClr val="bg2"/>
          </a:solidFill>
        </p:spPr>
        <p:txBody>
          <a:bodyPr vert="horz" wrap="square" lIns="72000" tIns="0" rIns="72000" bIns="0" rtlCol="0" anchor="ctr">
            <a:noAutofit/>
          </a:bodyPr>
          <a:lstStyle>
            <a:lvl1pPr algn="ctr">
              <a:defRPr lang="en-GB" sz="1800" b="1" dirty="0">
                <a:solidFill>
                  <a:sysClr val="windowText" lastClr="000000"/>
                </a:solidFill>
              </a:defRPr>
            </a:lvl1pPr>
          </a:lstStyle>
          <a:p>
            <a:pPr lvl="0" algn="ctr"/>
            <a:r>
              <a:rPr lang="en-US" dirty="0"/>
              <a:t>Insert image here</a:t>
            </a:r>
            <a:endParaRPr lang="en-GB" dirty="0"/>
          </a:p>
        </p:txBody>
      </p:sp>
      <p:sp>
        <p:nvSpPr>
          <p:cNvPr id="16" name="Title" descr="{&quot;templafy&quot;:{&quot;id&quot;:&quot;5755cf13-431b-4e0a-b9bb-3c9ce3564f7d&quot;}}" title="text">
            <a:extLst>
              <a:ext uri="{FF2B5EF4-FFF2-40B4-BE49-F238E27FC236}">
                <a16:creationId xmlns:a16="http://schemas.microsoft.com/office/drawing/2014/main" id="{B2CBC677-E973-44F6-A1A2-974C91E81316}"/>
              </a:ext>
            </a:extLst>
          </p:cNvPr>
          <p:cNvSpPr>
            <a:spLocks noGrp="1"/>
          </p:cNvSpPr>
          <p:nvPr>
            <p:ph type="title" hasCustomPrompt="1"/>
          </p:nvPr>
        </p:nvSpPr>
        <p:spPr>
          <a:xfrm>
            <a:off x="527056" y="2974207"/>
            <a:ext cx="5087807" cy="564129"/>
          </a:xfrm>
          <a:prstGeom prst="rect">
            <a:avLst/>
          </a:prstGeom>
        </p:spPr>
        <p:txBody>
          <a:bodyPr wrap="square" lIns="0" anchor="b">
            <a:spAutoFit/>
          </a:bodyPr>
          <a:lstStyle>
            <a:lvl1pPr>
              <a:lnSpc>
                <a:spcPct val="100000"/>
              </a:lnSpc>
              <a:spcBef>
                <a:spcPts val="0"/>
              </a:spcBef>
              <a:spcAft>
                <a:spcPts val="0"/>
              </a:spcAft>
              <a:defRPr sz="3600" b="1">
                <a:solidFill>
                  <a:schemeClr val="bg1"/>
                </a:solidFill>
              </a:defRPr>
            </a:lvl1pPr>
          </a:lstStyle>
          <a:p>
            <a:r>
              <a:rPr lang="en-GB" dirty="0"/>
              <a:t>Title here</a:t>
            </a:r>
          </a:p>
        </p:txBody>
      </p:sp>
      <p:sp>
        <p:nvSpPr>
          <p:cNvPr id="17" name="Subtitle">
            <a:extLst>
              <a:ext uri="{FF2B5EF4-FFF2-40B4-BE49-F238E27FC236}">
                <a16:creationId xmlns:a16="http://schemas.microsoft.com/office/drawing/2014/main" id="{BCB08BB5-8C51-4595-BECD-C26BF1C1F42F}"/>
              </a:ext>
            </a:extLst>
          </p:cNvPr>
          <p:cNvSpPr>
            <a:spLocks noGrp="1"/>
          </p:cNvSpPr>
          <p:nvPr>
            <p:ph type="subTitle" idx="1" hasCustomPrompt="1"/>
          </p:nvPr>
        </p:nvSpPr>
        <p:spPr>
          <a:xfrm>
            <a:off x="527055" y="3746267"/>
            <a:ext cx="5087807" cy="338554"/>
          </a:xfrm>
          <a:prstGeom prst="rect">
            <a:avLst/>
          </a:prstGeom>
        </p:spPr>
        <p:txBody>
          <a:bodyPr wrap="square"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Aft>
                <a:spcPts val="0"/>
              </a:spcAft>
              <a:buNone/>
              <a:tabLst>
                <a:tab pos="0" algn="l"/>
              </a:tabLst>
              <a:defRPr sz="2666">
                <a:solidFill>
                  <a:schemeClr val="bg1"/>
                </a:solidFill>
              </a:defRPr>
            </a:lvl2pPr>
            <a:lvl3pPr marL="0" indent="0" algn="l">
              <a:lnSpc>
                <a:spcPct val="100000"/>
              </a:lnSpc>
              <a:spcAft>
                <a:spcPts val="0"/>
              </a:spcAft>
              <a:buNone/>
              <a:tabLst>
                <a:tab pos="0" algn="l"/>
              </a:tabLst>
              <a:defRPr sz="2666">
                <a:solidFill>
                  <a:schemeClr val="bg1"/>
                </a:solidFill>
              </a:defRPr>
            </a:lvl3pPr>
            <a:lvl4pPr marL="0" indent="0" algn="l">
              <a:lnSpc>
                <a:spcPct val="100000"/>
              </a:lnSpc>
              <a:spcAft>
                <a:spcPts val="0"/>
              </a:spcAft>
              <a:buNone/>
              <a:tabLst>
                <a:tab pos="0" algn="l"/>
              </a:tabLst>
              <a:defRPr sz="2666">
                <a:solidFill>
                  <a:schemeClr val="bg1"/>
                </a:solidFill>
              </a:defRPr>
            </a:lvl4pPr>
            <a:lvl5pPr marL="0" indent="0" algn="l">
              <a:lnSpc>
                <a:spcPct val="100000"/>
              </a:lnSpc>
              <a:spcAft>
                <a:spcPts val="0"/>
              </a:spcAft>
              <a:buNone/>
              <a:tabLst>
                <a:tab pos="0" algn="l"/>
              </a:tabLst>
              <a:defRPr sz="2666">
                <a:solidFill>
                  <a:schemeClr val="bg1"/>
                </a:solidFill>
              </a:defRPr>
            </a:lvl5pPr>
            <a:lvl6pPr marL="0" indent="0" algn="l">
              <a:lnSpc>
                <a:spcPct val="100000"/>
              </a:lnSpc>
              <a:spcAft>
                <a:spcPts val="0"/>
              </a:spcAft>
              <a:buNone/>
              <a:tabLst>
                <a:tab pos="0" algn="l"/>
              </a:tabLst>
              <a:defRPr sz="2666">
                <a:solidFill>
                  <a:schemeClr val="bg1"/>
                </a:solidFill>
              </a:defRPr>
            </a:lvl6pPr>
            <a:lvl7pPr marL="0" indent="0" algn="l">
              <a:lnSpc>
                <a:spcPct val="100000"/>
              </a:lnSpc>
              <a:spcAft>
                <a:spcPts val="0"/>
              </a:spcAft>
              <a:buNone/>
              <a:tabLst>
                <a:tab pos="0" algn="l"/>
              </a:tabLst>
              <a:defRPr sz="2666">
                <a:solidFill>
                  <a:schemeClr val="bg1"/>
                </a:solidFill>
              </a:defRPr>
            </a:lvl7pPr>
            <a:lvl8pPr marL="0" indent="0" algn="l">
              <a:lnSpc>
                <a:spcPct val="100000"/>
              </a:lnSpc>
              <a:spcAft>
                <a:spcPts val="0"/>
              </a:spcAft>
              <a:buNone/>
              <a:tabLst>
                <a:tab pos="0" algn="l"/>
              </a:tabLst>
              <a:defRPr sz="2666">
                <a:solidFill>
                  <a:schemeClr val="bg1"/>
                </a:solidFill>
              </a:defRPr>
            </a:lvl8pPr>
            <a:lvl9pPr marL="0" indent="0" algn="l">
              <a:lnSpc>
                <a:spcPct val="100000"/>
              </a:lnSpc>
              <a:spcAft>
                <a:spcPts val="0"/>
              </a:spcAft>
              <a:buNone/>
              <a:tabLst>
                <a:tab pos="0" algn="l"/>
              </a:tabLst>
              <a:defRPr sz="2666">
                <a:solidFill>
                  <a:schemeClr val="bg1"/>
                </a:solidFill>
              </a:defRPr>
            </a:lvl9pPr>
          </a:lstStyle>
          <a:p>
            <a:pPr lvl="0"/>
            <a:r>
              <a:rPr lang="en-US" dirty="0"/>
              <a:t>Style one (Subtitle)</a:t>
            </a:r>
          </a:p>
        </p:txBody>
      </p:sp>
    </p:spTree>
    <p:extLst>
      <p:ext uri="{BB962C8B-B14F-4D97-AF65-F5344CB8AC3E}">
        <p14:creationId xmlns:p14="http://schemas.microsoft.com/office/powerpoint/2010/main" val="283181241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pic>
        <p:nvPicPr>
          <p:cNvPr id="394840270" name="image" descr="{&quot;templafy&quot;:{&quot;id&quot;:&quot;10071012-d61b-401a-a15e-15808bf30123&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9e9e26c2-c6cf-4e89-8905-ef01e91b4cf9&quot;}}">
            <a:extLst>
              <a:ext uri="{FF2B5EF4-FFF2-40B4-BE49-F238E27FC236}">
                <a16:creationId xmlns:a16="http://schemas.microsoft.com/office/drawing/2014/main" id="{4ADEDD54-1119-44A0-8526-727E55813B66}"/>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97144771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32EE-88CC-4E91-98B0-DE6841F1F567}"/>
              </a:ext>
            </a:extLst>
          </p:cNvPr>
          <p:cNvSpPr>
            <a:spLocks noGrp="1"/>
          </p:cNvSpPr>
          <p:nvPr>
            <p:ph type="title"/>
          </p:nvPr>
        </p:nvSpPr>
        <p:spPr/>
        <p:txBody>
          <a:bodyPr/>
          <a:lstStyle/>
          <a:p>
            <a:r>
              <a:rPr lang="en-US"/>
              <a:t>Click to edit Master title style</a:t>
            </a:r>
            <a:endParaRPr lang="en-GB"/>
          </a:p>
        </p:txBody>
      </p:sp>
      <p:sp>
        <p:nvSpPr>
          <p:cNvPr id="9" name="Text Placeholder 5">
            <a:extLst>
              <a:ext uri="{FF2B5EF4-FFF2-40B4-BE49-F238E27FC236}">
                <a16:creationId xmlns:a16="http://schemas.microsoft.com/office/drawing/2014/main" id="{4E82D132-D4D5-4917-B108-3C0FDE46F9CE}"/>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0" name="Text Placeholder 5">
            <a:extLst>
              <a:ext uri="{FF2B5EF4-FFF2-40B4-BE49-F238E27FC236}">
                <a16:creationId xmlns:a16="http://schemas.microsoft.com/office/drawing/2014/main" id="{74D82AE7-FA31-4BA6-976C-D999C70324C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454511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400"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1"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7" y="527051"/>
            <a:ext cx="1337027" cy="738716"/>
          </a:xfrm>
        </p:spPr>
        <p:txBody>
          <a:bodyPr anchor="ctr"/>
          <a:lstStyle>
            <a:lvl1pPr algn="ctr">
              <a:defRPr sz="1000">
                <a:solidFill>
                  <a:schemeClr val="tx2"/>
                </a:solidFill>
              </a:defRPr>
            </a:lvl1pPr>
          </a:lstStyle>
          <a:p>
            <a:r>
              <a:rPr lang="en-US"/>
              <a:t>Client Logo</a:t>
            </a:r>
          </a:p>
        </p:txBody>
      </p:sp>
      <p:pic>
        <p:nvPicPr>
          <p:cNvPr id="1603689177" name="image" descr="{&quot;templafy&quot;:{&quot;id&quot;:&quot;23ab9183-f1eb-4383-8edc-e4bd25d05ee8&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c2eef178-19ed-4d11-9853-50820f4ad70f&quot;}}">
            <a:extLst>
              <a:ext uri="{FF2B5EF4-FFF2-40B4-BE49-F238E27FC236}">
                <a16:creationId xmlns:a16="http://schemas.microsoft.com/office/drawing/2014/main" id="{88D9172A-D409-485C-9FF0-F5FAFAFE6FED}"/>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28b4eb1b-660d-4e03-ad6a-f37fdf0f2453&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19 July 2022</a:t>
            </a:r>
          </a:p>
        </p:txBody>
      </p:sp>
    </p:spTree>
    <p:extLst>
      <p:ext uri="{BB962C8B-B14F-4D97-AF65-F5344CB8AC3E}">
        <p14:creationId xmlns:p14="http://schemas.microsoft.com/office/powerpoint/2010/main" val="4231243534"/>
      </p:ext>
    </p:extLst>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2"/>
            <a:ext cx="5473671" cy="1015663"/>
          </a:xfrm>
          <a:prstGeom prst="rect">
            <a:avLst/>
          </a:prstGeom>
        </p:spPr>
        <p:txBody>
          <a:bodyPr lIns="0">
            <a:spAutoFit/>
          </a:bodyPr>
          <a:lstStyle>
            <a:lvl1pPr marL="0" indent="0" algn="l">
              <a:lnSpc>
                <a:spcPct val="100000"/>
              </a:lnSpc>
              <a:spcBef>
                <a:spcPts val="0"/>
              </a:spcBef>
              <a:spcAft>
                <a:spcPts val="0"/>
              </a:spcAft>
              <a:buNone/>
              <a:defRPr sz="2200"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400"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
        <p:nvSpPr>
          <p:cNvPr id="8" name="Rectangle 7" descr="{&quot;templafy&quot;:{&quot;id&quot;:&quot;4cbf9a30-1b73-4d51-bd51-0d1f4795fd6c&quot;}}">
            <a:extLst>
              <a:ext uri="{FF2B5EF4-FFF2-40B4-BE49-F238E27FC236}">
                <a16:creationId xmlns:a16="http://schemas.microsoft.com/office/drawing/2014/main" id="{F55355B6-7B41-4DFF-A7E3-75411D1D3EAC}"/>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2a7e253f-87bd-4854-b49c-54339c3907be&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19 July 2022</a:t>
            </a:r>
          </a:p>
        </p:txBody>
      </p:sp>
    </p:spTree>
    <p:extLst>
      <p:ext uri="{BB962C8B-B14F-4D97-AF65-F5344CB8AC3E}">
        <p14:creationId xmlns:p14="http://schemas.microsoft.com/office/powerpoint/2010/main" val="2562373516"/>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0"/>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600" b="1" i="0" u="none" strike="noStrike" kern="1200" cap="none" spc="0" normalizeH="0" baseline="0" noProof="0">
                <a:ln>
                  <a:noFill/>
                </a:ln>
                <a:solidFill>
                  <a:schemeClr val="tx1"/>
                </a:solidFill>
                <a:effectLst/>
                <a:uLnTx/>
                <a:uFillTx/>
                <a:latin typeface="+mn-lt"/>
                <a:ea typeface="+mj-ea"/>
                <a:cs typeface="+mj-cs"/>
              </a:rPr>
              <a:t>Thank you</a:t>
            </a:r>
            <a:endParaRPr lang="en-GB" sz="6600" b="1">
              <a:solidFill>
                <a:schemeClr val="tx1"/>
              </a:solidFill>
            </a:endParaRPr>
          </a:p>
        </p:txBody>
      </p:sp>
      <p:pic>
        <p:nvPicPr>
          <p:cNvPr id="134767230" name="image" descr="{&quot;templafy&quot;:{&quot;id&quot;:&quot;a5b4be5d-ce29-461e-aa28-e038d1cb3eda&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f6cd261c-b993-47d3-9284-f756ab2d5c4c&quot;}}">
            <a:extLst>
              <a:ext uri="{FF2B5EF4-FFF2-40B4-BE49-F238E27FC236}">
                <a16:creationId xmlns:a16="http://schemas.microsoft.com/office/drawing/2014/main" id="{6C5B5893-660A-4324-8745-BA513FEB49E3}"/>
              </a:ext>
            </a:extLst>
          </p:cNvPr>
          <p:cNvSpPr/>
          <p:nvPr userDrawn="1"/>
        </p:nvSpPr>
        <p:spPr>
          <a:xfrm>
            <a:off x="527055" y="6544951"/>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150226167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3"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fcb4478a-f405-4777-ae7b-bd2b7d7c0430&quot;}}" title="UserProfile.Language.PpEntity">
            <a:extLst>
              <a:ext uri="{FF2B5EF4-FFF2-40B4-BE49-F238E27FC236}">
                <a16:creationId xmlns:a16="http://schemas.microsoft.com/office/drawing/2014/main" id="{AFF39282-D6ED-43E9-B547-568736DA7ED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cde22ded-9418-43c3-89c7-6083e8da3175&quot;}}" hidden="1">
            <a:extLst>
              <a:ext uri="{FF2B5EF4-FFF2-40B4-BE49-F238E27FC236}">
                <a16:creationId xmlns:a16="http://schemas.microsoft.com/office/drawing/2014/main" id="{395070C2-3A2E-4187-A0BE-15E523B4FEB5}"/>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8122686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50698241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53944148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11137895"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97747906-0456-4AC5-A1CD-1655204000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2" name="Slide Number">
            <a:extLst>
              <a:ext uri="{FF2B5EF4-FFF2-40B4-BE49-F238E27FC236}">
                <a16:creationId xmlns:a16="http://schemas.microsoft.com/office/drawing/2014/main" id="{C24330B0-CBEF-428E-9779-AD56DFE7420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5283A01D-6B0C-472E-BD8B-4753030AAA04}"/>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66821032-2f48-4bd3-98d4-100df3b71f90&quot;}}" title="UserProfile.Language.PpEntity">
            <a:extLst>
              <a:ext uri="{FF2B5EF4-FFF2-40B4-BE49-F238E27FC236}">
                <a16:creationId xmlns:a16="http://schemas.microsoft.com/office/drawing/2014/main" id="{CA2F9CC8-C9D4-4CF3-95F5-D4271C2BD529}"/>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d4fedeaa-47dc-482a-b5e9-0ebce1b73011&quot;}}" hidden="1">
            <a:extLst>
              <a:ext uri="{FF2B5EF4-FFF2-40B4-BE49-F238E27FC236}">
                <a16:creationId xmlns:a16="http://schemas.microsoft.com/office/drawing/2014/main" id="{C0C3D4E7-CB66-4AEA-A74F-65BD571609D3}"/>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334120261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D71A18E-4FF3-4E22-8AFF-884CC89E50E5}"/>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A8B9774-B192-419D-9C8F-D95200F3C6E4}"/>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D6CB9000-B880-4781-BB1E-BA981984341B}"/>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52530689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13" name="Content 2">
            <a:extLst>
              <a:ext uri="{FF2B5EF4-FFF2-40B4-BE49-F238E27FC236}">
                <a16:creationId xmlns:a16="http://schemas.microsoft.com/office/drawing/2014/main" id="{11EC136A-4658-4EEF-839E-AB82720C099F}"/>
              </a:ext>
            </a:extLst>
          </p:cNvPr>
          <p:cNvSpPr>
            <a:spLocks noGrp="1"/>
          </p:cNvSpPr>
          <p:nvPr>
            <p:ph idx="24" hasCustomPrompt="1"/>
          </p:nvPr>
        </p:nvSpPr>
        <p:spPr>
          <a:xfrm>
            <a:off x="6191275"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8802280A-0D5B-4C66-A94C-D9C0BDA0A7D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675CFB7C-D34B-4899-A072-581C87FB207C}"/>
              </a:ext>
            </a:extLst>
          </p:cNvPr>
          <p:cNvSpPr>
            <a:spLocks noGrp="1"/>
          </p:cNvSpPr>
          <p:nvPr>
            <p:ph type="ftr" sz="quarter" idx="2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354136414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a:extLst>
              <a:ext uri="{FF2B5EF4-FFF2-40B4-BE49-F238E27FC236}">
                <a16:creationId xmlns:a16="http://schemas.microsoft.com/office/drawing/2014/main" id="{296E59DD-DB6C-435A-9116-1314C5389FD5}"/>
              </a:ext>
            </a:extLst>
          </p:cNvPr>
          <p:cNvSpPr>
            <a:spLocks noGrp="1"/>
          </p:cNvSpPr>
          <p:nvPr>
            <p:ph idx="18" hasCustomPrompt="1"/>
          </p:nvPr>
        </p:nvSpPr>
        <p:spPr>
          <a:xfrm>
            <a:off x="6183334"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996A876-C275-4267-8912-5EF60659D252}"/>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3" name="Slide Number">
            <a:extLst>
              <a:ext uri="{FF2B5EF4-FFF2-40B4-BE49-F238E27FC236}">
                <a16:creationId xmlns:a16="http://schemas.microsoft.com/office/drawing/2014/main" id="{3AFCA1AE-EE27-491F-BE81-40D869FEAD55}"/>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9" name="FOOTER">
            <a:extLst>
              <a:ext uri="{FF2B5EF4-FFF2-40B4-BE49-F238E27FC236}">
                <a16:creationId xmlns:a16="http://schemas.microsoft.com/office/drawing/2014/main" id="{9575171A-AB19-467A-B54B-37936C0C5BC2}"/>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20" name="MOTT MACDONALD" descr="{&quot;templafy&quot;:{&quot;id&quot;:&quot;f17da701-a986-4788-9470-17cc49d9cd3f&quot;}}" title="UserProfile.Language.PpEntity">
            <a:extLst>
              <a:ext uri="{FF2B5EF4-FFF2-40B4-BE49-F238E27FC236}">
                <a16:creationId xmlns:a16="http://schemas.microsoft.com/office/drawing/2014/main" id="{360E037E-C553-4BA7-A703-522C9A354E25}"/>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21" name="CLASS" descr="{&quot;templafy&quot;:{&quot;id&quot;:&quot;ca252b7b-7e56-4ea9-827b-99c129e4ebd5&quot;}}" hidden="1">
            <a:extLst>
              <a:ext uri="{FF2B5EF4-FFF2-40B4-BE49-F238E27FC236}">
                <a16:creationId xmlns:a16="http://schemas.microsoft.com/office/drawing/2014/main" id="{6BA968C7-8FB2-4567-8ED6-BABA276053C4}"/>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15634791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DA9B0BB7-0EB0-4A42-9D36-1F39917ECAAB}"/>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9" name="Text Placeholder 5">
            <a:extLst>
              <a:ext uri="{FF2B5EF4-FFF2-40B4-BE49-F238E27FC236}">
                <a16:creationId xmlns:a16="http://schemas.microsoft.com/office/drawing/2014/main" id="{574667DA-6F8F-408F-8888-5A7BECAAA12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1733245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50A8941-0A09-4903-908B-FC975DC81BCE}"/>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9B0AD58-2BC2-48A0-BF1B-9375A650788B}"/>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52490543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6" name="Content 1">
            <a:extLst>
              <a:ext uri="{FF2B5EF4-FFF2-40B4-BE49-F238E27FC236}">
                <a16:creationId xmlns:a16="http://schemas.microsoft.com/office/drawing/2014/main" id="{290F6EDB-1A60-4AC5-81A6-9A2367ED5203}"/>
              </a:ext>
            </a:extLst>
          </p:cNvPr>
          <p:cNvSpPr>
            <a:spLocks noGrp="1"/>
          </p:cNvSpPr>
          <p:nvPr>
            <p:ph idx="1" hasCustomPrompt="1"/>
          </p:nvPr>
        </p:nvSpPr>
        <p:spPr>
          <a:xfrm>
            <a:off x="527052" y="1701800"/>
            <a:ext cx="5473673"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0AA704F-467E-4FEF-9D8F-25EE43B3D510}"/>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D1885749-BEC3-42CD-A846-2220D64BCE7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E870E048-AF69-4412-AFF6-5CC30A6FE636}"/>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104396917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Half Content (Dark)">
    <p:bg>
      <p:bgPr>
        <a:solidFill>
          <a:schemeClr val="tx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0" name="Content">
            <a:extLst>
              <a:ext uri="{FF2B5EF4-FFF2-40B4-BE49-F238E27FC236}">
                <a16:creationId xmlns:a16="http://schemas.microsoft.com/office/drawing/2014/main" id="{08FC428E-EBD0-4247-AFD6-6704374D43AA}"/>
              </a:ext>
            </a:extLst>
          </p:cNvPr>
          <p:cNvSpPr>
            <a:spLocks noGrp="1"/>
          </p:cNvSpPr>
          <p:nvPr>
            <p:ph idx="1" hasCustomPrompt="1"/>
          </p:nvPr>
        </p:nvSpPr>
        <p:spPr>
          <a:xfrm>
            <a:off x="527052" y="1701800"/>
            <a:ext cx="5481614" cy="4607984"/>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None/>
              <a:defRPr>
                <a:solidFill>
                  <a:schemeClr val="bg1"/>
                </a:solidFill>
              </a:defRPr>
            </a:lvl6pPr>
            <a:lvl7pPr>
              <a:defRPr>
                <a:solidFill>
                  <a:schemeClr val="bg1"/>
                </a:solidFill>
              </a:defRPr>
            </a:lvl7pPr>
            <a:lvl8pPr>
              <a:buClrTx/>
              <a:defRPr>
                <a:solidFill>
                  <a:schemeClr val="bg1"/>
                </a:solidFill>
              </a:defRPr>
            </a:lvl8pPr>
            <a:lvl9pPr>
              <a:buClrTx/>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a:extLst>
              <a:ext uri="{FF2B5EF4-FFF2-40B4-BE49-F238E27FC236}">
                <a16:creationId xmlns:a16="http://schemas.microsoft.com/office/drawing/2014/main" id="{248A71DA-4764-46C9-8E85-B03975F67D2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13" name="Slide Number">
            <a:extLst>
              <a:ext uri="{FF2B5EF4-FFF2-40B4-BE49-F238E27FC236}">
                <a16:creationId xmlns:a16="http://schemas.microsoft.com/office/drawing/2014/main" id="{453B9C04-971F-489B-8C09-AD4A5162B46E}"/>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7" name="FOOTER">
            <a:extLst>
              <a:ext uri="{FF2B5EF4-FFF2-40B4-BE49-F238E27FC236}">
                <a16:creationId xmlns:a16="http://schemas.microsoft.com/office/drawing/2014/main" id="{10393B4A-7F48-4837-A1E6-76C95F5713DB}"/>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8" name="MOTT MACDONALD" descr="{&quot;templafy&quot;:{&quot;id&quot;:&quot;a8dd8633-e28b-4a20-ae5d-46f2a26ae7e4&quot;}}" title="UserProfile.Language.PpEntity">
            <a:extLst>
              <a:ext uri="{FF2B5EF4-FFF2-40B4-BE49-F238E27FC236}">
                <a16:creationId xmlns:a16="http://schemas.microsoft.com/office/drawing/2014/main" id="{60402E90-7061-4794-9E84-1671A1637D63}"/>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9" name="CLASS" descr="{&quot;templafy&quot;:{&quot;id&quot;:&quot;dc9bcd6a-01e7-4fe9-ab6e-c3aa1804795a&quot;}}" hidden="1">
            <a:extLst>
              <a:ext uri="{FF2B5EF4-FFF2-40B4-BE49-F238E27FC236}">
                <a16:creationId xmlns:a16="http://schemas.microsoft.com/office/drawing/2014/main" id="{986DF998-2FCF-43BF-A18E-C8C9871CD2C9}"/>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426549534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4E06CD7D-1E83-40B8-AB93-138141549B5D}"/>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Footer">
            <a:extLst>
              <a:ext uri="{FF2B5EF4-FFF2-40B4-BE49-F238E27FC236}">
                <a16:creationId xmlns:a16="http://schemas.microsoft.com/office/drawing/2014/main" id="{9E1DDBB4-72D0-48C0-994E-9FEB6058B32D}"/>
              </a:ext>
            </a:extLst>
          </p:cNvPr>
          <p:cNvSpPr>
            <a:spLocks noGrp="1"/>
          </p:cNvSpPr>
          <p:nvPr>
            <p:ph type="ftr" sz="quarter" idx="13"/>
          </p:nvPr>
        </p:nvSpPr>
        <p:spPr>
          <a:xfrm>
            <a:off x="3595511" y="6540333"/>
            <a:ext cx="5000980" cy="143116"/>
          </a:xfrm>
          <a:prstGeom prst="rect">
            <a:avLst/>
          </a:prstGeom>
        </p:spPr>
        <p:txBody>
          <a:bodyPr/>
          <a:lstStyle/>
          <a:p>
            <a:endParaRPr lang="en-US"/>
          </a:p>
        </p:txBody>
      </p:sp>
      <p:sp>
        <p:nvSpPr>
          <p:cNvPr id="4" name="Title 3">
            <a:extLst>
              <a:ext uri="{FF2B5EF4-FFF2-40B4-BE49-F238E27FC236}">
                <a16:creationId xmlns:a16="http://schemas.microsoft.com/office/drawing/2014/main" id="{2E609688-38EE-4F91-9066-3305E6AAE858}"/>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18AE0E0A-55B4-4BA1-A70F-413CB99FF4E0}"/>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09005791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Stone)">
    <p:bg>
      <p:bgPr>
        <a:solidFill>
          <a:schemeClr val="bg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62EC735F-6046-4C2B-B84E-0EBB20F2AEA8}"/>
              </a:ext>
            </a:extLst>
          </p:cNvPr>
          <p:cNvSpPr>
            <a:spLocks noGrp="1"/>
          </p:cNvSpPr>
          <p:nvPr>
            <p:ph type="sldNum" sz="quarter" idx="12"/>
          </p:nvPr>
        </p:nvSpPr>
        <p:spPr>
          <a:xfrm>
            <a:off x="11097070" y="6552215"/>
            <a:ext cx="567743" cy="131235"/>
          </a:xfrm>
          <a:prstGeom prst="rect">
            <a:avLst/>
          </a:prstGeom>
        </p:spPr>
        <p:txBody>
          <a:bodyPr/>
          <a:lstStyle/>
          <a:p>
            <a:pPr defTabSz="1218866"/>
            <a:fld id="{2490C926-4C7A-4456-B603-8FB00524CD8E}" type="slidenum">
              <a:rPr lang="en-GB" smtClean="0">
                <a:solidFill>
                  <a:prstClr val="black"/>
                </a:solidFill>
              </a:rPr>
              <a:pPr defTabSz="1218866"/>
              <a:t>‹#›</a:t>
            </a:fld>
            <a:endParaRPr lang="en-GB">
              <a:solidFill>
                <a:prstClr val="black"/>
              </a:solidFill>
            </a:endParaRPr>
          </a:p>
        </p:txBody>
      </p:sp>
      <p:sp>
        <p:nvSpPr>
          <p:cNvPr id="3" name="Title 2">
            <a:extLst>
              <a:ext uri="{FF2B5EF4-FFF2-40B4-BE49-F238E27FC236}">
                <a16:creationId xmlns:a16="http://schemas.microsoft.com/office/drawing/2014/main" id="{3A17CDED-60BC-429B-AAEE-6FDE38213F7D}"/>
              </a:ext>
            </a:extLst>
          </p:cNvPr>
          <p:cNvSpPr>
            <a:spLocks noGrp="1"/>
          </p:cNvSpPr>
          <p:nvPr>
            <p:ph type="title" hasCustomPrompt="1"/>
          </p:nvPr>
        </p:nvSpPr>
        <p:spPr/>
        <p:txBody>
          <a:bodyPr/>
          <a:lstStyle/>
          <a:p>
            <a:r>
              <a:rPr lang="en-US"/>
              <a:t>Title style – 1 line only</a:t>
            </a:r>
          </a:p>
        </p:txBody>
      </p:sp>
      <p:sp>
        <p:nvSpPr>
          <p:cNvPr id="8" name="Subtitle">
            <a:extLst>
              <a:ext uri="{FF2B5EF4-FFF2-40B4-BE49-F238E27FC236}">
                <a16:creationId xmlns:a16="http://schemas.microsoft.com/office/drawing/2014/main" id="{CE4EA79A-EB5D-42F2-A79A-91D2B179EB78}"/>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
        <p:nvSpPr>
          <p:cNvPr id="2" name="Footer Placeholder 1">
            <a:extLst>
              <a:ext uri="{FF2B5EF4-FFF2-40B4-BE49-F238E27FC236}">
                <a16:creationId xmlns:a16="http://schemas.microsoft.com/office/drawing/2014/main" id="{2E509012-6937-46CD-AF1A-1AC4BA675793}"/>
              </a:ext>
            </a:extLst>
          </p:cNvPr>
          <p:cNvSpPr>
            <a:spLocks noGrp="1"/>
          </p:cNvSpPr>
          <p:nvPr>
            <p:ph type="ftr" sz="quarter" idx="15"/>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41598004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6" name="Subtitle">
            <a:extLst>
              <a:ext uri="{FF2B5EF4-FFF2-40B4-BE49-F238E27FC236}">
                <a16:creationId xmlns:a16="http://schemas.microsoft.com/office/drawing/2014/main" id="{A4666E35-C863-44D5-9A2B-CC193CA5191C}"/>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bg1"/>
                </a:solidFill>
              </a:defRPr>
            </a:lvl1pPr>
            <a:lvl2pPr marL="0" indent="0" algn="l">
              <a:spcBef>
                <a:spcPts val="0"/>
              </a:spcBef>
              <a:spcAft>
                <a:spcPts val="0"/>
              </a:spcAft>
              <a:buFont typeface="Arial" panose="020B0604020202020204" pitchFamily="34" charset="0"/>
              <a:buNone/>
              <a:defRPr sz="1800">
                <a:solidFill>
                  <a:schemeClr val="bg1"/>
                </a:solidFill>
              </a:defRPr>
            </a:lvl2pPr>
            <a:lvl3pPr marL="0" indent="0" algn="l">
              <a:spcBef>
                <a:spcPts val="0"/>
              </a:spcBef>
              <a:spcAft>
                <a:spcPts val="0"/>
              </a:spcAft>
              <a:buFont typeface="Arial" panose="020B0604020202020204" pitchFamily="34" charset="0"/>
              <a:buNone/>
              <a:defRPr sz="1800" b="1">
                <a:solidFill>
                  <a:schemeClr val="bg1"/>
                </a:solidFill>
              </a:defRPr>
            </a:lvl3pPr>
            <a:lvl4pPr marL="0" indent="0" algn="l">
              <a:spcBef>
                <a:spcPts val="0"/>
              </a:spcBef>
              <a:spcAft>
                <a:spcPts val="0"/>
              </a:spcAft>
              <a:buFont typeface="Arial" panose="020B0604020202020204" pitchFamily="34" charset="0"/>
              <a:buNone/>
              <a:defRPr sz="1400">
                <a:solidFill>
                  <a:schemeClr val="bg1"/>
                </a:solidFill>
              </a:defRPr>
            </a:lvl4pPr>
            <a:lvl5pPr marL="0" indent="0" algn="l">
              <a:spcBef>
                <a:spcPts val="0"/>
              </a:spcBef>
              <a:spcAft>
                <a:spcPts val="0"/>
              </a:spcAft>
              <a:buFont typeface="Arial" panose="020B0604020202020204" pitchFamily="34" charset="0"/>
              <a:buNone/>
              <a:defRPr sz="1200">
                <a:solidFill>
                  <a:schemeClr val="bg1"/>
                </a:solidFill>
              </a:defRPr>
            </a:lvl5pPr>
            <a:lvl6pPr marL="0" indent="0" algn="l">
              <a:spcBef>
                <a:spcPts val="0"/>
              </a:spcBef>
              <a:spcAft>
                <a:spcPts val="0"/>
              </a:spcAft>
              <a:buFont typeface="Arial" panose="020B0604020202020204" pitchFamily="34" charset="0"/>
              <a:buNone/>
              <a:defRPr sz="1200">
                <a:solidFill>
                  <a:schemeClr val="bg1"/>
                </a:solidFill>
              </a:defRPr>
            </a:lvl6pPr>
            <a:lvl7pPr marL="0" indent="0" algn="l">
              <a:spcBef>
                <a:spcPts val="0"/>
              </a:spcBef>
              <a:spcAft>
                <a:spcPts val="0"/>
              </a:spcAft>
              <a:buFont typeface="Arial" panose="020B0604020202020204" pitchFamily="34" charset="0"/>
              <a:buNone/>
              <a:defRPr sz="1200">
                <a:solidFill>
                  <a:schemeClr val="bg1"/>
                </a:solidFill>
              </a:defRPr>
            </a:lvl7pPr>
            <a:lvl8pPr marL="0" indent="0" algn="l">
              <a:spcBef>
                <a:spcPts val="0"/>
              </a:spcBef>
              <a:spcAft>
                <a:spcPts val="0"/>
              </a:spcAft>
              <a:buFont typeface="Arial" panose="020B0604020202020204" pitchFamily="34" charset="0"/>
              <a:buNone/>
              <a:defRPr sz="1200">
                <a:solidFill>
                  <a:schemeClr val="bg1"/>
                </a:solidFill>
              </a:defRPr>
            </a:lvl8pPr>
            <a:lvl9pPr marL="0" indent="0" algn="l">
              <a:spcBef>
                <a:spcPts val="0"/>
              </a:spcBef>
              <a:spcAft>
                <a:spcPts val="0"/>
              </a:spcAft>
              <a:buFont typeface="Arial" panose="020B0604020202020204" pitchFamily="34" charset="0"/>
              <a:buNone/>
              <a:defRPr sz="1200">
                <a:solidFill>
                  <a:schemeClr val="bg1"/>
                </a:solidFill>
              </a:defRPr>
            </a:lvl9pPr>
          </a:lstStyle>
          <a:p>
            <a:pPr lvl="0"/>
            <a:r>
              <a:rPr lang="en-US"/>
              <a:t>Subtitle – 1 line only</a:t>
            </a:r>
          </a:p>
        </p:txBody>
      </p:sp>
      <p:sp>
        <p:nvSpPr>
          <p:cNvPr id="2" name="Title">
            <a:extLst>
              <a:ext uri="{FF2B5EF4-FFF2-40B4-BE49-F238E27FC236}">
                <a16:creationId xmlns:a16="http://schemas.microsoft.com/office/drawing/2014/main" id="{5A49BACF-04D2-4ED7-BB2F-ADE97552A66C}"/>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11" name="Slide Number">
            <a:extLst>
              <a:ext uri="{FF2B5EF4-FFF2-40B4-BE49-F238E27FC236}">
                <a16:creationId xmlns:a16="http://schemas.microsoft.com/office/drawing/2014/main" id="{E82C6173-1517-475E-BEB7-D8B174F080BD}"/>
              </a:ext>
            </a:extLst>
          </p:cNvPr>
          <p:cNvSpPr>
            <a:spLocks noGrp="1"/>
          </p:cNvSpPr>
          <p:nvPr>
            <p:ph type="sldNum" sz="quarter" idx="4"/>
          </p:nvPr>
        </p:nvSpPr>
        <p:spPr>
          <a:xfrm>
            <a:off x="11097070" y="6552215"/>
            <a:ext cx="567743" cy="131235"/>
          </a:xfrm>
          <a:prstGeom prst="rect">
            <a:avLst/>
          </a:prstGeom>
        </p:spPr>
        <p:txBody>
          <a:bodyPr vert="horz" lIns="0" tIns="0" rIns="0" bIns="0" rtlCol="0" anchor="t" anchorCtr="0"/>
          <a:lstStyle>
            <a:lvl1pPr algn="r">
              <a:defRPr sz="900">
                <a:solidFill>
                  <a:schemeClr val="bg1"/>
                </a:solidFill>
              </a:defRPr>
            </a:lvl1pPr>
          </a:lstStyle>
          <a:p>
            <a:pPr defTabSz="1218866"/>
            <a:fld id="{2490C926-4C7A-4456-B603-8FB00524CD8E}" type="slidenum">
              <a:rPr lang="en-GB" smtClean="0"/>
              <a:pPr defTabSz="1218866"/>
              <a:t>‹#›</a:t>
            </a:fld>
            <a:endParaRPr lang="en-GB"/>
          </a:p>
        </p:txBody>
      </p:sp>
      <p:sp>
        <p:nvSpPr>
          <p:cNvPr id="16" name="FOOTER">
            <a:extLst>
              <a:ext uri="{FF2B5EF4-FFF2-40B4-BE49-F238E27FC236}">
                <a16:creationId xmlns:a16="http://schemas.microsoft.com/office/drawing/2014/main" id="{6821DC58-139F-42C6-8454-463740AC5C2D}"/>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17" name="MOTT MACDONALD" descr="{&quot;templafy&quot;:{&quot;id&quot;:&quot;a0fa7621-784a-4b22-a904-a4229db26ecc&quot;}}" title="UserProfile.Language.PpEntity">
            <a:extLst>
              <a:ext uri="{FF2B5EF4-FFF2-40B4-BE49-F238E27FC236}">
                <a16:creationId xmlns:a16="http://schemas.microsoft.com/office/drawing/2014/main" id="{D8F201DE-B081-4704-8CA4-5006D62533DB}"/>
              </a:ext>
            </a:extLst>
          </p:cNvPr>
          <p:cNvSpPr txBox="1"/>
          <p:nvPr userDrawn="1"/>
        </p:nvSpPr>
        <p:spPr>
          <a:xfrm>
            <a:off x="527053"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8" name="CLASS" descr="{&quot;templafy&quot;:{&quot;id&quot;:&quot;23de7551-4c8a-48e2-944c-de8a950bd21b&quot;}}" hidden="1">
            <a:extLst>
              <a:ext uri="{FF2B5EF4-FFF2-40B4-BE49-F238E27FC236}">
                <a16:creationId xmlns:a16="http://schemas.microsoft.com/office/drawing/2014/main" id="{FAA09B43-F1D4-4247-9D1F-387AC36CF096}"/>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40578964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1" y="0"/>
            <a:ext cx="6000751"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CB8DAC77-31E4-475B-94A4-0881122BCA44}"/>
              </a:ext>
            </a:extLst>
          </p:cNvPr>
          <p:cNvSpPr>
            <a:spLocks noGrp="1"/>
          </p:cNvSpPr>
          <p:nvPr>
            <p:ph type="title" hasCustomPrompt="1"/>
          </p:nvPr>
        </p:nvSpPr>
        <p:spPr>
          <a:xfrm>
            <a:off x="6191250" y="529168"/>
            <a:ext cx="5473701" cy="461665"/>
          </a:xfrm>
        </p:spPr>
        <p:txBody>
          <a:bodyPr/>
          <a:lstStyle/>
          <a:p>
            <a:r>
              <a:rPr lang="en-US"/>
              <a:t>Title style – 1 line only</a:t>
            </a:r>
          </a:p>
        </p:txBody>
      </p:sp>
      <p:sp>
        <p:nvSpPr>
          <p:cNvPr id="7" name="Subtitle">
            <a:extLst>
              <a:ext uri="{FF2B5EF4-FFF2-40B4-BE49-F238E27FC236}">
                <a16:creationId xmlns:a16="http://schemas.microsoft.com/office/drawing/2014/main" id="{2E9AA089-F0E4-4DE2-9B72-8CFDE283DCF7}"/>
              </a:ext>
            </a:extLst>
          </p:cNvPr>
          <p:cNvSpPr>
            <a:spLocks noGrp="1"/>
          </p:cNvSpPr>
          <p:nvPr>
            <p:ph type="subTitle" idx="14" hasCustomPrompt="1"/>
          </p:nvPr>
        </p:nvSpPr>
        <p:spPr>
          <a:xfrm>
            <a:off x="6191247"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269106668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Picture 3/4">
            <a:extLst>
              <a:ext uri="{FF2B5EF4-FFF2-40B4-BE49-F238E27FC236}">
                <a16:creationId xmlns:a16="http://schemas.microsoft.com/office/drawing/2014/main" id="{CD966848-0161-4300-BF5B-4D13F816F236}"/>
              </a:ext>
            </a:extLst>
          </p:cNvPr>
          <p:cNvSpPr>
            <a:spLocks noGrp="1"/>
          </p:cNvSpPr>
          <p:nvPr>
            <p:ph type="pic" sz="quarter" idx="24" hasCustomPrompt="1"/>
          </p:nvPr>
        </p:nvSpPr>
        <p:spPr>
          <a:xfrm>
            <a:off x="1"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8" name="Title 3">
            <a:extLst>
              <a:ext uri="{FF2B5EF4-FFF2-40B4-BE49-F238E27FC236}">
                <a16:creationId xmlns:a16="http://schemas.microsoft.com/office/drawing/2014/main" id="{D89291B6-6301-4A08-AF57-4FA5BE97FAE4}"/>
              </a:ext>
            </a:extLst>
          </p:cNvPr>
          <p:cNvSpPr>
            <a:spLocks noGrp="1"/>
          </p:cNvSpPr>
          <p:nvPr>
            <p:ph type="title" hasCustomPrompt="1"/>
          </p:nvPr>
        </p:nvSpPr>
        <p:spPr>
          <a:xfrm>
            <a:off x="5327550" y="529168"/>
            <a:ext cx="6337401" cy="461665"/>
          </a:xfrm>
        </p:spPr>
        <p:txBody>
          <a:bodyPr/>
          <a:lstStyle/>
          <a:p>
            <a:r>
              <a:rPr lang="en-US"/>
              <a:t>Title style – 1 line only</a:t>
            </a:r>
          </a:p>
        </p:txBody>
      </p:sp>
      <p:sp>
        <p:nvSpPr>
          <p:cNvPr id="9" name="Subtitle">
            <a:extLst>
              <a:ext uri="{FF2B5EF4-FFF2-40B4-BE49-F238E27FC236}">
                <a16:creationId xmlns:a16="http://schemas.microsoft.com/office/drawing/2014/main" id="{902F24C2-90A7-4B01-B93B-A574A7F09B83}"/>
              </a:ext>
            </a:extLst>
          </p:cNvPr>
          <p:cNvSpPr>
            <a:spLocks noGrp="1"/>
          </p:cNvSpPr>
          <p:nvPr>
            <p:ph type="subTitle" idx="14" hasCustomPrompt="1"/>
          </p:nvPr>
        </p:nvSpPr>
        <p:spPr>
          <a:xfrm>
            <a:off x="5327547" y="1008938"/>
            <a:ext cx="63374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173687412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Half Image (Right)">
    <p:spTree>
      <p:nvGrpSpPr>
        <p:cNvPr id="1" name=""/>
        <p:cNvGrpSpPr/>
        <p:nvPr/>
      </p:nvGrpSpPr>
      <p:grpSpPr>
        <a:xfrm>
          <a:off x="0" y="0"/>
          <a:ext cx="0" cy="0"/>
          <a:chOff x="0" y="0"/>
          <a:chExt cx="0" cy="0"/>
        </a:xfrm>
      </p:grpSpPr>
      <p:sp>
        <p:nvSpPr>
          <p:cNvPr id="5" name="Picture 1/2">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6191251" y="0"/>
            <a:ext cx="6000750" cy="6858000"/>
          </a:xfrm>
          <a:prstGeom prst="rect">
            <a:avLst/>
          </a:prstGeom>
          <a:solidFill>
            <a:schemeClr val="tx2"/>
          </a:solidFill>
        </p:spPr>
        <p:txBody>
          <a:bodyPr vert="horz"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6E67B4B4-32C5-43B2-BE0E-11A683DA2987}"/>
              </a:ext>
            </a:extLst>
          </p:cNvPr>
          <p:cNvSpPr>
            <a:spLocks noGrp="1"/>
          </p:cNvSpPr>
          <p:nvPr>
            <p:ph type="title" hasCustomPrompt="1"/>
          </p:nvPr>
        </p:nvSpPr>
        <p:spPr>
          <a:xfrm>
            <a:off x="534964" y="529168"/>
            <a:ext cx="5473701" cy="461665"/>
          </a:xfrm>
        </p:spPr>
        <p:txBody>
          <a:bodyPr/>
          <a:lstStyle/>
          <a:p>
            <a:r>
              <a:rPr lang="en-US"/>
              <a:t>Title style – 1 line only</a:t>
            </a:r>
          </a:p>
        </p:txBody>
      </p:sp>
      <p:sp>
        <p:nvSpPr>
          <p:cNvPr id="6" name="Subtitle">
            <a:extLst>
              <a:ext uri="{FF2B5EF4-FFF2-40B4-BE49-F238E27FC236}">
                <a16:creationId xmlns:a16="http://schemas.microsoft.com/office/drawing/2014/main" id="{966D09F1-3AA4-4C22-AB24-9F35D4E7440A}"/>
              </a:ext>
            </a:extLst>
          </p:cNvPr>
          <p:cNvSpPr>
            <a:spLocks noGrp="1"/>
          </p:cNvSpPr>
          <p:nvPr>
            <p:ph type="subTitle" idx="14" hasCustomPrompt="1"/>
          </p:nvPr>
        </p:nvSpPr>
        <p:spPr>
          <a:xfrm>
            <a:off x="534961" y="1008938"/>
            <a:ext cx="5473701"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5029242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3 Image">
    <p:spTree>
      <p:nvGrpSpPr>
        <p:cNvPr id="1" name=""/>
        <p:cNvGrpSpPr/>
        <p:nvPr/>
      </p:nvGrpSpPr>
      <p:grpSpPr>
        <a:xfrm>
          <a:off x="0" y="0"/>
          <a:ext cx="0" cy="0"/>
          <a:chOff x="0" y="0"/>
          <a:chExt cx="0" cy="0"/>
        </a:xfrm>
      </p:grpSpPr>
      <p:sp>
        <p:nvSpPr>
          <p:cNvPr id="5" name="Picture 3/4">
            <a:extLst>
              <a:ext uri="{FF2B5EF4-FFF2-40B4-BE49-F238E27FC236}">
                <a16:creationId xmlns:a16="http://schemas.microsoft.com/office/drawing/2014/main" id="{E80C9543-13CC-4164-AD32-D3EBE0FD1EBF}"/>
              </a:ext>
            </a:extLst>
          </p:cNvPr>
          <p:cNvSpPr>
            <a:spLocks noGrp="1"/>
          </p:cNvSpPr>
          <p:nvPr>
            <p:ph type="pic" sz="quarter" idx="24" hasCustomPrompt="1"/>
          </p:nvPr>
        </p:nvSpPr>
        <p:spPr>
          <a:xfrm>
            <a:off x="7214793" y="0"/>
            <a:ext cx="4977207" cy="6858000"/>
          </a:xfrm>
          <a:prstGeom prst="rect">
            <a:avLst/>
          </a:prstGeom>
          <a:solidFill>
            <a:schemeClr val="tx2"/>
          </a:solidFill>
        </p:spPr>
        <p:txBody>
          <a:bodyPr vert="horz" wrap="square" lIns="72000" tIns="0" rIns="72000" bIns="0" rtlCol="0" anchor="ctr">
            <a:noAutofit/>
          </a:bodyPr>
          <a:lstStyle>
            <a:lvl1pPr>
              <a:defRPr lang="en-GB" sz="1800" b="1" dirty="0">
                <a:solidFill>
                  <a:schemeClr val="bg1"/>
                </a:solidFill>
              </a:defRPr>
            </a:lvl1pPr>
          </a:lstStyle>
          <a:p>
            <a:pPr lvl="0" algn="ctr"/>
            <a:r>
              <a:rPr lang="en-US"/>
              <a:t>INSERT IMAGE HERE</a:t>
            </a:r>
            <a:endParaRPr lang="en-GB"/>
          </a:p>
        </p:txBody>
      </p:sp>
      <p:sp>
        <p:nvSpPr>
          <p:cNvPr id="4" name="Title 3">
            <a:extLst>
              <a:ext uri="{FF2B5EF4-FFF2-40B4-BE49-F238E27FC236}">
                <a16:creationId xmlns:a16="http://schemas.microsoft.com/office/drawing/2014/main" id="{A6C66D0F-D709-44DF-AC2F-2FF0D2FAC186}"/>
              </a:ext>
            </a:extLst>
          </p:cNvPr>
          <p:cNvSpPr>
            <a:spLocks noGrp="1"/>
          </p:cNvSpPr>
          <p:nvPr>
            <p:ph type="title" hasCustomPrompt="1"/>
          </p:nvPr>
        </p:nvSpPr>
        <p:spPr>
          <a:xfrm>
            <a:off x="534963" y="529168"/>
            <a:ext cx="6197790" cy="461665"/>
          </a:xfrm>
        </p:spPr>
        <p:txBody>
          <a:bodyPr/>
          <a:lstStyle/>
          <a:p>
            <a:r>
              <a:rPr lang="en-US"/>
              <a:t>Title style – 1 line only</a:t>
            </a:r>
          </a:p>
        </p:txBody>
      </p:sp>
      <p:sp>
        <p:nvSpPr>
          <p:cNvPr id="6" name="Subtitle">
            <a:extLst>
              <a:ext uri="{FF2B5EF4-FFF2-40B4-BE49-F238E27FC236}">
                <a16:creationId xmlns:a16="http://schemas.microsoft.com/office/drawing/2014/main" id="{ECC46890-4994-448C-8E9B-70ADBEF37DFF}"/>
              </a:ext>
            </a:extLst>
          </p:cNvPr>
          <p:cNvSpPr>
            <a:spLocks noGrp="1"/>
          </p:cNvSpPr>
          <p:nvPr>
            <p:ph type="subTitle" idx="14" hasCustomPrompt="1"/>
          </p:nvPr>
        </p:nvSpPr>
        <p:spPr>
          <a:xfrm>
            <a:off x="534960" y="1008938"/>
            <a:ext cx="6197790"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6617597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CCC4-CEFD-4081-B0BD-79B595B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8DAB32C-FAD5-4672-8A5F-C6391D9DD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FB98EE-E467-44F9-9D89-C2DD009D4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B85F1D11-9EEC-483E-9B13-BBCE74A27566}"/>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C306E216-1F0E-46A4-851D-B43A4FDF7A06}"/>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2975993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ull Image titl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2"/>
            <a:ext cx="12192000" cy="5397499"/>
          </a:xfrm>
          <a:solidFill>
            <a:schemeClr val="tx2"/>
          </a:solidFill>
        </p:spPr>
        <p:txBody>
          <a:bodyPr vert="horz" lIns="0" tIns="457200" rIns="0" bIns="0" rtlCol="0" anchor="ctr" anchorCtr="0">
            <a:noAutofit/>
          </a:bodyPr>
          <a:lstStyle>
            <a:lvl1pPr algn="ctr">
              <a:defRPr lang="en-GB" sz="3200" b="1" dirty="0">
                <a:solidFill>
                  <a:schemeClr val="bg1"/>
                </a:solidFill>
              </a:defRPr>
            </a:lvl1pPr>
          </a:lstStyle>
          <a:p>
            <a:pPr lvl="0" algn="ctr"/>
            <a:r>
              <a:rPr lang="en-US"/>
              <a:t>INSERT IMAGE HERE</a:t>
            </a:r>
            <a:endParaRPr lang="en-GB"/>
          </a:p>
        </p:txBody>
      </p:sp>
      <p:sp>
        <p:nvSpPr>
          <p:cNvPr id="5" name="Title 3">
            <a:extLst>
              <a:ext uri="{FF2B5EF4-FFF2-40B4-BE49-F238E27FC236}">
                <a16:creationId xmlns:a16="http://schemas.microsoft.com/office/drawing/2014/main" id="{D47EEC1C-53F3-427B-A3D9-DE2705633EE9}"/>
              </a:ext>
            </a:extLst>
          </p:cNvPr>
          <p:cNvSpPr>
            <a:spLocks noGrp="1"/>
          </p:cNvSpPr>
          <p:nvPr>
            <p:ph type="title" hasCustomPrompt="1"/>
          </p:nvPr>
        </p:nvSpPr>
        <p:spPr>
          <a:xfrm>
            <a:off x="527053" y="5526914"/>
            <a:ext cx="11137898" cy="461665"/>
          </a:xfrm>
        </p:spPr>
        <p:txBody>
          <a:bodyPr/>
          <a:lstStyle/>
          <a:p>
            <a:r>
              <a:rPr lang="en-US"/>
              <a:t>Title style – 1 line only</a:t>
            </a:r>
          </a:p>
        </p:txBody>
      </p:sp>
      <p:sp>
        <p:nvSpPr>
          <p:cNvPr id="8" name="Subtitle">
            <a:extLst>
              <a:ext uri="{FF2B5EF4-FFF2-40B4-BE49-F238E27FC236}">
                <a16:creationId xmlns:a16="http://schemas.microsoft.com/office/drawing/2014/main" id="{D7760D46-0E51-420A-B17D-DE05AE23ADD0}"/>
              </a:ext>
            </a:extLst>
          </p:cNvPr>
          <p:cNvSpPr>
            <a:spLocks noGrp="1"/>
          </p:cNvSpPr>
          <p:nvPr>
            <p:ph type="subTitle" idx="14" hasCustomPrompt="1"/>
          </p:nvPr>
        </p:nvSpPr>
        <p:spPr>
          <a:xfrm>
            <a:off x="527049" y="6006684"/>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200" b="0">
                <a:solidFill>
                  <a:schemeClr val="tx1"/>
                </a:solidFill>
              </a:defRPr>
            </a:lvl1pPr>
            <a:lvl2pPr marL="0" indent="0" algn="l">
              <a:spcBef>
                <a:spcPts val="0"/>
              </a:spcBef>
              <a:spcAft>
                <a:spcPts val="0"/>
              </a:spcAft>
              <a:buFont typeface="Arial" panose="020B0604020202020204" pitchFamily="34" charset="0"/>
              <a:buNone/>
              <a:defRPr sz="1800">
                <a:solidFill>
                  <a:schemeClr val="tx1"/>
                </a:solidFill>
              </a:defRPr>
            </a:lvl2pPr>
            <a:lvl3pPr marL="0" indent="0" algn="l">
              <a:spcBef>
                <a:spcPts val="0"/>
              </a:spcBef>
              <a:spcAft>
                <a:spcPts val="0"/>
              </a:spcAft>
              <a:buFont typeface="Arial" panose="020B0604020202020204" pitchFamily="34" charset="0"/>
              <a:buNone/>
              <a:defRPr sz="1800" b="1">
                <a:solidFill>
                  <a:schemeClr val="accent1"/>
                </a:solidFill>
              </a:defRPr>
            </a:lvl3pPr>
            <a:lvl4pPr marL="0" indent="0" algn="l">
              <a:spcBef>
                <a:spcPts val="0"/>
              </a:spcBef>
              <a:spcAft>
                <a:spcPts val="0"/>
              </a:spcAft>
              <a:buFont typeface="Arial" panose="020B0604020202020204" pitchFamily="34" charset="0"/>
              <a:buNone/>
              <a:defRPr sz="1800">
                <a:solidFill>
                  <a:schemeClr val="tx1"/>
                </a:solidFill>
              </a:defRPr>
            </a:lvl4pPr>
            <a:lvl5pPr marL="0" indent="0" algn="l">
              <a:spcBef>
                <a:spcPts val="0"/>
              </a:spcBef>
              <a:spcAft>
                <a:spcPts val="0"/>
              </a:spcAft>
              <a:buFont typeface="Arial" panose="020B0604020202020204" pitchFamily="34" charset="0"/>
              <a:buNone/>
              <a:defRPr sz="1800">
                <a:solidFill>
                  <a:schemeClr val="tx1"/>
                </a:solidFill>
              </a:defRPr>
            </a:lvl5pPr>
            <a:lvl6pPr marL="0" indent="0" algn="l">
              <a:spcBef>
                <a:spcPts val="0"/>
              </a:spcBef>
              <a:spcAft>
                <a:spcPts val="0"/>
              </a:spcAft>
              <a:buFont typeface="Arial" panose="020B0604020202020204" pitchFamily="34" charset="0"/>
              <a:buNone/>
              <a:defRPr sz="1800">
                <a:solidFill>
                  <a:schemeClr val="tx1"/>
                </a:solidFill>
              </a:defRPr>
            </a:lvl6pPr>
            <a:lvl7pPr marL="0" indent="0" algn="l">
              <a:spcBef>
                <a:spcPts val="0"/>
              </a:spcBef>
              <a:spcAft>
                <a:spcPts val="0"/>
              </a:spcAft>
              <a:buFont typeface="Arial" panose="020B0604020202020204" pitchFamily="34" charset="0"/>
              <a:buNone/>
              <a:defRPr sz="1800">
                <a:solidFill>
                  <a:schemeClr val="tx1"/>
                </a:solidFill>
              </a:defRPr>
            </a:lvl7pPr>
            <a:lvl8pPr marL="0" indent="0" algn="l">
              <a:spcBef>
                <a:spcPts val="0"/>
              </a:spcBef>
              <a:spcAft>
                <a:spcPts val="0"/>
              </a:spcAft>
              <a:buFont typeface="Arial" panose="020B0604020202020204" pitchFamily="34" charset="0"/>
              <a:buNone/>
              <a:defRPr sz="1800">
                <a:solidFill>
                  <a:schemeClr val="tx1"/>
                </a:solidFill>
              </a:defRPr>
            </a:lvl8pPr>
            <a:lvl9pPr marL="0" indent="0" algn="l">
              <a:spcBef>
                <a:spcPts val="0"/>
              </a:spcBef>
              <a:spcAft>
                <a:spcPts val="0"/>
              </a:spcAft>
              <a:buFont typeface="Arial" panose="020B0604020202020204" pitchFamily="34" charset="0"/>
              <a:buNone/>
              <a:defRPr sz="1800">
                <a:solidFill>
                  <a:schemeClr val="tx1"/>
                </a:solidFill>
              </a:defRPr>
            </a:lvl9pPr>
          </a:lstStyle>
          <a:p>
            <a:pPr lvl="0"/>
            <a:r>
              <a:rPr lang="en-US"/>
              <a:t>Subtitle – 1 line only</a:t>
            </a:r>
          </a:p>
        </p:txBody>
      </p:sp>
    </p:spTree>
    <p:extLst>
      <p:ext uri="{BB962C8B-B14F-4D97-AF65-F5344CB8AC3E}">
        <p14:creationId xmlns:p14="http://schemas.microsoft.com/office/powerpoint/2010/main" val="320569008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A80A0B9-3AAB-48C3-8C56-CDCB523F4E75}"/>
              </a:ext>
            </a:extLst>
          </p:cNvPr>
          <p:cNvSpPr>
            <a:spLocks noGrp="1"/>
          </p:cNvSpPr>
          <p:nvPr>
            <p:ph type="pic" sz="quarter" idx="10" hasCustomPrompt="1"/>
          </p:nvPr>
        </p:nvSpPr>
        <p:spPr>
          <a:xfrm>
            <a:off x="1" y="0"/>
            <a:ext cx="12192000" cy="6858000"/>
          </a:xfrm>
          <a:solidFill>
            <a:schemeClr val="tx2"/>
          </a:solidFill>
        </p:spPr>
        <p:txBody>
          <a:bodyPr vert="horz" lIns="0" tIns="457200" rIns="0" bIns="0" rtlCol="0" anchor="ctr" anchorCtr="0">
            <a:noAutofit/>
          </a:bodyPr>
          <a:lstStyle>
            <a:lvl1pPr>
              <a:defRPr lang="en-GB" sz="4500" b="1" dirty="0">
                <a:solidFill>
                  <a:schemeClr val="bg1"/>
                </a:solidFill>
              </a:defRPr>
            </a:lvl1pPr>
          </a:lstStyle>
          <a:p>
            <a:pPr lvl="0" algn="ctr"/>
            <a:r>
              <a:rPr lang="en-US"/>
              <a:t>INSERT IMAGE HERE</a:t>
            </a:r>
            <a:endParaRPr lang="en-GB"/>
          </a:p>
        </p:txBody>
      </p:sp>
    </p:spTree>
    <p:extLst>
      <p:ext uri="{BB962C8B-B14F-4D97-AF65-F5344CB8AC3E}">
        <p14:creationId xmlns:p14="http://schemas.microsoft.com/office/powerpoint/2010/main" val="127367707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884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Ston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99912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Va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8549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Va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3045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Va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3825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Va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40032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Var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5560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Var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8515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5037-6201-47E2-8A1B-200ED39F7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CD5AF8-8388-4F43-8D65-F5E4184A9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D0B9CC41-2ED3-4926-AC55-47B69DED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5">
            <a:extLst>
              <a:ext uri="{FF2B5EF4-FFF2-40B4-BE49-F238E27FC236}">
                <a16:creationId xmlns:a16="http://schemas.microsoft.com/office/drawing/2014/main" id="{2AF42D28-78F8-461A-84FB-1FD8D8E65BA3}"/>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2" name="Text Placeholder 5">
            <a:extLst>
              <a:ext uri="{FF2B5EF4-FFF2-40B4-BE49-F238E27FC236}">
                <a16:creationId xmlns:a16="http://schemas.microsoft.com/office/drawing/2014/main" id="{DAF717A1-3127-4B59-8515-33AFBF0529A1}"/>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4095979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Var 7)">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45592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LOGO (A)">
    <p:bg>
      <p:bgPr>
        <a:solidFill>
          <a:schemeClr val="bg2"/>
        </a:solidFill>
        <a:effectLst/>
      </p:bgPr>
    </p:bg>
    <p:spTree>
      <p:nvGrpSpPr>
        <p:cNvPr id="1" name=""/>
        <p:cNvGrpSpPr/>
        <p:nvPr/>
      </p:nvGrpSpPr>
      <p:grpSpPr>
        <a:xfrm>
          <a:off x="0" y="0"/>
          <a:ext cx="0" cy="0"/>
          <a:chOff x="0" y="0"/>
          <a:chExt cx="0" cy="0"/>
        </a:xfrm>
      </p:grpSpPr>
      <p:pic>
        <p:nvPicPr>
          <p:cNvPr id="167619439" name="image" descr="{&quot;templafy&quot;:{&quot;id&quot;:&quot;181bff3f-4fc0-48d4-9d3b-b50eb2ddd76f&quot;}}"/>
          <p:cNvPicPr>
            <a:picLocks noChangeAspect="1"/>
          </p:cNvPicPr>
          <p:nvPr/>
        </p:nvPicPr>
        <p:blipFill>
          <a:blip r:embed="rId2"/>
          <a:stretch>
            <a:fillRect/>
          </a:stretch>
        </p:blipFill>
        <p:spPr>
          <a:xfrm>
            <a:off x="529168" y="527051"/>
            <a:ext cx="871854" cy="738000"/>
          </a:xfrm>
          <a:prstGeom prst="rect">
            <a:avLst/>
          </a:prstGeom>
        </p:spPr>
      </p:pic>
    </p:spTree>
    <p:extLst>
      <p:ext uri="{BB962C8B-B14F-4D97-AF65-F5344CB8AC3E}">
        <p14:creationId xmlns:p14="http://schemas.microsoft.com/office/powerpoint/2010/main" val="57822582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LOGO (B)">
    <p:bg>
      <p:bgPr>
        <a:solidFill>
          <a:schemeClr val="tx2"/>
        </a:solidFill>
        <a:effectLst/>
      </p:bgPr>
    </p:bg>
    <p:spTree>
      <p:nvGrpSpPr>
        <p:cNvPr id="1" name=""/>
        <p:cNvGrpSpPr/>
        <p:nvPr/>
      </p:nvGrpSpPr>
      <p:grpSpPr>
        <a:xfrm>
          <a:off x="0" y="0"/>
          <a:ext cx="0" cy="0"/>
          <a:chOff x="0" y="0"/>
          <a:chExt cx="0" cy="0"/>
        </a:xfrm>
      </p:grpSpPr>
      <p:pic>
        <p:nvPicPr>
          <p:cNvPr id="3" name="image" descr="UserProfile.Logo.LogoWhite&#10;&#10;{&quot;templafy&quot;:{&quot;type&quot;:&quot;image&quot;,&quot;binding&quot;:&quot;UserProfile.Logo.LogeWhite&quot;,&quot;inheritDimensions&quot;:&quot;inheritNone&quot;,&quot;height&quot;:&quot;{{UserProfile.Logo.PpLogoHeight}}&quot;}}">
            <a:extLst>
              <a:ext uri="{FF2B5EF4-FFF2-40B4-BE49-F238E27FC236}">
                <a16:creationId xmlns:a16="http://schemas.microsoft.com/office/drawing/2014/main" id="{5E9CDD0E-15A1-488F-8334-C3878352C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8" y="527051"/>
            <a:ext cx="864225" cy="738000"/>
          </a:xfrm>
          <a:prstGeom prst="rect">
            <a:avLst/>
          </a:prstGeom>
        </p:spPr>
      </p:pic>
    </p:spTree>
    <p:extLst>
      <p:ext uri="{BB962C8B-B14F-4D97-AF65-F5344CB8AC3E}">
        <p14:creationId xmlns:p14="http://schemas.microsoft.com/office/powerpoint/2010/main" val="159426850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pic>
        <p:nvPicPr>
          <p:cNvPr id="783386712" name="image" descr="{&quot;templafy&quot;:{&quot;id&quot;:&quot;8b31bfbd-9fc6-4752-b031-9625f371ecfe&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1579dbfb-4f2c-4b8c-9f52-0808958f144f&quot;}}">
            <a:extLst>
              <a:ext uri="{FF2B5EF4-FFF2-40B4-BE49-F238E27FC236}">
                <a16:creationId xmlns:a16="http://schemas.microsoft.com/office/drawing/2014/main" id="{4ADEDD54-1119-44A0-8526-727E55813B66}"/>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6" name="DATE" descr="{&quot;templafy&quot;:{&quot;id&quot;:&quot;8303a842-d056-4be9-b478-743b36a0d735&quot;}}" title="Form.Date">
            <a:extLst>
              <a:ext uri="{FF2B5EF4-FFF2-40B4-BE49-F238E27FC236}">
                <a16:creationId xmlns:a16="http://schemas.microsoft.com/office/drawing/2014/main" id="{C0600C77-8C6D-46CC-A05D-13A956020A0F}"/>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tx1"/>
                </a:solidFill>
              </a:rPr>
              <a:t>8 June 2022</a:t>
            </a:r>
          </a:p>
        </p:txBody>
      </p:sp>
    </p:spTree>
    <p:extLst>
      <p:ext uri="{BB962C8B-B14F-4D97-AF65-F5344CB8AC3E}">
        <p14:creationId xmlns:p14="http://schemas.microsoft.com/office/powerpoint/2010/main" val="2562101812"/>
      </p:ext>
    </p:extLst>
  </p:cSld>
  <p:clrMapOvr>
    <a:masterClrMapping/>
  </p:clrMapOvr>
  <p:transition>
    <p:fade/>
  </p:transition>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N/S)">
    <p:bg>
      <p:bgPr>
        <a:solidFill>
          <a:schemeClr val="bg2"/>
        </a:solidFill>
        <a:effectLst/>
      </p:bgPr>
    </p:bg>
    <p:spTree>
      <p:nvGrpSpPr>
        <p:cNvPr id="1" name=""/>
        <p:cNvGrpSpPr/>
        <p:nvPr/>
      </p:nvGrpSpPr>
      <p:grpSpPr>
        <a:xfrm>
          <a:off x="0" y="0"/>
          <a:ext cx="0" cy="0"/>
          <a:chOff x="0" y="0"/>
          <a:chExt cx="0" cy="0"/>
        </a:xfrm>
      </p:grpSpPr>
      <p:sp>
        <p:nvSpPr>
          <p:cNvPr id="19" name="Subtitle">
            <a:extLst>
              <a:ext uri="{FF2B5EF4-FFF2-40B4-BE49-F238E27FC236}">
                <a16:creationId xmlns:a16="http://schemas.microsoft.com/office/drawing/2014/main" id="{9951F095-226D-4DC2-8D51-4B7534539BBF}"/>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tx1"/>
                </a:solidFill>
              </a:defRPr>
            </a:lvl1pPr>
            <a:lvl2pPr marL="0" indent="0" algn="l">
              <a:lnSpc>
                <a:spcPct val="100000"/>
              </a:lnSpc>
              <a:spcBef>
                <a:spcPts val="0"/>
              </a:spcBef>
              <a:spcAft>
                <a:spcPts val="0"/>
              </a:spcAft>
              <a:buNone/>
              <a:tabLst>
                <a:tab pos="0" algn="l"/>
              </a:tabLst>
              <a:defRPr sz="1600">
                <a:solidFill>
                  <a:schemeClr val="accent1"/>
                </a:solidFill>
              </a:defRPr>
            </a:lvl2pPr>
            <a:lvl3pPr marL="0" indent="0" algn="l">
              <a:lnSpc>
                <a:spcPct val="100000"/>
              </a:lnSpc>
              <a:spcBef>
                <a:spcPts val="0"/>
              </a:spcBef>
              <a:spcAft>
                <a:spcPts val="0"/>
              </a:spcAft>
              <a:buNone/>
              <a:tabLst>
                <a:tab pos="0" algn="l"/>
              </a:tabLst>
              <a:defRPr sz="1400">
                <a:solidFill>
                  <a:schemeClr val="tx1"/>
                </a:solidFill>
              </a:defRPr>
            </a:lvl3pPr>
            <a:lvl4pPr marL="0" indent="0" algn="l">
              <a:spcBef>
                <a:spcPts val="0"/>
              </a:spcBef>
              <a:spcAft>
                <a:spcPts val="0"/>
              </a:spcAft>
              <a:buNone/>
              <a:tabLst>
                <a:tab pos="0" algn="l"/>
              </a:tabLst>
              <a:defRPr sz="1400">
                <a:solidFill>
                  <a:schemeClr val="tx1"/>
                </a:solidFill>
              </a:defRPr>
            </a:lvl4pPr>
            <a:lvl5pPr marL="0" indent="0" algn="l">
              <a:lnSpc>
                <a:spcPct val="100000"/>
              </a:lnSpc>
              <a:spcBef>
                <a:spcPts val="0"/>
              </a:spcBef>
              <a:spcAft>
                <a:spcPts val="0"/>
              </a:spcAft>
              <a:buNone/>
              <a:tabLst>
                <a:tab pos="0" algn="l"/>
              </a:tabLst>
              <a:defRPr sz="1400">
                <a:solidFill>
                  <a:schemeClr val="tx1"/>
                </a:solidFill>
              </a:defRPr>
            </a:lvl5pPr>
            <a:lvl6pPr marL="0" indent="0" algn="l">
              <a:spcBef>
                <a:spcPts val="0"/>
              </a:spcBef>
              <a:spcAft>
                <a:spcPts val="0"/>
              </a:spcAft>
              <a:buNone/>
              <a:tabLst>
                <a:tab pos="0" algn="l"/>
              </a:tabLst>
              <a:defRPr sz="1400">
                <a:solidFill>
                  <a:schemeClr val="tx1"/>
                </a:solidFill>
              </a:defRPr>
            </a:lvl6pPr>
            <a:lvl7pPr marL="0" indent="0" algn="l">
              <a:spcAft>
                <a:spcPts val="1200"/>
              </a:spcAft>
              <a:buNone/>
              <a:tabLst>
                <a:tab pos="0" algn="l"/>
              </a:tabLst>
              <a:defRPr sz="1400">
                <a:solidFill>
                  <a:schemeClr val="tx1"/>
                </a:solidFill>
              </a:defRPr>
            </a:lvl7pPr>
            <a:lvl8pPr marL="0" indent="0" algn="l">
              <a:spcAft>
                <a:spcPts val="1200"/>
              </a:spcAft>
              <a:buNone/>
              <a:tabLst>
                <a:tab pos="0" algn="l"/>
              </a:tabLst>
              <a:defRPr sz="1400">
                <a:solidFill>
                  <a:schemeClr val="tx1"/>
                </a:solidFill>
              </a:defRPr>
            </a:lvl8pPr>
            <a:lvl9pPr marL="0" indent="0" algn="l">
              <a:spcAft>
                <a:spcPts val="1200"/>
              </a:spcAft>
              <a:buNone/>
              <a:tabLst>
                <a:tab pos="0" algn="l"/>
              </a:tabLst>
              <a:defRPr sz="1400">
                <a:solidFill>
                  <a:schemeClr val="tx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2" name="Title" descr="{&quot;templafy&quot;:{&quot;id&quot;:&quot;5755cf13-431b-4e0a-b9bb-3c9ce3564f7d&quot;}}" title="text">
            <a:extLst>
              <a:ext uri="{FF2B5EF4-FFF2-40B4-BE49-F238E27FC236}">
                <a16:creationId xmlns:a16="http://schemas.microsoft.com/office/drawing/2014/main" id="{736B9D71-0E70-44D3-9BFB-D7B2D49FD563}"/>
              </a:ext>
            </a:extLst>
          </p:cNvPr>
          <p:cNvSpPr>
            <a:spLocks noGrp="1"/>
          </p:cNvSpPr>
          <p:nvPr>
            <p:ph type="title" hasCustomPrompt="1"/>
          </p:nvPr>
        </p:nvSpPr>
        <p:spPr>
          <a:xfrm>
            <a:off x="527054" y="2799022"/>
            <a:ext cx="7082226" cy="677108"/>
          </a:xfrm>
          <a:prstGeom prst="rect">
            <a:avLst/>
          </a:prstGeom>
        </p:spPr>
        <p:txBody>
          <a:bodyPr wrap="square" lIns="0" anchor="b">
            <a:spAutoFit/>
          </a:bodyPr>
          <a:lstStyle>
            <a:lvl1pPr>
              <a:lnSpc>
                <a:spcPct val="100000"/>
              </a:lnSpc>
              <a:spcBef>
                <a:spcPts val="0"/>
              </a:spcBef>
              <a:spcAft>
                <a:spcPts val="0"/>
              </a:spcAft>
              <a:defRPr sz="4399" b="1">
                <a:solidFill>
                  <a:schemeClr val="tx1"/>
                </a:solidFill>
              </a:defRPr>
            </a:lvl1pPr>
          </a:lstStyle>
          <a:p>
            <a:r>
              <a:rPr lang="en-GB"/>
              <a:t>Title here</a:t>
            </a:r>
          </a:p>
        </p:txBody>
      </p:sp>
      <p:sp>
        <p:nvSpPr>
          <p:cNvPr id="10" name="LOGO 2">
            <a:extLst>
              <a:ext uri="{FF2B5EF4-FFF2-40B4-BE49-F238E27FC236}">
                <a16:creationId xmlns:a16="http://schemas.microsoft.com/office/drawing/2014/main" id="{2FDED80F-3890-440B-8C5A-C5EBA0D6A226}"/>
              </a:ext>
            </a:extLst>
          </p:cNvPr>
          <p:cNvSpPr>
            <a:spLocks noGrp="1"/>
          </p:cNvSpPr>
          <p:nvPr>
            <p:ph type="pic" sz="quarter" idx="12" hasCustomPrompt="1"/>
          </p:nvPr>
        </p:nvSpPr>
        <p:spPr>
          <a:xfrm>
            <a:off x="3359232" y="527051"/>
            <a:ext cx="1337027" cy="738716"/>
          </a:xfrm>
        </p:spPr>
        <p:txBody>
          <a:bodyPr anchor="ctr"/>
          <a:lstStyle>
            <a:lvl1pPr algn="ctr">
              <a:defRPr sz="1000">
                <a:solidFill>
                  <a:schemeClr val="tx2"/>
                </a:solidFill>
              </a:defRPr>
            </a:lvl1pPr>
          </a:lstStyle>
          <a:p>
            <a:r>
              <a:rPr lang="en-US"/>
              <a:t>Partner Logo</a:t>
            </a:r>
          </a:p>
        </p:txBody>
      </p:sp>
      <p:sp>
        <p:nvSpPr>
          <p:cNvPr id="9" name="LOGO 1">
            <a:extLst>
              <a:ext uri="{FF2B5EF4-FFF2-40B4-BE49-F238E27FC236}">
                <a16:creationId xmlns:a16="http://schemas.microsoft.com/office/drawing/2014/main" id="{09B0418B-42D8-4E7A-8539-5E16E8F8A6BC}"/>
              </a:ext>
            </a:extLst>
          </p:cNvPr>
          <p:cNvSpPr>
            <a:spLocks noGrp="1"/>
          </p:cNvSpPr>
          <p:nvPr>
            <p:ph type="pic" sz="quarter" idx="11" hasCustomPrompt="1"/>
          </p:nvPr>
        </p:nvSpPr>
        <p:spPr>
          <a:xfrm>
            <a:off x="1711768" y="527051"/>
            <a:ext cx="1337027" cy="738716"/>
          </a:xfrm>
        </p:spPr>
        <p:txBody>
          <a:bodyPr anchor="ctr"/>
          <a:lstStyle>
            <a:lvl1pPr algn="ctr">
              <a:defRPr sz="1000">
                <a:solidFill>
                  <a:schemeClr val="tx2"/>
                </a:solidFill>
              </a:defRPr>
            </a:lvl1pPr>
          </a:lstStyle>
          <a:p>
            <a:r>
              <a:rPr lang="en-US"/>
              <a:t>Client Logo</a:t>
            </a:r>
          </a:p>
        </p:txBody>
      </p:sp>
      <p:pic>
        <p:nvPicPr>
          <p:cNvPr id="389907979" name="image" descr="{&quot;templafy&quot;:{&quot;id&quot;:&quot;afa9f763-75b0-44e2-a30f-f07591882889&quot;}}"/>
          <p:cNvPicPr>
            <a:picLocks noChangeAspect="1"/>
          </p:cNvPicPr>
          <p:nvPr/>
        </p:nvPicPr>
        <p:blipFill>
          <a:blip r:embed="rId2"/>
          <a:stretch>
            <a:fillRect/>
          </a:stretch>
        </p:blipFill>
        <p:spPr>
          <a:xfrm>
            <a:off x="529168" y="527051"/>
            <a:ext cx="871854" cy="738000"/>
          </a:xfrm>
          <a:prstGeom prst="rect">
            <a:avLst/>
          </a:prstGeom>
        </p:spPr>
      </p:pic>
      <p:sp>
        <p:nvSpPr>
          <p:cNvPr id="8" name="Rectangle 7" descr="{&quot;templafy&quot;:{&quot;id&quot;:&quot;6d55467c-908f-4d4c-8a31-e7500a928706&quot;}}">
            <a:extLst>
              <a:ext uri="{FF2B5EF4-FFF2-40B4-BE49-F238E27FC236}">
                <a16:creationId xmlns:a16="http://schemas.microsoft.com/office/drawing/2014/main" id="{88D9172A-D409-485C-9FF0-F5FAFAFE6FED}"/>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
        <p:nvSpPr>
          <p:cNvPr id="13" name="DATE" descr="{&quot;templafy&quot;:{&quot;id&quot;:&quot;7cd52188-55f7-40fb-a308-cabfe20a2185&quot;}}" title="Form.Date">
            <a:extLst>
              <a:ext uri="{FF2B5EF4-FFF2-40B4-BE49-F238E27FC236}">
                <a16:creationId xmlns:a16="http://schemas.microsoft.com/office/drawing/2014/main" id="{49B191DC-89D8-451F-996E-51E8B9F47C5E}"/>
              </a:ext>
            </a:extLst>
          </p:cNvPr>
          <p:cNvSpPr/>
          <p:nvPr userDrawn="1"/>
        </p:nvSpPr>
        <p:spPr>
          <a:xfrm>
            <a:off x="527187" y="6162800"/>
            <a:ext cx="2743915"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a:solidFill>
                  <a:schemeClr val="tx1"/>
                </a:solidFill>
              </a:rPr>
              <a:t>8 June 2022</a:t>
            </a:r>
          </a:p>
        </p:txBody>
      </p:sp>
    </p:spTree>
    <p:extLst>
      <p:ext uri="{BB962C8B-B14F-4D97-AF65-F5344CB8AC3E}">
        <p14:creationId xmlns:p14="http://schemas.microsoft.com/office/powerpoint/2010/main" val="3950927870"/>
      </p:ext>
    </p:extLst>
  </p:cSld>
  <p:clrMapOvr>
    <a:masterClrMapping/>
  </p:clrMapOvr>
  <p:transition>
    <p:fade/>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Header (N/S)">
    <p:bg>
      <p:bgPr>
        <a:solidFill>
          <a:schemeClr val="accent1"/>
        </a:solidFill>
        <a:effectLst/>
      </p:bgPr>
    </p:bg>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520FF694-9FF9-4CF5-B4E0-87268CC23A04}"/>
              </a:ext>
            </a:extLst>
          </p:cNvPr>
          <p:cNvSpPr>
            <a:spLocks noGrp="1"/>
          </p:cNvSpPr>
          <p:nvPr>
            <p:ph type="subTitle" idx="1" hasCustomPrompt="1"/>
          </p:nvPr>
        </p:nvSpPr>
        <p:spPr>
          <a:xfrm>
            <a:off x="527054" y="3811064"/>
            <a:ext cx="5473671" cy="1015663"/>
          </a:xfrm>
          <a:prstGeom prst="rect">
            <a:avLst/>
          </a:prstGeom>
        </p:spPr>
        <p:txBody>
          <a:bodyPr lIns="0">
            <a:spAutoFit/>
          </a:bodyPr>
          <a:lstStyle>
            <a:lvl1pPr marL="0" indent="0" algn="l">
              <a:lnSpc>
                <a:spcPct val="100000"/>
              </a:lnSpc>
              <a:spcBef>
                <a:spcPts val="0"/>
              </a:spcBef>
              <a:spcAft>
                <a:spcPts val="0"/>
              </a:spcAft>
              <a:buNone/>
              <a:defRPr sz="2199" b="0">
                <a:solidFill>
                  <a:schemeClr val="bg1"/>
                </a:solidFill>
              </a:defRPr>
            </a:lvl1pPr>
            <a:lvl2pPr marL="0" indent="0" algn="l">
              <a:lnSpc>
                <a:spcPct val="100000"/>
              </a:lnSpc>
              <a:spcBef>
                <a:spcPts val="0"/>
              </a:spcBef>
              <a:spcAft>
                <a:spcPts val="0"/>
              </a:spcAft>
              <a:buNone/>
              <a:tabLst>
                <a:tab pos="0" algn="l"/>
              </a:tabLst>
              <a:defRPr sz="1600">
                <a:solidFill>
                  <a:schemeClr val="bg1"/>
                </a:solidFill>
              </a:defRPr>
            </a:lvl2pPr>
            <a:lvl3pPr marL="0" indent="0" algn="l">
              <a:lnSpc>
                <a:spcPct val="100000"/>
              </a:lnSpc>
              <a:spcBef>
                <a:spcPts val="0"/>
              </a:spcBef>
              <a:spcAft>
                <a:spcPts val="0"/>
              </a:spcAft>
              <a:buNone/>
              <a:tabLst>
                <a:tab pos="0" algn="l"/>
              </a:tabLst>
              <a:defRPr sz="1400">
                <a:solidFill>
                  <a:schemeClr val="bg1"/>
                </a:solidFill>
              </a:defRPr>
            </a:lvl3pPr>
            <a:lvl4pPr marL="0" indent="0" algn="l">
              <a:spcBef>
                <a:spcPts val="0"/>
              </a:spcBef>
              <a:spcAft>
                <a:spcPts val="0"/>
              </a:spcAft>
              <a:buNone/>
              <a:tabLst>
                <a:tab pos="0" algn="l"/>
              </a:tabLst>
              <a:defRPr sz="1400">
                <a:solidFill>
                  <a:schemeClr val="bg1"/>
                </a:solidFill>
              </a:defRPr>
            </a:lvl4pPr>
            <a:lvl5pPr marL="0" indent="0" algn="l">
              <a:lnSpc>
                <a:spcPct val="100000"/>
              </a:lnSpc>
              <a:spcBef>
                <a:spcPts val="0"/>
              </a:spcBef>
              <a:spcAft>
                <a:spcPts val="0"/>
              </a:spcAft>
              <a:buNone/>
              <a:tabLst>
                <a:tab pos="0" algn="l"/>
              </a:tabLst>
              <a:defRPr sz="1400">
                <a:solidFill>
                  <a:schemeClr val="bg1"/>
                </a:solidFill>
              </a:defRPr>
            </a:lvl5pPr>
            <a:lvl6pPr marL="0" indent="0" algn="l">
              <a:spcBef>
                <a:spcPts val="0"/>
              </a:spcBef>
              <a:spcAft>
                <a:spcPts val="0"/>
              </a:spcAft>
              <a:buNone/>
              <a:tabLst>
                <a:tab pos="0" algn="l"/>
              </a:tabLst>
              <a:defRPr sz="1400">
                <a:solidFill>
                  <a:schemeClr val="bg1"/>
                </a:solidFill>
              </a:defRPr>
            </a:lvl6pPr>
            <a:lvl7pPr marL="0" indent="0" algn="l">
              <a:spcAft>
                <a:spcPts val="1200"/>
              </a:spcAft>
              <a:buNone/>
              <a:tabLst>
                <a:tab pos="0" algn="l"/>
              </a:tabLst>
              <a:defRPr sz="1400">
                <a:solidFill>
                  <a:schemeClr val="bg1"/>
                </a:solidFill>
              </a:defRPr>
            </a:lvl7pPr>
            <a:lvl8pPr marL="0" indent="0" algn="l">
              <a:spcAft>
                <a:spcPts val="1200"/>
              </a:spcAft>
              <a:buNone/>
              <a:tabLst>
                <a:tab pos="0" algn="l"/>
              </a:tabLst>
              <a:defRPr sz="1400">
                <a:solidFill>
                  <a:schemeClr val="bg1"/>
                </a:solidFill>
              </a:defRPr>
            </a:lvl8pPr>
            <a:lvl9pPr marL="0" indent="0" algn="l">
              <a:spcAft>
                <a:spcPts val="1200"/>
              </a:spcAft>
              <a:buNone/>
              <a:tabLst>
                <a:tab pos="0" algn="l"/>
              </a:tabLst>
              <a:defRPr sz="1400">
                <a:solidFill>
                  <a:schemeClr val="bg1"/>
                </a:solidFill>
              </a:defRPr>
            </a:lvl9pPr>
          </a:lstStyle>
          <a:p>
            <a:pPr lvl="0"/>
            <a:r>
              <a:rPr lang="en-US"/>
              <a:t>Style one (Subtitle)</a:t>
            </a:r>
          </a:p>
          <a:p>
            <a:pPr lvl="1"/>
            <a:r>
              <a:rPr lang="en-US"/>
              <a:t>Style two (Presenter/Client name)</a:t>
            </a:r>
          </a:p>
          <a:p>
            <a:pPr lvl="2"/>
            <a:r>
              <a:rPr lang="en-US"/>
              <a:t>Style three</a:t>
            </a:r>
          </a:p>
          <a:p>
            <a:pPr lvl="4"/>
            <a:r>
              <a:rPr lang="en-US"/>
              <a:t>Style four</a:t>
            </a:r>
          </a:p>
        </p:txBody>
      </p:sp>
      <p:sp>
        <p:nvSpPr>
          <p:cNvPr id="11" name="Title" descr="{&quot;templafy&quot;:{&quot;id&quot;:&quot;5755cf13-431b-4e0a-b9bb-3c9ce3564f7d&quot;}}" title="text">
            <a:extLst>
              <a:ext uri="{FF2B5EF4-FFF2-40B4-BE49-F238E27FC236}">
                <a16:creationId xmlns:a16="http://schemas.microsoft.com/office/drawing/2014/main" id="{E5D0BC48-5862-4884-83B7-4ADC6D93D33E}"/>
              </a:ext>
            </a:extLst>
          </p:cNvPr>
          <p:cNvSpPr>
            <a:spLocks noGrp="1"/>
          </p:cNvSpPr>
          <p:nvPr>
            <p:ph type="title" hasCustomPrompt="1"/>
          </p:nvPr>
        </p:nvSpPr>
        <p:spPr>
          <a:xfrm>
            <a:off x="527055" y="2799022"/>
            <a:ext cx="6762751" cy="677108"/>
          </a:xfrm>
          <a:prstGeom prst="rect">
            <a:avLst/>
          </a:prstGeom>
        </p:spPr>
        <p:txBody>
          <a:bodyPr wrap="square" lIns="0" anchor="b">
            <a:spAutoFit/>
          </a:bodyPr>
          <a:lstStyle>
            <a:lvl1pPr>
              <a:lnSpc>
                <a:spcPct val="100000"/>
              </a:lnSpc>
              <a:spcBef>
                <a:spcPts val="0"/>
              </a:spcBef>
              <a:spcAft>
                <a:spcPts val="0"/>
              </a:spcAft>
              <a:defRPr sz="4399" b="1">
                <a:solidFill>
                  <a:schemeClr val="bg1"/>
                </a:solidFill>
              </a:defRPr>
            </a:lvl1pPr>
          </a:lstStyle>
          <a:p>
            <a:r>
              <a:rPr lang="en-GB"/>
              <a:t>Title here</a:t>
            </a:r>
          </a:p>
        </p:txBody>
      </p:sp>
      <p:pic>
        <p:nvPicPr>
          <p:cNvPr id="6" name="image" descr="UserProfile.Logo.LogoWhite&#10;&#10;{&quot;templafy&quot;:{&quot;type&quot;:&quot;image&quot;,&quot;binding&quot;:&quot;UserProfile.Logo.LogoWhite&quot;,&quot;inheritDimensions&quot;:&quot;inheritNone&quot;,&quot;height&quot;:&quot;{{UserProfile.Logo.PpLogoHeight}}&quot;}}">
            <a:extLst>
              <a:ext uri="{FF2B5EF4-FFF2-40B4-BE49-F238E27FC236}">
                <a16:creationId xmlns:a16="http://schemas.microsoft.com/office/drawing/2014/main" id="{972643E3-91DE-48FB-992D-C2DDBF65E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169" y="527051"/>
            <a:ext cx="864225" cy="738000"/>
          </a:xfrm>
          <a:prstGeom prst="rect">
            <a:avLst/>
          </a:prstGeom>
        </p:spPr>
      </p:pic>
      <p:sp>
        <p:nvSpPr>
          <p:cNvPr id="8" name="Rectangle 7" descr="{&quot;templafy&quot;:{&quot;id&quot;:&quot;eb28516d-25c5-4815-8284-95163b200e9f&quot;}}">
            <a:extLst>
              <a:ext uri="{FF2B5EF4-FFF2-40B4-BE49-F238E27FC236}">
                <a16:creationId xmlns:a16="http://schemas.microsoft.com/office/drawing/2014/main" id="{F55355B6-7B41-4DFF-A7E3-75411D1D3EAC}"/>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
        <p:nvSpPr>
          <p:cNvPr id="9" name="DATE" descr="{&quot;templafy&quot;:{&quot;id&quot;:&quot;da8521dc-560f-4d97-83ea-1947e3d855a4&quot;}}" title="Form.Date">
            <a:extLst>
              <a:ext uri="{FF2B5EF4-FFF2-40B4-BE49-F238E27FC236}">
                <a16:creationId xmlns:a16="http://schemas.microsoft.com/office/drawing/2014/main" id="{8B42E69A-2C04-489E-AA73-DAD4B432EAB0}"/>
              </a:ext>
            </a:extLst>
          </p:cNvPr>
          <p:cNvSpPr/>
          <p:nvPr userDrawn="1"/>
        </p:nvSpPr>
        <p:spPr>
          <a:xfrm>
            <a:off x="527187" y="6178188"/>
            <a:ext cx="2743915" cy="15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000">
                <a:solidFill>
                  <a:schemeClr val="bg1"/>
                </a:solidFill>
              </a:rPr>
              <a:t>8 June 2022</a:t>
            </a:r>
          </a:p>
        </p:txBody>
      </p:sp>
    </p:spTree>
    <p:extLst>
      <p:ext uri="{BB962C8B-B14F-4D97-AF65-F5344CB8AC3E}">
        <p14:creationId xmlns:p14="http://schemas.microsoft.com/office/powerpoint/2010/main" val="1158968885"/>
      </p:ext>
    </p:extLst>
  </p:cSld>
  <p:clrMapOvr>
    <a:masterClrMapping/>
  </p:clrMapOvr>
  <p:transition>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N/S)">
    <p:bg>
      <p:bgPr>
        <a:solidFill>
          <a:schemeClr val="bg2"/>
        </a:solidFill>
        <a:effectLst/>
      </p:bgPr>
    </p:bg>
    <p:spTree>
      <p:nvGrpSpPr>
        <p:cNvPr id="1" name=""/>
        <p:cNvGrpSpPr/>
        <p:nvPr/>
      </p:nvGrpSpPr>
      <p:grpSpPr>
        <a:xfrm>
          <a:off x="0" y="0"/>
          <a:ext cx="0" cy="0"/>
          <a:chOff x="0" y="0"/>
          <a:chExt cx="0" cy="0"/>
        </a:xfrm>
      </p:grpSpPr>
      <p:sp>
        <p:nvSpPr>
          <p:cNvPr id="17" name="Thank you">
            <a:extLst>
              <a:ext uri="{FF2B5EF4-FFF2-40B4-BE49-F238E27FC236}">
                <a16:creationId xmlns:a16="http://schemas.microsoft.com/office/drawing/2014/main" id="{680CBA71-A2EF-49E7-B036-C571EC1026EF}"/>
              </a:ext>
            </a:extLst>
          </p:cNvPr>
          <p:cNvSpPr/>
          <p:nvPr userDrawn="1"/>
        </p:nvSpPr>
        <p:spPr>
          <a:xfrm>
            <a:off x="527051" y="2921172"/>
            <a:ext cx="423944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l"/>
            <a:r>
              <a:rPr kumimoji="0" lang="en-US" sz="6598" b="1" i="0" u="none" strike="noStrike" kern="1200" cap="none" spc="0" normalizeH="0" baseline="0" noProof="0">
                <a:ln>
                  <a:noFill/>
                </a:ln>
                <a:solidFill>
                  <a:schemeClr val="tx1"/>
                </a:solidFill>
                <a:effectLst/>
                <a:uLnTx/>
                <a:uFillTx/>
                <a:latin typeface="+mn-lt"/>
                <a:ea typeface="+mj-ea"/>
                <a:cs typeface="+mj-cs"/>
              </a:rPr>
              <a:t>Thank you</a:t>
            </a:r>
            <a:endParaRPr lang="en-GB" sz="6598" b="1">
              <a:solidFill>
                <a:schemeClr val="tx1"/>
              </a:solidFill>
            </a:endParaRPr>
          </a:p>
        </p:txBody>
      </p:sp>
      <p:pic>
        <p:nvPicPr>
          <p:cNvPr id="1579371817" name="image" descr="{&quot;templafy&quot;:{&quot;id&quot;:&quot;3ce1e12e-fafb-4702-b504-25acb71b3d04&quot;}}"/>
          <p:cNvPicPr>
            <a:picLocks noChangeAspect="1"/>
          </p:cNvPicPr>
          <p:nvPr/>
        </p:nvPicPr>
        <p:blipFill>
          <a:blip r:embed="rId2"/>
          <a:stretch>
            <a:fillRect/>
          </a:stretch>
        </p:blipFill>
        <p:spPr>
          <a:xfrm>
            <a:off x="529168" y="527051"/>
            <a:ext cx="871854" cy="738000"/>
          </a:xfrm>
          <a:prstGeom prst="rect">
            <a:avLst/>
          </a:prstGeom>
        </p:spPr>
      </p:pic>
      <p:sp>
        <p:nvSpPr>
          <p:cNvPr id="4" name="Rectangle 3" descr="{&quot;templafy&quot;:{&quot;id&quot;:&quot;0a0b2480-c0a4-44b1-9204-50485f763dad&quot;}}">
            <a:extLst>
              <a:ext uri="{FF2B5EF4-FFF2-40B4-BE49-F238E27FC236}">
                <a16:creationId xmlns:a16="http://schemas.microsoft.com/office/drawing/2014/main" id="{6C5B5893-660A-4324-8745-BA513FEB49E3}"/>
              </a:ext>
            </a:extLst>
          </p:cNvPr>
          <p:cNvSpPr/>
          <p:nvPr userDrawn="1"/>
        </p:nvSpPr>
        <p:spPr>
          <a:xfrm>
            <a:off x="527056" y="6544953"/>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497476443"/>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Index Slide 01">
    <p:bg>
      <p:bgPr>
        <a:solidFill>
          <a:schemeClr val="accent1"/>
        </a:solidFill>
        <a:effectLst/>
      </p:bgPr>
    </p:bg>
    <p:spTree>
      <p:nvGrpSpPr>
        <p:cNvPr id="1" name=""/>
        <p:cNvGrpSpPr/>
        <p:nvPr/>
      </p:nvGrpSpPr>
      <p:grpSpPr>
        <a:xfrm>
          <a:off x="0" y="0"/>
          <a:ext cx="0" cy="0"/>
          <a:chOff x="0" y="0"/>
          <a:chExt cx="0" cy="0"/>
        </a:xfrm>
      </p:grpSpPr>
      <p:sp>
        <p:nvSpPr>
          <p:cNvPr id="6" name="Table">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527054" y="1692169"/>
            <a:ext cx="11137899" cy="4617614"/>
          </a:xfrm>
          <a:prstGeom prst="rect">
            <a:avLst/>
          </a:prstGeom>
        </p:spPr>
        <p:txBody>
          <a:bodyPr/>
          <a:lstStyle>
            <a:lvl1pPr marL="0" indent="0">
              <a:buNone/>
              <a:defRPr/>
            </a:lvl1pPr>
          </a:lstStyle>
          <a:p>
            <a:r>
              <a:rPr lang="en-GB"/>
              <a:t> </a:t>
            </a:r>
          </a:p>
        </p:txBody>
      </p:sp>
      <p:cxnSp>
        <p:nvCxnSpPr>
          <p:cNvPr id="10" name="Line">
            <a:extLst>
              <a:ext uri="{FF2B5EF4-FFF2-40B4-BE49-F238E27FC236}">
                <a16:creationId xmlns:a16="http://schemas.microsoft.com/office/drawing/2014/main" id="{558AF48C-1F76-4633-A0D9-E8CE74BB7F64}"/>
              </a:ext>
            </a:extLst>
          </p:cNvPr>
          <p:cNvCxnSpPr>
            <a:cxnSpLocks/>
          </p:cNvCxnSpPr>
          <p:nvPr userDrawn="1"/>
        </p:nvCxnSpPr>
        <p:spPr>
          <a:xfrm>
            <a:off x="531852"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94F833F-07E3-4960-8C56-8D02DEDA3A7B}"/>
              </a:ext>
            </a:extLst>
          </p:cNvPr>
          <p:cNvSpPr>
            <a:spLocks noGrp="1"/>
          </p:cNvSpPr>
          <p:nvPr>
            <p:ph type="title" hasCustomPrompt="1"/>
          </p:nvPr>
        </p:nvSpPr>
        <p:spPr/>
        <p:txBody>
          <a:bodyPr/>
          <a:lstStyle>
            <a:lvl1pPr>
              <a:defRPr>
                <a:solidFill>
                  <a:schemeClr val="bg1"/>
                </a:solidFill>
              </a:defRPr>
            </a:lvl1pPr>
          </a:lstStyle>
          <a:p>
            <a:r>
              <a:rPr lang="en-US"/>
              <a:t>Title style – 1 line only</a:t>
            </a:r>
          </a:p>
        </p:txBody>
      </p:sp>
      <p:sp>
        <p:nvSpPr>
          <p:cNvPr id="5" name="Slide Number">
            <a:extLst>
              <a:ext uri="{FF2B5EF4-FFF2-40B4-BE49-F238E27FC236}">
                <a16:creationId xmlns:a16="http://schemas.microsoft.com/office/drawing/2014/main" id="{F1414CC2-82B4-4BE1-85B4-E5717803345D}"/>
              </a:ext>
            </a:extLst>
          </p:cNvPr>
          <p:cNvSpPr>
            <a:spLocks noGrp="1"/>
          </p:cNvSpPr>
          <p:nvPr>
            <p:ph type="sldNum" sz="quarter" idx="4"/>
          </p:nvPr>
        </p:nvSpPr>
        <p:spPr>
          <a:xfrm>
            <a:off x="11097071" y="6552217"/>
            <a:ext cx="567743" cy="131235"/>
          </a:xfrm>
          <a:prstGeom prst="rect">
            <a:avLst/>
          </a:prstGeom>
        </p:spPr>
        <p:txBody>
          <a:bodyPr vert="horz" lIns="0" tIns="0" rIns="0" bIns="0" rtlCol="0" anchor="t" anchorCtr="0"/>
          <a:lstStyle>
            <a:lvl1pPr algn="r">
              <a:defRPr sz="900">
                <a:solidFill>
                  <a:schemeClr val="bg1"/>
                </a:solidFill>
              </a:defRPr>
            </a:lvl1pPr>
          </a:lstStyle>
          <a:p>
            <a:pPr defTabSz="1218500"/>
            <a:fld id="{2490C926-4C7A-4456-B603-8FB00524CD8E}" type="slidenum">
              <a:rPr lang="en-GB" smtClean="0"/>
              <a:pPr defTabSz="1218500"/>
              <a:t>‹#›</a:t>
            </a:fld>
            <a:endParaRPr lang="en-GB"/>
          </a:p>
        </p:txBody>
      </p:sp>
      <p:sp>
        <p:nvSpPr>
          <p:cNvPr id="8" name="FOOTER">
            <a:extLst>
              <a:ext uri="{FF2B5EF4-FFF2-40B4-BE49-F238E27FC236}">
                <a16:creationId xmlns:a16="http://schemas.microsoft.com/office/drawing/2014/main" id="{112101DD-D8C9-4C87-B7C3-48E210E1292A}"/>
              </a:ext>
            </a:extLst>
          </p:cNvPr>
          <p:cNvSpPr>
            <a:spLocks noGrp="1"/>
          </p:cNvSpPr>
          <p:nvPr>
            <p:ph type="ftr" sz="quarter" idx="3"/>
          </p:nvPr>
        </p:nvSpPr>
        <p:spPr>
          <a:xfrm>
            <a:off x="3595511" y="6540333"/>
            <a:ext cx="5000980" cy="143116"/>
          </a:xfrm>
          <a:prstGeom prst="rect">
            <a:avLst/>
          </a:prstGeom>
        </p:spPr>
        <p:txBody>
          <a:bodyPr vert="horz" lIns="0" tIns="0" rIns="0" bIns="0" rtlCol="0" anchor="ctr"/>
          <a:lstStyle>
            <a:lvl1pPr algn="ctr">
              <a:defRPr sz="900">
                <a:solidFill>
                  <a:schemeClr val="bg1"/>
                </a:solidFill>
              </a:defRPr>
            </a:lvl1pPr>
          </a:lstStyle>
          <a:p>
            <a:endParaRPr lang="en-US"/>
          </a:p>
        </p:txBody>
      </p:sp>
      <p:sp>
        <p:nvSpPr>
          <p:cNvPr id="9" name="MOTT MACDONALD" descr="{&quot;templafy&quot;:{&quot;id&quot;:&quot;7480cb70-adc2-4e23-9b36-8ef3a2144bd9&quot;}}" title="UserProfile.Language.PpEntity">
            <a:extLst>
              <a:ext uri="{FF2B5EF4-FFF2-40B4-BE49-F238E27FC236}">
                <a16:creationId xmlns:a16="http://schemas.microsoft.com/office/drawing/2014/main" id="{AFF39282-D6ED-43E9-B547-568736DA7ED5}"/>
              </a:ext>
            </a:extLst>
          </p:cNvPr>
          <p:cNvSpPr txBox="1"/>
          <p:nvPr userDrawn="1"/>
        </p:nvSpPr>
        <p:spPr>
          <a:xfrm>
            <a:off x="527054" y="6540333"/>
            <a:ext cx="2200816" cy="143116"/>
          </a:xfrm>
          <a:prstGeom prst="rect">
            <a:avLst/>
          </a:prstGeom>
          <a:noFill/>
        </p:spPr>
        <p:txBody>
          <a:bodyPr wrap="square" lIns="0" tIns="0" rIns="0" bIns="0" rtlCol="0">
            <a:spAutoFit/>
          </a:bodyPr>
          <a:lstStyle/>
          <a:p>
            <a:r>
              <a:rPr lang="en-GB" sz="900">
                <a:solidFill>
                  <a:schemeClr val="bg1"/>
                </a:solidFill>
              </a:rPr>
              <a:t>Mott MacDonald</a:t>
            </a:r>
          </a:p>
        </p:txBody>
      </p:sp>
      <p:sp>
        <p:nvSpPr>
          <p:cNvPr id="11" name="CLASS" descr="{&quot;templafy&quot;:{&quot;id&quot;:&quot;b9d3aaa6-2e38-4d29-a1f1-428a94d25d1e&quot;}}" hidden="1">
            <a:extLst>
              <a:ext uri="{FF2B5EF4-FFF2-40B4-BE49-F238E27FC236}">
                <a16:creationId xmlns:a16="http://schemas.microsoft.com/office/drawing/2014/main" id="{395070C2-3A2E-4187-A0BE-15E523B4FEB5}"/>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bg1"/>
              </a:solidFill>
            </a:endParaRPr>
          </a:p>
        </p:txBody>
      </p:sp>
    </p:spTree>
    <p:extLst>
      <p:ext uri="{BB962C8B-B14F-4D97-AF65-F5344CB8AC3E}">
        <p14:creationId xmlns:p14="http://schemas.microsoft.com/office/powerpoint/2010/main" val="22057440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39">
          <p15:clr>
            <a:srgbClr val="FBAE40"/>
          </p15:clr>
        </p15:guide>
        <p15:guide id="3" pos="7346">
          <p15:clr>
            <a:srgbClr val="FBAE40"/>
          </p15:clr>
        </p15:guide>
        <p15:guide id="4" pos="3899">
          <p15:clr>
            <a:srgbClr val="FBAE40"/>
          </p15:clr>
        </p15:guide>
        <p15:guide id="5" pos="3779">
          <p15:clr>
            <a:srgbClr val="FBAE40"/>
          </p15:clr>
        </p15:guide>
        <p15:guide id="6" pos="332">
          <p15:clr>
            <a:srgbClr val="FBAE40"/>
          </p15:clr>
        </p15:guide>
        <p15:guide id="7" orient="horz" pos="588">
          <p15:clr>
            <a:srgbClr val="FBAE40"/>
          </p15:clr>
        </p15:guide>
        <p15:guide id="8" orient="horz" pos="769">
          <p15:clr>
            <a:srgbClr val="FBAE40"/>
          </p15:clr>
        </p15:guide>
        <p15:guide id="9" orient="horz" pos="3975">
          <p15:clr>
            <a:srgbClr val="FBAE40"/>
          </p15:clr>
        </p15:guide>
        <p15:guide id="10" orient="horz" pos="107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2FC5CE1F-8189-47F4-AEB5-2C80CB9963BC}"/>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2" name="Footer">
            <a:extLst>
              <a:ext uri="{FF2B5EF4-FFF2-40B4-BE49-F238E27FC236}">
                <a16:creationId xmlns:a16="http://schemas.microsoft.com/office/drawing/2014/main" id="{2C708DEB-8BC6-488B-B60A-0CECBCB1AAD6}"/>
              </a:ext>
            </a:extLst>
          </p:cNvPr>
          <p:cNvSpPr>
            <a:spLocks noGrp="1"/>
          </p:cNvSpPr>
          <p:nvPr>
            <p:ph type="ftr" sz="quarter" idx="17"/>
          </p:nvPr>
        </p:nvSpPr>
        <p:spPr>
          <a:xfrm>
            <a:off x="3595511" y="6540333"/>
            <a:ext cx="5000980" cy="143116"/>
          </a:xfrm>
          <a:prstGeom prst="rect">
            <a:avLst/>
          </a:prstGeom>
        </p:spPr>
        <p:txBody>
          <a:bodyPr/>
          <a:lstStyle/>
          <a:p>
            <a:endParaRPr lang="en-US"/>
          </a:p>
        </p:txBody>
      </p:sp>
      <p:sp>
        <p:nvSpPr>
          <p:cNvPr id="8" name="Content">
            <a:extLst>
              <a:ext uri="{FF2B5EF4-FFF2-40B4-BE49-F238E27FC236}">
                <a16:creationId xmlns:a16="http://schemas.microsoft.com/office/drawing/2014/main" id="{57226F2C-BD1C-480B-87E8-4F326C15FDA8}"/>
              </a:ext>
            </a:extLst>
          </p:cNvPr>
          <p:cNvSpPr>
            <a:spLocks noGrp="1"/>
          </p:cNvSpPr>
          <p:nvPr>
            <p:ph idx="1" hasCustomPrompt="1"/>
          </p:nvPr>
        </p:nvSpPr>
        <p:spPr>
          <a:xfrm>
            <a:off x="527049" y="1701800"/>
            <a:ext cx="11137898"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585B40A-895D-448A-9BAE-AE8A33983296}"/>
              </a:ext>
            </a:extLst>
          </p:cNvPr>
          <p:cNvSpPr>
            <a:spLocks noGrp="1"/>
          </p:cNvSpPr>
          <p:nvPr>
            <p:ph type="title" hasCustomPrompt="1"/>
          </p:nvPr>
        </p:nvSpPr>
        <p:spPr/>
        <p:txBody>
          <a:bodyPr/>
          <a:lstStyle/>
          <a:p>
            <a:r>
              <a:rPr lang="en-US"/>
              <a:t>Title style – 1 line only</a:t>
            </a:r>
          </a:p>
        </p:txBody>
      </p:sp>
      <p:sp>
        <p:nvSpPr>
          <p:cNvPr id="10" name="Subtitle">
            <a:extLst>
              <a:ext uri="{FF2B5EF4-FFF2-40B4-BE49-F238E27FC236}">
                <a16:creationId xmlns:a16="http://schemas.microsoft.com/office/drawing/2014/main" id="{81176E8F-2808-460E-AE32-FB85364C716A}"/>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Tree>
    <p:extLst>
      <p:ext uri="{BB962C8B-B14F-4D97-AF65-F5344CB8AC3E}">
        <p14:creationId xmlns:p14="http://schemas.microsoft.com/office/powerpoint/2010/main" val="302671373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Stone)">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53D2C0E4-7B71-4691-9CAB-81B6780FB85B}"/>
              </a:ext>
            </a:extLst>
          </p:cNvPr>
          <p:cNvSpPr>
            <a:spLocks noGrp="1"/>
          </p:cNvSpPr>
          <p:nvPr>
            <p:ph type="sldNum" sz="quarter" idx="16"/>
          </p:nvPr>
        </p:nvSpPr>
        <p:spPr>
          <a:xfrm>
            <a:off x="11097071" y="6552217"/>
            <a:ext cx="567743" cy="131235"/>
          </a:xfrm>
          <a:prstGeom prst="rect">
            <a:avLst/>
          </a:prstGeom>
        </p:spPr>
        <p:txBody>
          <a:bodyPr/>
          <a:lstStyle/>
          <a:p>
            <a:pPr defTabSz="1218500"/>
            <a:fld id="{2490C926-4C7A-4456-B603-8FB00524CD8E}" type="slidenum">
              <a:rPr lang="en-GB" smtClean="0">
                <a:solidFill>
                  <a:prstClr val="black"/>
                </a:solidFill>
              </a:rPr>
              <a:pPr defTabSz="1218500"/>
              <a:t>‹#›</a:t>
            </a:fld>
            <a:endParaRPr lang="en-GB">
              <a:solidFill>
                <a:prstClr val="black"/>
              </a:solidFill>
            </a:endParaRPr>
          </a:p>
        </p:txBody>
      </p:sp>
      <p:sp>
        <p:nvSpPr>
          <p:cNvPr id="6" name="Content">
            <a:extLst>
              <a:ext uri="{FF2B5EF4-FFF2-40B4-BE49-F238E27FC236}">
                <a16:creationId xmlns:a16="http://schemas.microsoft.com/office/drawing/2014/main" id="{290F6EDB-1A60-4AC5-81A6-9A2367ED5203}"/>
              </a:ext>
            </a:extLst>
          </p:cNvPr>
          <p:cNvSpPr>
            <a:spLocks noGrp="1"/>
          </p:cNvSpPr>
          <p:nvPr>
            <p:ph idx="1" hasCustomPrompt="1"/>
          </p:nvPr>
        </p:nvSpPr>
        <p:spPr>
          <a:xfrm>
            <a:off x="527053" y="1701800"/>
            <a:ext cx="11137895" cy="4607984"/>
          </a:xfrm>
        </p:spPr>
        <p:txBody>
          <a:bodyPr/>
          <a:lstStyle>
            <a:lvl1pPr>
              <a:defRPr/>
            </a:lvl1pPr>
            <a:lvl3pPr>
              <a:buClr>
                <a:schemeClr val="accent1"/>
              </a:buClr>
              <a:defRPr/>
            </a:lvl3pPr>
            <a:lvl4pPr>
              <a:buClr>
                <a:schemeClr val="accent1"/>
              </a:buClr>
              <a:defRPr/>
            </a:lvl4pPr>
            <a:lvl5pPr>
              <a:buClr>
                <a:schemeClr val="accent1"/>
              </a:buClr>
              <a:defRPr/>
            </a:lvl5pPr>
            <a:lvl6pPr>
              <a:buNone/>
              <a:defRPr/>
            </a:lvl6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30904-F5D0-4C1A-97CD-642C391E4E15}"/>
              </a:ext>
            </a:extLst>
          </p:cNvPr>
          <p:cNvSpPr>
            <a:spLocks noGrp="1"/>
          </p:cNvSpPr>
          <p:nvPr>
            <p:ph type="title" hasCustomPrompt="1"/>
          </p:nvPr>
        </p:nvSpPr>
        <p:spPr/>
        <p:txBody>
          <a:bodyPr/>
          <a:lstStyle/>
          <a:p>
            <a:r>
              <a:rPr lang="en-US"/>
              <a:t>Title style – 1 line only</a:t>
            </a:r>
          </a:p>
        </p:txBody>
      </p:sp>
      <p:sp>
        <p:nvSpPr>
          <p:cNvPr id="7" name="Subtitle">
            <a:extLst>
              <a:ext uri="{FF2B5EF4-FFF2-40B4-BE49-F238E27FC236}">
                <a16:creationId xmlns:a16="http://schemas.microsoft.com/office/drawing/2014/main" id="{CFFAB6CD-3D83-4CB7-80C3-D6012D72E453}"/>
              </a:ext>
            </a:extLst>
          </p:cNvPr>
          <p:cNvSpPr>
            <a:spLocks noGrp="1"/>
          </p:cNvSpPr>
          <p:nvPr>
            <p:ph type="subTitle" idx="14" hasCustomPrompt="1"/>
          </p:nvPr>
        </p:nvSpPr>
        <p:spPr>
          <a:xfrm>
            <a:off x="527049" y="1008938"/>
            <a:ext cx="11137898" cy="338554"/>
          </a:xfrm>
          <a:prstGeom prst="rect">
            <a:avLst/>
          </a:prstGeom>
        </p:spPr>
        <p:txBody>
          <a:bodyPr lIns="0">
            <a:noAutofit/>
          </a:bodyPr>
          <a:lstStyle>
            <a:lvl1pPr marL="0" indent="0" algn="l">
              <a:lnSpc>
                <a:spcPct val="100000"/>
              </a:lnSpc>
              <a:spcBef>
                <a:spcPts val="0"/>
              </a:spcBef>
              <a:spcAft>
                <a:spcPts val="0"/>
              </a:spcAft>
              <a:buFont typeface="Arial" panose="020B0604020202020204" pitchFamily="34" charset="0"/>
              <a:buNone/>
              <a:defRPr sz="2199" b="0">
                <a:solidFill>
                  <a:schemeClr val="tx1"/>
                </a:solidFill>
              </a:defRPr>
            </a:lvl1pPr>
            <a:lvl2pPr marL="0" indent="0" algn="l">
              <a:spcBef>
                <a:spcPts val="0"/>
              </a:spcBef>
              <a:spcAft>
                <a:spcPts val="0"/>
              </a:spcAft>
              <a:buFont typeface="Arial" panose="020B0604020202020204" pitchFamily="34" charset="0"/>
              <a:buNone/>
              <a:defRPr sz="1799">
                <a:solidFill>
                  <a:schemeClr val="tx1"/>
                </a:solidFill>
              </a:defRPr>
            </a:lvl2pPr>
            <a:lvl3pPr marL="0" indent="0" algn="l">
              <a:spcBef>
                <a:spcPts val="0"/>
              </a:spcBef>
              <a:spcAft>
                <a:spcPts val="0"/>
              </a:spcAft>
              <a:buFont typeface="Arial" panose="020B0604020202020204" pitchFamily="34" charset="0"/>
              <a:buNone/>
              <a:defRPr sz="1799" b="1">
                <a:solidFill>
                  <a:schemeClr val="accent1"/>
                </a:solidFill>
              </a:defRPr>
            </a:lvl3pPr>
            <a:lvl4pPr marL="0" indent="0" algn="l">
              <a:spcBef>
                <a:spcPts val="0"/>
              </a:spcBef>
              <a:spcAft>
                <a:spcPts val="0"/>
              </a:spcAft>
              <a:buFont typeface="Arial" panose="020B0604020202020204" pitchFamily="34" charset="0"/>
              <a:buNone/>
              <a:defRPr sz="1799">
                <a:solidFill>
                  <a:schemeClr val="tx1"/>
                </a:solidFill>
              </a:defRPr>
            </a:lvl4pPr>
            <a:lvl5pPr marL="0" indent="0" algn="l">
              <a:spcBef>
                <a:spcPts val="0"/>
              </a:spcBef>
              <a:spcAft>
                <a:spcPts val="0"/>
              </a:spcAft>
              <a:buFont typeface="Arial" panose="020B0604020202020204" pitchFamily="34" charset="0"/>
              <a:buNone/>
              <a:defRPr sz="1799">
                <a:solidFill>
                  <a:schemeClr val="tx1"/>
                </a:solidFill>
              </a:defRPr>
            </a:lvl5pPr>
            <a:lvl6pPr marL="0" indent="0" algn="l">
              <a:spcBef>
                <a:spcPts val="0"/>
              </a:spcBef>
              <a:spcAft>
                <a:spcPts val="0"/>
              </a:spcAft>
              <a:buFont typeface="Arial" panose="020B0604020202020204" pitchFamily="34" charset="0"/>
              <a:buNone/>
              <a:defRPr sz="1799">
                <a:solidFill>
                  <a:schemeClr val="tx1"/>
                </a:solidFill>
              </a:defRPr>
            </a:lvl6pPr>
            <a:lvl7pPr marL="0" indent="0" algn="l">
              <a:spcBef>
                <a:spcPts val="0"/>
              </a:spcBef>
              <a:spcAft>
                <a:spcPts val="0"/>
              </a:spcAft>
              <a:buFont typeface="Arial" panose="020B0604020202020204" pitchFamily="34" charset="0"/>
              <a:buNone/>
              <a:defRPr sz="1799">
                <a:solidFill>
                  <a:schemeClr val="tx1"/>
                </a:solidFill>
              </a:defRPr>
            </a:lvl7pPr>
            <a:lvl8pPr marL="0" indent="0" algn="l">
              <a:spcBef>
                <a:spcPts val="0"/>
              </a:spcBef>
              <a:spcAft>
                <a:spcPts val="0"/>
              </a:spcAft>
              <a:buFont typeface="Arial" panose="020B0604020202020204" pitchFamily="34" charset="0"/>
              <a:buNone/>
              <a:defRPr sz="1799">
                <a:solidFill>
                  <a:schemeClr val="tx1"/>
                </a:solidFill>
              </a:defRPr>
            </a:lvl8pPr>
            <a:lvl9pPr marL="0" indent="0" algn="l">
              <a:spcBef>
                <a:spcPts val="0"/>
              </a:spcBef>
              <a:spcAft>
                <a:spcPts val="0"/>
              </a:spcAft>
              <a:buFont typeface="Arial" panose="020B0604020202020204" pitchFamily="34" charset="0"/>
              <a:buNone/>
              <a:defRPr sz="1799">
                <a:solidFill>
                  <a:schemeClr val="tx1"/>
                </a:solidFill>
              </a:defRPr>
            </a:lvl9pPr>
          </a:lstStyle>
          <a:p>
            <a:pPr lvl="0"/>
            <a:r>
              <a:rPr lang="en-US"/>
              <a:t>Subtitle – 1 line only</a:t>
            </a:r>
          </a:p>
        </p:txBody>
      </p:sp>
      <p:sp>
        <p:nvSpPr>
          <p:cNvPr id="3" name="Footer Placeholder 2">
            <a:extLst>
              <a:ext uri="{FF2B5EF4-FFF2-40B4-BE49-F238E27FC236}">
                <a16:creationId xmlns:a16="http://schemas.microsoft.com/office/drawing/2014/main" id="{9B7FF07C-B00E-44FC-A575-D81E0DDC0224}"/>
              </a:ext>
            </a:extLst>
          </p:cNvPr>
          <p:cNvSpPr>
            <a:spLocks noGrp="1"/>
          </p:cNvSpPr>
          <p:nvPr>
            <p:ph type="ftr" sz="quarter" idx="17"/>
          </p:nvPr>
        </p:nvSpPr>
        <p:spPr>
          <a:xfrm>
            <a:off x="3595511" y="6540333"/>
            <a:ext cx="5000980" cy="143116"/>
          </a:xfrm>
          <a:prstGeom prst="rect">
            <a:avLst/>
          </a:prstGeom>
        </p:spPr>
        <p:txBody>
          <a:bodyPr/>
          <a:lstStyle/>
          <a:p>
            <a:endParaRPr lang="en-US"/>
          </a:p>
        </p:txBody>
      </p:sp>
    </p:spTree>
    <p:extLst>
      <p:ext uri="{BB962C8B-B14F-4D97-AF65-F5344CB8AC3E}">
        <p14:creationId xmlns:p14="http://schemas.microsoft.com/office/powerpoint/2010/main" val="745498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theme" Target="../theme/theme4.xml"/><Relationship Id="rId8"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theme" Target="../theme/theme5.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8" Type="http://schemas.openxmlformats.org/officeDocument/2006/relationships/slideLayout" Target="../slideLayouts/slideLayout100.xml"/><Relationship Id="rId3" Type="http://schemas.openxmlformats.org/officeDocument/2006/relationships/slideLayout" Target="../slideLayouts/slideLayout9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theme" Target="../theme/theme6.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8" Type="http://schemas.openxmlformats.org/officeDocument/2006/relationships/slideLayout" Target="../slideLayouts/slideLayout136.xml"/><Relationship Id="rId3" Type="http://schemas.openxmlformats.org/officeDocument/2006/relationships/slideLayout" Target="../slideLayouts/slideLayout13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image" Target="../media/image6.svg"/><Relationship Id="rId5" Type="http://schemas.openxmlformats.org/officeDocument/2006/relationships/slideLayout" Target="../slideLayouts/slideLayout169.xml"/><Relationship Id="rId10" Type="http://schemas.openxmlformats.org/officeDocument/2006/relationships/slideLayout" Target="../slideLayouts/slideLayout174.xml"/><Relationship Id="rId19" Type="http://schemas.openxmlformats.org/officeDocument/2006/relationships/slideLayout" Target="../slideLayouts/slideLayout183.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image" Target="../media/image5.png"/><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8" Type="http://schemas.openxmlformats.org/officeDocument/2006/relationships/slideLayout" Target="../slideLayouts/slideLayout172.xml"/><Relationship Id="rId51" Type="http://schemas.openxmlformats.org/officeDocument/2006/relationships/theme" Target="../theme/theme7.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16C672-8F8C-49BE-B74E-FA52326937ED}"/>
              </a:ext>
            </a:extLst>
          </p:cNvPr>
          <p:cNvSpPr/>
          <p:nvPr userDrawn="1"/>
        </p:nvSpPr>
        <p:spPr>
          <a:xfrm>
            <a:off x="-184484" y="6176963"/>
            <a:ext cx="12420000" cy="72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B37CCCF-57B5-4C23-AE09-734E1494B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B6B9A85-8286-4B15-9EB6-EE87C508F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a:extLst>
              <a:ext uri="{FF2B5EF4-FFF2-40B4-BE49-F238E27FC236}">
                <a16:creationId xmlns:a16="http://schemas.microsoft.com/office/drawing/2014/main" id="{774DDFAD-7FB5-40B9-AA65-08EF1C41C334}"/>
              </a:ext>
            </a:extLst>
          </p:cNvPr>
          <p:cNvSpPr txBox="1"/>
          <p:nvPr userDrawn="1"/>
        </p:nvSpPr>
        <p:spPr>
          <a:xfrm>
            <a:off x="8339015" y="6311900"/>
            <a:ext cx="3014785" cy="276999"/>
          </a:xfrm>
          <a:prstGeom prst="rect">
            <a:avLst/>
          </a:prstGeom>
          <a:noFill/>
        </p:spPr>
        <p:txBody>
          <a:bodyPr wrap="square" rtlCol="0" anchor="ctr">
            <a:spAutoFit/>
          </a:bodyPr>
          <a:lstStyle/>
          <a:p>
            <a:pPr algn="ctr"/>
            <a:r>
              <a:rPr lang="en-GB" sz="1200" b="1" dirty="0">
                <a:solidFill>
                  <a:schemeClr val="bg1"/>
                </a:solidFill>
                <a:latin typeface="SansSerif" panose="00000400000000000000" pitchFamily="2" charset="2"/>
                <a:cs typeface="Times New Roman" panose="02020603050405020304" pitchFamily="18" charset="0"/>
              </a:rPr>
              <a:t>Technical Committee 206</a:t>
            </a:r>
          </a:p>
        </p:txBody>
      </p:sp>
      <p:pic>
        <p:nvPicPr>
          <p:cNvPr id="10" name="Picture 9">
            <a:extLst>
              <a:ext uri="{FF2B5EF4-FFF2-40B4-BE49-F238E27FC236}">
                <a16:creationId xmlns:a16="http://schemas.microsoft.com/office/drawing/2014/main" id="{1B54005B-B578-4257-900A-B79395780C34}"/>
              </a:ext>
            </a:extLst>
          </p:cNvPr>
          <p:cNvPicPr>
            <a:picLocks noChangeAspect="1" noChangeArrowheads="1"/>
          </p:cNvPicPr>
          <p:nvPr userDrawn="1"/>
        </p:nvPicPr>
        <p:blipFill>
          <a:blip r:embed="rId15" cstate="print"/>
          <a:srcRect r="79137"/>
          <a:stretch>
            <a:fillRect/>
          </a:stretch>
        </p:blipFill>
        <p:spPr bwMode="auto">
          <a:xfrm>
            <a:off x="11073841" y="6179183"/>
            <a:ext cx="923335" cy="699930"/>
          </a:xfrm>
          <a:prstGeom prst="rect">
            <a:avLst/>
          </a:prstGeom>
          <a:noFill/>
        </p:spPr>
      </p:pic>
    </p:spTree>
    <p:extLst>
      <p:ext uri="{BB962C8B-B14F-4D97-AF65-F5344CB8AC3E}">
        <p14:creationId xmlns:p14="http://schemas.microsoft.com/office/powerpoint/2010/main" val="164297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71" r:id="rId11"/>
    <p:sldLayoutId id="2147483897" r:id="rId12"/>
    <p:sldLayoutId id="2147483898"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C338A-5B13-462A-8DCE-C0D99A79EA85}"/>
              </a:ext>
            </a:extLst>
          </p:cNvPr>
          <p:cNvSpPr>
            <a:spLocks noGrp="1"/>
          </p:cNvSpPr>
          <p:nvPr>
            <p:ph type="title"/>
          </p:nvPr>
        </p:nvSpPr>
        <p:spPr>
          <a:xfrm>
            <a:off x="838200" y="1055601"/>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2B3B0B5-1B74-4616-ABA1-71EA52D0F8E2}"/>
              </a:ext>
            </a:extLst>
          </p:cNvPr>
          <p:cNvSpPr>
            <a:spLocks noGrp="1"/>
          </p:cNvSpPr>
          <p:nvPr>
            <p:ph type="body" idx="1"/>
          </p:nvPr>
        </p:nvSpPr>
        <p:spPr>
          <a:xfrm>
            <a:off x="838200" y="2360645"/>
            <a:ext cx="10515600" cy="38163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6495B0C7-4862-4CA2-9FA7-89212B3DF120}"/>
              </a:ext>
            </a:extLst>
          </p:cNvPr>
          <p:cNvSpPr/>
          <p:nvPr userDrawn="1"/>
        </p:nvSpPr>
        <p:spPr>
          <a:xfrm>
            <a:off x="-114000" y="-38963"/>
            <a:ext cx="12420000" cy="1080000"/>
          </a:xfrm>
          <a:prstGeom prst="rect">
            <a:avLst/>
          </a:prstGeom>
          <a:solidFill>
            <a:srgbClr val="B12B32"/>
          </a:solidFill>
          <a:ln>
            <a:solidFill>
              <a:srgbClr val="B12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Shape&#10;&#10;Description automatically generated">
            <a:extLst>
              <a:ext uri="{FF2B5EF4-FFF2-40B4-BE49-F238E27FC236}">
                <a16:creationId xmlns:a16="http://schemas.microsoft.com/office/drawing/2014/main" id="{AE447707-E9F4-4178-982D-995CD29B9A0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2360" y="51037"/>
            <a:ext cx="1123017" cy="900000"/>
          </a:xfrm>
          <a:prstGeom prst="rect">
            <a:avLst/>
          </a:prstGeom>
        </p:spPr>
      </p:pic>
      <p:sp>
        <p:nvSpPr>
          <p:cNvPr id="10" name="TextBox 9">
            <a:extLst>
              <a:ext uri="{FF2B5EF4-FFF2-40B4-BE49-F238E27FC236}">
                <a16:creationId xmlns:a16="http://schemas.microsoft.com/office/drawing/2014/main" id="{C14AC782-8035-4524-9389-9BE8C9452EE7}"/>
              </a:ext>
            </a:extLst>
          </p:cNvPr>
          <p:cNvSpPr txBox="1"/>
          <p:nvPr userDrawn="1"/>
        </p:nvSpPr>
        <p:spPr>
          <a:xfrm>
            <a:off x="3354001" y="191550"/>
            <a:ext cx="5480539" cy="707886"/>
          </a:xfrm>
          <a:prstGeom prst="rect">
            <a:avLst/>
          </a:prstGeom>
          <a:noFill/>
        </p:spPr>
        <p:txBody>
          <a:bodyPr wrap="square" rtlCol="0">
            <a:spAutoFit/>
          </a:bodyPr>
          <a:lstStyle/>
          <a:p>
            <a:pPr algn="ctr"/>
            <a:r>
              <a:rPr lang="en-GB" sz="2000" b="1" dirty="0">
                <a:solidFill>
                  <a:schemeClr val="bg1"/>
                </a:solidFill>
                <a:latin typeface="SansSerif" panose="00000400000000000000" pitchFamily="2" charset="2"/>
                <a:cs typeface="Times New Roman" panose="02020603050405020304" pitchFamily="18" charset="0"/>
              </a:rPr>
              <a:t>International Society for Soil Mechanics and Geotechnical Engineering</a:t>
            </a:r>
          </a:p>
        </p:txBody>
      </p:sp>
      <p:sp>
        <p:nvSpPr>
          <p:cNvPr id="11" name="TextBox 10">
            <a:extLst>
              <a:ext uri="{FF2B5EF4-FFF2-40B4-BE49-F238E27FC236}">
                <a16:creationId xmlns:a16="http://schemas.microsoft.com/office/drawing/2014/main" id="{7C4A4E22-7DD2-470E-8588-E6E808BD49C7}"/>
              </a:ext>
            </a:extLst>
          </p:cNvPr>
          <p:cNvSpPr txBox="1"/>
          <p:nvPr userDrawn="1"/>
        </p:nvSpPr>
        <p:spPr>
          <a:xfrm>
            <a:off x="10219841" y="93159"/>
            <a:ext cx="1970314" cy="923330"/>
          </a:xfrm>
          <a:prstGeom prst="rect">
            <a:avLst/>
          </a:prstGeom>
          <a:noFill/>
        </p:spPr>
        <p:txBody>
          <a:bodyPr wrap="square" rtlCol="0" anchor="ctr">
            <a:spAutoFit/>
          </a:bodyPr>
          <a:lstStyle/>
          <a:p>
            <a:pPr algn="ctr"/>
            <a:r>
              <a:rPr lang="en-GB" sz="1800" b="1" dirty="0">
                <a:solidFill>
                  <a:schemeClr val="bg1"/>
                </a:solidFill>
                <a:latin typeface="SansSerif" panose="00000400000000000000" pitchFamily="2" charset="2"/>
                <a:cs typeface="Times New Roman" panose="02020603050405020304" pitchFamily="18" charset="0"/>
              </a:rPr>
              <a:t>Technical Committee</a:t>
            </a:r>
          </a:p>
          <a:p>
            <a:pPr algn="ctr"/>
            <a:r>
              <a:rPr lang="en-GB" sz="1800" b="1" dirty="0">
                <a:solidFill>
                  <a:schemeClr val="bg1"/>
                </a:solidFill>
                <a:latin typeface="SansSerif" panose="00000400000000000000" pitchFamily="2" charset="2"/>
                <a:cs typeface="Times New Roman" panose="02020603050405020304" pitchFamily="18" charset="0"/>
              </a:rPr>
              <a:t>206</a:t>
            </a:r>
          </a:p>
        </p:txBody>
      </p:sp>
    </p:spTree>
    <p:extLst>
      <p:ext uri="{BB962C8B-B14F-4D97-AF65-F5344CB8AC3E}">
        <p14:creationId xmlns:p14="http://schemas.microsoft.com/office/powerpoint/2010/main" val="1383075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SansSerif" panose="00000400000000000000" pitchFamily="2" charset="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3608465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20" r:id="rId35"/>
    <p:sldLayoutId id="2147483721" r:id="rId36"/>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68"/>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2"/>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e1b7bceb-b75f-4907-829f-8c3cce19cbe9&quot;}}" hidden="1">
            <a:extLst>
              <a:ext uri="{FF2B5EF4-FFF2-40B4-BE49-F238E27FC236}">
                <a16:creationId xmlns:a16="http://schemas.microsoft.com/office/drawing/2014/main" id="{373DD903-8E3F-4CC6-B96F-4B41958A845D}"/>
              </a:ext>
            </a:extLst>
          </p:cNvPr>
          <p:cNvSpPr/>
          <p:nvPr userDrawn="1"/>
        </p:nvSpPr>
        <p:spPr>
          <a:xfrm>
            <a:off x="527055" y="178648"/>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898832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Lst>
  <p:transition>
    <p:fade/>
  </p:transition>
  <p:hf sldNum="0" hdr="0" ftr="0" dt="0"/>
  <p:txStyles>
    <p:titleStyle>
      <a:lvl1pPr algn="l" defTabSz="914171"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60" indent="-13716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4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20" indent="-18288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71"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60" indent="-201168" algn="l" defTabSz="914171"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60" indent="-201168" algn="l" defTabSz="914171"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3" y="529170"/>
            <a:ext cx="11137898" cy="461665"/>
          </a:xfrm>
          <a:prstGeom prst="rect">
            <a:avLst/>
          </a:prstGeom>
        </p:spPr>
        <p:txBody>
          <a:bodyPr lIns="0" tIns="0" rIns="0" bIns="0" anchor="t">
            <a:noAutofit/>
          </a:bodyPr>
          <a:lstStyle/>
          <a:p>
            <a:pPr marL="0" lvl="0"/>
            <a:r>
              <a:rPr lang="en-US"/>
              <a:t>Title style – 1 line only</a:t>
            </a:r>
            <a:endParaRPr lang="en-GB"/>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3" y="1709534"/>
            <a:ext cx="11137898" cy="46171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 Infographics</a:t>
            </a:r>
          </a:p>
          <a:p>
            <a:pPr lvl="6"/>
            <a:r>
              <a:rPr lang="en-US"/>
              <a:t>7 Header</a:t>
            </a:r>
          </a:p>
          <a:p>
            <a:pPr lvl="7"/>
            <a:r>
              <a:rPr lang="en-US"/>
              <a:t>8</a:t>
            </a:r>
          </a:p>
          <a:p>
            <a:pPr lvl="8"/>
            <a:r>
              <a:rPr lang="en-US"/>
              <a:t>9</a:t>
            </a:r>
          </a:p>
        </p:txBody>
      </p:sp>
      <p:sp>
        <p:nvSpPr>
          <p:cNvPr id="8" name="CLASS" descr="{&quot;templafy&quot;:{&quot;id&quot;:&quot;33585255-5cfa-4548-9ba3-a7add87ce2a6&quot;}}" hidden="1">
            <a:extLst>
              <a:ext uri="{FF2B5EF4-FFF2-40B4-BE49-F238E27FC236}">
                <a16:creationId xmlns:a16="http://schemas.microsoft.com/office/drawing/2014/main" id="{373DD903-8E3F-4CC6-B96F-4B41958A845D}"/>
              </a:ext>
            </a:extLst>
          </p:cNvPr>
          <p:cNvSpPr/>
          <p:nvPr userDrawn="1"/>
        </p:nvSpPr>
        <p:spPr>
          <a:xfrm>
            <a:off x="527056" y="178649"/>
            <a:ext cx="26517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a:solidFill>
                <a:schemeClr val="tx1"/>
              </a:solidFill>
            </a:endParaRPr>
          </a:p>
        </p:txBody>
      </p:sp>
    </p:spTree>
    <p:extLst>
      <p:ext uri="{BB962C8B-B14F-4D97-AF65-F5344CB8AC3E}">
        <p14:creationId xmlns:p14="http://schemas.microsoft.com/office/powerpoint/2010/main" val="214420560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Lst>
  <p:transition>
    <p:fade/>
  </p:transition>
  <p:hf sldNum="0" hdr="0" ftr="0" dt="0"/>
  <p:txStyles>
    <p:titleStyle>
      <a:lvl1pPr algn="l" defTabSz="913897" rtl="0" eaLnBrk="1" latinLnBrk="0" hangingPunct="1">
        <a:lnSpc>
          <a:spcPct val="100000"/>
        </a:lnSpc>
        <a:spcBef>
          <a:spcPct val="0"/>
        </a:spcBef>
        <a:buNone/>
        <a:defRPr lang="en-GB" sz="2799" b="1" kern="1200" dirty="0" smtClean="0">
          <a:solidFill>
            <a:schemeClr val="tx1"/>
          </a:solidFill>
          <a:latin typeface="+mj-lt"/>
          <a:ea typeface="+mj-ea"/>
          <a:cs typeface="+mj-cs"/>
        </a:defRPr>
      </a:lvl1pPr>
    </p:titleStyle>
    <p:bodyStyle>
      <a:lvl1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19" indent="-137119"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19944"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769" indent="-182825"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5298" kern="1200" cap="all" baseline="0">
          <a:solidFill>
            <a:schemeClr val="tx1"/>
          </a:solidFill>
          <a:latin typeface="+mn-lt"/>
          <a:ea typeface="+mn-ea"/>
          <a:cs typeface="+mn-cs"/>
        </a:defRPr>
      </a:lvl6pPr>
      <a:lvl7pPr marL="0" indent="0" algn="l" defTabSz="913897" rtl="0" eaLnBrk="1" latinLnBrk="0" hangingPunct="1">
        <a:lnSpc>
          <a:spcPct val="100000"/>
        </a:lnSpc>
        <a:spcBef>
          <a:spcPts val="0"/>
        </a:spcBef>
        <a:spcAft>
          <a:spcPts val="0"/>
        </a:spcAft>
        <a:buClr>
          <a:schemeClr val="accent1"/>
        </a:buClr>
        <a:buFont typeface="Arial" panose="020B0604020202020204" pitchFamily="34" charset="0"/>
        <a:buChar char="​"/>
        <a:defRPr sz="2999" kern="1200">
          <a:solidFill>
            <a:schemeClr val="tx1"/>
          </a:solidFill>
          <a:latin typeface="+mn-lt"/>
          <a:ea typeface="+mn-ea"/>
          <a:cs typeface="+mn-cs"/>
        </a:defRPr>
      </a:lvl7pPr>
      <a:lvl8pPr marL="137119" indent="-201108" algn="l" defTabSz="913897"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19" indent="-201108" algn="l" defTabSz="913897"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3897" rtl="0" eaLnBrk="1" latinLnBrk="0" hangingPunct="1">
        <a:defRPr sz="1799" kern="1200">
          <a:solidFill>
            <a:schemeClr val="tx1"/>
          </a:solidFill>
          <a:latin typeface="+mn-lt"/>
          <a:ea typeface="+mn-ea"/>
          <a:cs typeface="+mn-cs"/>
        </a:defRPr>
      </a:lvl1pPr>
      <a:lvl2pPr marL="456949" algn="l" defTabSz="913897" rtl="0" eaLnBrk="1" latinLnBrk="0" hangingPunct="1">
        <a:defRPr sz="1799" kern="1200">
          <a:solidFill>
            <a:schemeClr val="tx1"/>
          </a:solidFill>
          <a:latin typeface="+mn-lt"/>
          <a:ea typeface="+mn-ea"/>
          <a:cs typeface="+mn-cs"/>
        </a:defRPr>
      </a:lvl2pPr>
      <a:lvl3pPr marL="913897" algn="l" defTabSz="913897" rtl="0" eaLnBrk="1" latinLnBrk="0" hangingPunct="1">
        <a:defRPr sz="1799" kern="1200">
          <a:solidFill>
            <a:schemeClr val="tx1"/>
          </a:solidFill>
          <a:latin typeface="+mn-lt"/>
          <a:ea typeface="+mn-ea"/>
          <a:cs typeface="+mn-cs"/>
        </a:defRPr>
      </a:lvl3pPr>
      <a:lvl4pPr marL="1370846" algn="l" defTabSz="913897" rtl="0" eaLnBrk="1" latinLnBrk="0" hangingPunct="1">
        <a:defRPr sz="1799" kern="1200">
          <a:solidFill>
            <a:schemeClr val="tx1"/>
          </a:solidFill>
          <a:latin typeface="+mn-lt"/>
          <a:ea typeface="+mn-ea"/>
          <a:cs typeface="+mn-cs"/>
        </a:defRPr>
      </a:lvl4pPr>
      <a:lvl5pPr marL="1827794" algn="l" defTabSz="913897" rtl="0" eaLnBrk="1" latinLnBrk="0" hangingPunct="1">
        <a:defRPr sz="1799" kern="1200">
          <a:solidFill>
            <a:schemeClr val="tx1"/>
          </a:solidFill>
          <a:latin typeface="+mn-lt"/>
          <a:ea typeface="+mn-ea"/>
          <a:cs typeface="+mn-cs"/>
        </a:defRPr>
      </a:lvl5pPr>
      <a:lvl6pPr marL="2284743" algn="l" defTabSz="913897" rtl="0" eaLnBrk="1" latinLnBrk="0" hangingPunct="1">
        <a:defRPr sz="1799" kern="1200">
          <a:solidFill>
            <a:schemeClr val="tx1"/>
          </a:solidFill>
          <a:latin typeface="+mn-lt"/>
          <a:ea typeface="+mn-ea"/>
          <a:cs typeface="+mn-cs"/>
        </a:defRPr>
      </a:lvl6pPr>
      <a:lvl7pPr marL="2741691" algn="l" defTabSz="913897" rtl="0" eaLnBrk="1" latinLnBrk="0" hangingPunct="1">
        <a:defRPr sz="1799" kern="1200">
          <a:solidFill>
            <a:schemeClr val="tx1"/>
          </a:solidFill>
          <a:latin typeface="+mn-lt"/>
          <a:ea typeface="+mn-ea"/>
          <a:cs typeface="+mn-cs"/>
        </a:defRPr>
      </a:lvl7pPr>
      <a:lvl8pPr marL="3198640" algn="l" defTabSz="913897" rtl="0" eaLnBrk="1" latinLnBrk="0" hangingPunct="1">
        <a:defRPr sz="1799" kern="1200">
          <a:solidFill>
            <a:schemeClr val="tx1"/>
          </a:solidFill>
          <a:latin typeface="+mn-lt"/>
          <a:ea typeface="+mn-ea"/>
          <a:cs typeface="+mn-cs"/>
        </a:defRPr>
      </a:lvl8pPr>
      <a:lvl9pPr marL="3655589" algn="l" defTabSz="91389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2" y="529169"/>
            <a:ext cx="11137899" cy="461665"/>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2" y="1709532"/>
            <a:ext cx="11137899" cy="461718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 Infographics</a:t>
            </a:r>
          </a:p>
          <a:p>
            <a:pPr lvl="6"/>
            <a:r>
              <a:rPr lang="en-US" dirty="0"/>
              <a:t>7 Header</a:t>
            </a:r>
          </a:p>
          <a:p>
            <a:pPr lvl="7"/>
            <a:r>
              <a:rPr lang="en-US" dirty="0"/>
              <a:t>8</a:t>
            </a:r>
          </a:p>
          <a:p>
            <a:pPr lvl="8"/>
            <a:r>
              <a:rPr lang="en-US" dirty="0"/>
              <a:t>9</a:t>
            </a:r>
          </a:p>
        </p:txBody>
      </p:sp>
      <p:sp>
        <p:nvSpPr>
          <p:cNvPr id="8" name="CLASS" descr="{&quot;templafy&quot;:{&quot;id&quot;:&quot;93535912-ef24-4706-9807-5bc131513adc&quot;}}" hidden="1">
            <a:extLst>
              <a:ext uri="{FF2B5EF4-FFF2-40B4-BE49-F238E27FC236}">
                <a16:creationId xmlns:a16="http://schemas.microsoft.com/office/drawing/2014/main" id="{373DD903-8E3F-4CC6-B96F-4B41958A845D}"/>
              </a:ext>
            </a:extLst>
          </p:cNvPr>
          <p:cNvSpPr/>
          <p:nvPr userDrawn="1"/>
        </p:nvSpPr>
        <p:spPr>
          <a:xfrm>
            <a:off x="527055" y="178649"/>
            <a:ext cx="2651741"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endParaRPr lang="en-GB" sz="900" b="1" dirty="0">
              <a:solidFill>
                <a:schemeClr val="tx1"/>
              </a:solidFill>
            </a:endParaRPr>
          </a:p>
        </p:txBody>
      </p:sp>
    </p:spTree>
    <p:extLst>
      <p:ext uri="{BB962C8B-B14F-4D97-AF65-F5344CB8AC3E}">
        <p14:creationId xmlns:p14="http://schemas.microsoft.com/office/powerpoint/2010/main" val="285013452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Lst>
  <p:transition>
    <p:fade/>
  </p:transition>
  <p:hf sldNum="0" hdr="0" ftr="0" dt="0"/>
  <p:txStyles>
    <p:titleStyle>
      <a:lvl1pPr algn="l" defTabSz="914148" rtl="0" eaLnBrk="1" latinLnBrk="0" hangingPunct="1">
        <a:lnSpc>
          <a:spcPct val="100000"/>
        </a:lnSpc>
        <a:spcBef>
          <a:spcPct val="0"/>
        </a:spcBef>
        <a:buNone/>
        <a:defRPr lang="en-GB" sz="2800" b="1" kern="1200" dirty="0" smtClean="0">
          <a:solidFill>
            <a:schemeClr val="tx1"/>
          </a:solidFill>
          <a:latin typeface="+mj-lt"/>
          <a:ea typeface="+mj-ea"/>
          <a:cs typeface="+mj-cs"/>
        </a:defRPr>
      </a:lvl1pPr>
    </p:titleStyle>
    <p:bodyStyle>
      <a:lvl1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b="1" kern="1200">
          <a:solidFill>
            <a:schemeClr val="accent1"/>
          </a:solidFill>
          <a:latin typeface="+mn-lt"/>
          <a:ea typeface="+mn-ea"/>
          <a:cs typeface="+mn-cs"/>
        </a:defRPr>
      </a:lvl1pPr>
      <a:lvl2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137157" indent="-137157"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20032"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502907" indent="-182875"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1600" kern="1200">
          <a:solidFill>
            <a:schemeClr val="tx1"/>
          </a:solidFill>
          <a:latin typeface="+mn-lt"/>
          <a:ea typeface="+mn-ea"/>
          <a:cs typeface="+mn-cs"/>
        </a:defRPr>
      </a:lvl5pPr>
      <a:lvl6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5300" kern="1200" cap="all" baseline="0">
          <a:solidFill>
            <a:schemeClr val="tx1"/>
          </a:solidFill>
          <a:latin typeface="+mn-lt"/>
          <a:ea typeface="+mn-ea"/>
          <a:cs typeface="+mn-cs"/>
        </a:defRPr>
      </a:lvl6pPr>
      <a:lvl7pPr marL="0" indent="0" algn="l" defTabSz="914148" rtl="0" eaLnBrk="1" latinLnBrk="0" hangingPunct="1">
        <a:lnSpc>
          <a:spcPct val="100000"/>
        </a:lnSpc>
        <a:spcBef>
          <a:spcPts val="0"/>
        </a:spcBef>
        <a:spcAft>
          <a:spcPts val="0"/>
        </a:spcAft>
        <a:buClr>
          <a:schemeClr val="accent1"/>
        </a:buClr>
        <a:buFont typeface="Arial" panose="020B0604020202020204" pitchFamily="34" charset="0"/>
        <a:buChar char="​"/>
        <a:defRPr sz="3000" kern="1200">
          <a:solidFill>
            <a:schemeClr val="tx1"/>
          </a:solidFill>
          <a:latin typeface="+mn-lt"/>
          <a:ea typeface="+mn-ea"/>
          <a:cs typeface="+mn-cs"/>
        </a:defRPr>
      </a:lvl7pPr>
      <a:lvl8pPr marL="137157" indent="-201163" algn="l" defTabSz="914148" rtl="0" eaLnBrk="1" latinLnBrk="0" hangingPunct="1">
        <a:lnSpc>
          <a:spcPct val="100000"/>
        </a:lnSpc>
        <a:spcBef>
          <a:spcPts val="0"/>
        </a:spcBef>
        <a:spcAft>
          <a:spcPts val="0"/>
        </a:spcAft>
        <a:buClr>
          <a:schemeClr val="tx1"/>
        </a:buClr>
        <a:buFont typeface="+mj-lt"/>
        <a:buAutoNum type="arabicParenR"/>
        <a:defRPr sz="1100" kern="1200">
          <a:solidFill>
            <a:schemeClr val="tx1"/>
          </a:solidFill>
          <a:latin typeface="+mn-lt"/>
          <a:ea typeface="+mn-ea"/>
          <a:cs typeface="+mn-cs"/>
        </a:defRPr>
      </a:lvl8pPr>
      <a:lvl9pPr marL="137157" indent="-201163" algn="l" defTabSz="914148" rtl="0" eaLnBrk="1" latinLnBrk="0" hangingPunct="1">
        <a:lnSpc>
          <a:spcPct val="100000"/>
        </a:lnSpc>
        <a:spcBef>
          <a:spcPts val="0"/>
        </a:spcBef>
        <a:spcAft>
          <a:spcPts val="0"/>
        </a:spcAft>
        <a:buClr>
          <a:schemeClr val="tx1"/>
        </a:buClr>
        <a:buFont typeface="+mj-lt"/>
        <a:buAutoNum type="alphaUcPeriod"/>
        <a:defRPr sz="11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2">
          <p15:clr>
            <a:srgbClr val="F26B43"/>
          </p15:clr>
        </p15:guide>
        <p15:guide id="3" pos="332">
          <p15:clr>
            <a:srgbClr val="F26B43"/>
          </p15:clr>
        </p15:guide>
        <p15:guide id="4" pos="7346">
          <p15:clr>
            <a:srgbClr val="F26B43"/>
          </p15:clr>
        </p15:guide>
        <p15:guide id="5" pos="3784">
          <p15:clr>
            <a:srgbClr val="F26B43"/>
          </p15:clr>
        </p15:guide>
        <p15:guide id="6" pos="3839">
          <p15:clr>
            <a:srgbClr val="F26B43"/>
          </p15:clr>
        </p15:guide>
        <p15:guide id="7" orient="horz" pos="3997">
          <p15:clr>
            <a:srgbClr val="F26B43"/>
          </p15:clr>
        </p15:guide>
        <p15:guide id="9" orient="horz" pos="333">
          <p15:clr>
            <a:srgbClr val="F26B43"/>
          </p15:clr>
        </p15:guide>
        <p15:guide id="10" pos="38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4"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4" y="1810800"/>
            <a:ext cx="10874375" cy="4355051"/>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8" y="357164"/>
            <a:ext cx="1156709" cy="306413"/>
          </a:xfrm>
          <a:prstGeom prst="rect">
            <a:avLst/>
          </a:prstGeom>
        </p:spPr>
      </p:pic>
    </p:spTree>
    <p:extLst>
      <p:ext uri="{BB962C8B-B14F-4D97-AF65-F5344CB8AC3E}">
        <p14:creationId xmlns:p14="http://schemas.microsoft.com/office/powerpoint/2010/main" val="113895885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 id="2147483887" r:id="rId42"/>
    <p:sldLayoutId id="2147483888" r:id="rId43"/>
    <p:sldLayoutId id="2147483889" r:id="rId44"/>
    <p:sldLayoutId id="2147483890" r:id="rId45"/>
    <p:sldLayoutId id="2147483891" r:id="rId46"/>
    <p:sldLayoutId id="2147483892" r:id="rId47"/>
    <p:sldLayoutId id="2147483893" r:id="rId48"/>
    <p:sldLayoutId id="2147483894" r:id="rId49"/>
    <p:sldLayoutId id="2147483895" r:id="rId50"/>
  </p:sldLayoutIdLst>
  <p:hf sldNum="0" hdr="0" ftr="0" dt="0"/>
  <p:txStyles>
    <p:titleStyle>
      <a:lvl1pPr algn="l" defTabSz="914377"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59991" indent="-359991"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19982" indent="-359991" algn="l" defTabSz="914377"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377"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377"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377"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377"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377"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p15:clr>
            <a:srgbClr val="F26B43"/>
          </p15:clr>
        </p15:guide>
        <p15:guide id="4" orient="horz" pos="414">
          <p15:clr>
            <a:srgbClr val="F26B43"/>
          </p15:clr>
        </p15:guide>
        <p15:guide id="5" pos="1435">
          <p15:clr>
            <a:srgbClr val="F26B43"/>
          </p15:clr>
        </p15:guide>
        <p15:guide id="6" pos="1580">
          <p15:clr>
            <a:srgbClr val="F26B43"/>
          </p15:clr>
        </p15:guide>
        <p15:guide id="7" pos="2601">
          <p15:clr>
            <a:srgbClr val="F26B43"/>
          </p15:clr>
        </p15:guide>
        <p15:guide id="8" pos="2746">
          <p15:clr>
            <a:srgbClr val="F26B43"/>
          </p15:clr>
        </p15:guide>
        <p15:guide id="9" pos="3766">
          <p15:clr>
            <a:srgbClr val="F26B43"/>
          </p15:clr>
        </p15:guide>
        <p15:guide id="10" pos="3911">
          <p15:clr>
            <a:srgbClr val="F26B43"/>
          </p15:clr>
        </p15:guide>
        <p15:guide id="11" pos="4932">
          <p15:clr>
            <a:srgbClr val="F26B43"/>
          </p15:clr>
        </p15:guide>
        <p15:guide id="12" pos="5077">
          <p15:clr>
            <a:srgbClr val="F26B43"/>
          </p15:clr>
        </p15:guide>
        <p15:guide id="13" pos="6098">
          <p15:clr>
            <a:srgbClr val="F26B43"/>
          </p15:clr>
        </p15:guide>
        <p15:guide id="14" pos="6243">
          <p15:clr>
            <a:srgbClr val="F26B43"/>
          </p15:clr>
        </p15:guide>
        <p15:guide id="15" pos="7263">
          <p15:clr>
            <a:srgbClr val="F26B43"/>
          </p15:clr>
        </p15:guide>
        <p15:guide id="17" orient="horz" pos="1141">
          <p15:clr>
            <a:srgbClr val="F26B43"/>
          </p15:clr>
        </p15:guide>
        <p15:guide id="18" orient="horz" pos="2160">
          <p15:clr>
            <a:srgbClr val="F26B43"/>
          </p15:clr>
        </p15:guide>
        <p15:guide id="19"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meraldgrouppublishing.com/calls-for-papers/call-papers-new-developments-observational-method"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579" y="1311387"/>
            <a:ext cx="11138274" cy="1732971"/>
          </a:xfrm>
        </p:spPr>
        <p:txBody>
          <a:bodyPr>
            <a:normAutofit/>
          </a:bodyPr>
          <a:lstStyle/>
          <a:p>
            <a:r>
              <a:rPr lang="en-GB" sz="4800" b="1" dirty="0">
                <a:solidFill>
                  <a:schemeClr val="accent2"/>
                </a:solidFill>
              </a:rPr>
              <a:t>ISSMGE - TC206</a:t>
            </a:r>
            <a:br>
              <a:rPr lang="en-GB" sz="4000" b="1" dirty="0">
                <a:solidFill>
                  <a:schemeClr val="accent2"/>
                </a:solidFill>
              </a:rPr>
            </a:br>
            <a:r>
              <a:rPr lang="en-GB" sz="4000" b="1" dirty="0">
                <a:solidFill>
                  <a:schemeClr val="accent2"/>
                </a:solidFill>
              </a:rPr>
              <a:t>Management Group Meeting </a:t>
            </a:r>
            <a:br>
              <a:rPr lang="en-GB" sz="4000" b="1" dirty="0">
                <a:solidFill>
                  <a:schemeClr val="accent2"/>
                </a:solidFill>
              </a:rPr>
            </a:br>
            <a:r>
              <a:rPr lang="en-GB" sz="2800" b="1" dirty="0">
                <a:solidFill>
                  <a:schemeClr val="accent2"/>
                </a:solidFill>
              </a:rPr>
              <a:t>15-04-2026 at 09:00 – 09.30hrs - UK time</a:t>
            </a:r>
            <a:endParaRPr lang="en-GB" sz="4000" b="1" dirty="0">
              <a:solidFill>
                <a:srgbClr val="28AAE1"/>
              </a:solidFill>
            </a:endParaRPr>
          </a:p>
        </p:txBody>
      </p:sp>
      <p:sp>
        <p:nvSpPr>
          <p:cNvPr id="3" name="Subtitle 2"/>
          <p:cNvSpPr>
            <a:spLocks noGrp="1"/>
          </p:cNvSpPr>
          <p:nvPr>
            <p:ph type="subTitle" idx="1"/>
          </p:nvPr>
        </p:nvSpPr>
        <p:spPr>
          <a:xfrm>
            <a:off x="1379346" y="4552238"/>
            <a:ext cx="8948056" cy="1365703"/>
          </a:xfrm>
        </p:spPr>
        <p:txBody>
          <a:bodyPr>
            <a:normAutofit/>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 </a:t>
            </a:r>
          </a:p>
          <a:p>
            <a:r>
              <a:rPr lang="en-GB" b="1"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Alessandro Martucci - </a:t>
            </a:r>
            <a:r>
              <a:rPr lang="en-GB" b="1" dirty="0">
                <a:latin typeface="Arial" panose="020B0604020202020204" pitchFamily="34" charset="0"/>
                <a:cs typeface="Arial" panose="020B0604020202020204" pitchFamily="34" charset="0"/>
              </a:rPr>
              <a:t>Secretary</a:t>
            </a:r>
            <a:endParaRPr lang="it-IT"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60424" y="342900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75728"/>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ICE Proceeding – Geotechnical Engineering </a:t>
            </a:r>
          </a:p>
          <a:p>
            <a:r>
              <a:rPr lang="en-GB" dirty="0">
                <a:latin typeface="Johnston100 Light" panose="020B0403030304020204" pitchFamily="34" charset="0"/>
              </a:rPr>
              <a:t> - Special Theme Issue,  (Ying Chen)</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405404"/>
            <a:ext cx="11557560" cy="5452596"/>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Initial meeting with ICE Proceeding – Geotechnical Engineering Chief Editor on 24</a:t>
            </a:r>
            <a:r>
              <a:rPr lang="en-GB" sz="2400" baseline="300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th</a:t>
            </a: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 November 2025. </a:t>
            </a:r>
          </a:p>
          <a:p>
            <a:pPr marL="342900" indent="-342900">
              <a:lnSpc>
                <a:spcPct val="110000"/>
              </a:lnSpc>
              <a:buFont typeface="Symbol" panose="05050102010706020507" pitchFamily="18" charset="2"/>
              <a:buChar char=""/>
            </a:pPr>
            <a:r>
              <a:rPr lang="en-GB" sz="24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rPr>
              <a:t>Summary of Discussion -  Proposal of Special Theme Issue on ‘Observational Method’  </a:t>
            </a:r>
          </a:p>
          <a:p>
            <a:pPr marL="914400" lvl="2" indent="0">
              <a:lnSpc>
                <a:spcPct val="110000"/>
              </a:lnSpc>
              <a:buNone/>
            </a:pPr>
            <a:endParaRPr lang="en-GB" sz="14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ICE Proceeding Call for Paper </a:t>
            </a:r>
          </a:p>
          <a:p>
            <a:pPr marL="457200" lvl="1" indent="-101600">
              <a:lnSpc>
                <a:spcPct val="110000"/>
              </a:lnSpc>
              <a:buNone/>
            </a:pPr>
            <a:r>
              <a:rPr lang="en-GB" sz="2000" dirty="0">
                <a:hlinkClick r:id="rId2"/>
              </a:rPr>
              <a:t>Call for Papers: New Developments in Observational Method | Emerald Publishing</a:t>
            </a:r>
            <a:endParaRPr lang="en-GB" sz="2000" dirty="0">
              <a:latin typeface="Arial" panose="020B0604020202020204" pitchFamily="34" charset="0"/>
              <a:ea typeface="MS PGothic" panose="020B0600070205080204" pitchFamily="34" charset="-128"/>
              <a:cs typeface="Arial" panose="020B0604020202020204" pitchFamily="34" charset="0"/>
            </a:endParaRPr>
          </a:p>
          <a:p>
            <a:pPr lvl="1">
              <a:lnSpc>
                <a:spcPct val="110000"/>
              </a:lnSpc>
              <a:buFont typeface="Wingdings" panose="05000000000000000000" pitchFamily="2"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Topics: </a:t>
            </a:r>
          </a:p>
          <a:p>
            <a:pPr lvl="2">
              <a:lnSpc>
                <a:spcPct val="110000"/>
              </a:lnSpc>
              <a:buFont typeface="Wingdings" panose="05000000000000000000" pitchFamily="2"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Case Histories </a:t>
            </a:r>
          </a:p>
          <a:p>
            <a:pPr lvl="2">
              <a:lnSpc>
                <a:spcPct val="110000"/>
              </a:lnSpc>
              <a:buFont typeface="Wingdings" panose="05000000000000000000" pitchFamily="2" charset="2"/>
              <a:buChar char="§"/>
            </a:pPr>
            <a:r>
              <a:rPr lang="en-GB" sz="1600" dirty="0">
                <a:latin typeface="Arial" panose="020B0604020202020204" pitchFamily="34" charset="0"/>
                <a:ea typeface="MS PGothic" panose="020B0600070205080204" pitchFamily="34" charset="-128"/>
                <a:cs typeface="Arial" panose="020B0604020202020204" pitchFamily="34" charset="0"/>
              </a:rPr>
              <a:t>Developments of OM in past two decades</a:t>
            </a:r>
          </a:p>
          <a:p>
            <a:pPr lvl="1">
              <a:lnSpc>
                <a:spcPct val="110000"/>
              </a:lnSpc>
              <a:buFont typeface="Wingdings" panose="05000000000000000000" pitchFamily="2" charset="2"/>
              <a:buChar char="§"/>
            </a:pPr>
            <a:r>
              <a:rPr lang="en-GB" sz="2000" dirty="0">
                <a:latin typeface="Arial" panose="020B0604020202020204" pitchFamily="34" charset="0"/>
                <a:ea typeface="MS PGothic" panose="020B0600070205080204" pitchFamily="34" charset="-128"/>
                <a:cs typeface="Arial" panose="020B0604020202020204" pitchFamily="34" charset="0"/>
              </a:rPr>
              <a:t>Key Dates: </a:t>
            </a:r>
          </a:p>
          <a:p>
            <a:pPr lvl="2">
              <a:lnSpc>
                <a:spcPct val="110000"/>
              </a:lnSpc>
              <a:buFont typeface="Wingdings" panose="05000000000000000000" pitchFamily="2"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Abstract by 31</a:t>
            </a:r>
            <a:r>
              <a:rPr lang="en-GB" sz="1800" baseline="30000" dirty="0">
                <a:latin typeface="Arial" panose="020B0604020202020204" pitchFamily="34" charset="0"/>
                <a:ea typeface="MS PGothic" panose="020B0600070205080204" pitchFamily="34" charset="-128"/>
                <a:cs typeface="Arial" panose="020B0604020202020204" pitchFamily="34" charset="0"/>
              </a:rPr>
              <a:t>th</a:t>
            </a:r>
            <a:r>
              <a:rPr lang="en-GB" sz="1800" dirty="0">
                <a:latin typeface="Arial" panose="020B0604020202020204" pitchFamily="34" charset="0"/>
                <a:ea typeface="MS PGothic" panose="020B0600070205080204" pitchFamily="34" charset="-128"/>
                <a:cs typeface="Arial" panose="020B0604020202020204" pitchFamily="34" charset="0"/>
              </a:rPr>
              <a:t> March </a:t>
            </a:r>
            <a:endParaRPr lang="en-GB" sz="1800" b="1"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lvl="2">
              <a:lnSpc>
                <a:spcPct val="110000"/>
              </a:lnSpc>
              <a:buFont typeface="Wingdings" panose="05000000000000000000" pitchFamily="2" charset="2"/>
              <a:buChar char="§"/>
            </a:pPr>
            <a:r>
              <a:rPr lang="en-GB" sz="1800" b="1" dirty="0">
                <a:solidFill>
                  <a:srgbClr val="FF0000"/>
                </a:solidFill>
                <a:latin typeface="Arial" panose="020B0604020202020204" pitchFamily="34" charset="0"/>
                <a:ea typeface="MS PGothic" panose="020B0600070205080204" pitchFamily="34" charset="-128"/>
                <a:cs typeface="Arial" panose="020B0604020202020204" pitchFamily="34" charset="0"/>
              </a:rPr>
              <a:t>Full length paper by 12 July</a:t>
            </a:r>
          </a:p>
          <a:p>
            <a:pPr marL="800100" lvl="1"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4353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176212"/>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ICE Proceeding – Geotechnical Engineering </a:t>
            </a:r>
          </a:p>
          <a:p>
            <a:r>
              <a:rPr lang="en-GB" dirty="0">
                <a:latin typeface="Johnston100 Light" panose="020B0403030304020204" pitchFamily="34" charset="0"/>
              </a:rPr>
              <a:t> - Special Theme Issue </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686757"/>
            <a:ext cx="11291560" cy="57704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Preliminary Programme: </a:t>
            </a:r>
            <a:r>
              <a:rPr lang="en-GB" sz="2200" dirty="0">
                <a:latin typeface="Arial" panose="020B0604020202020204" pitchFamily="34" charset="0"/>
                <a:ea typeface="MS PGothic" panose="020B0600070205080204" pitchFamily="34" charset="-128"/>
                <a:cs typeface="Arial" panose="020B0604020202020204" pitchFamily="34" charset="0"/>
              </a:rPr>
              <a:t> </a:t>
            </a: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DB4EBC92-F846-3099-84D0-79E506B4D325}"/>
              </a:ext>
            </a:extLst>
          </p:cNvPr>
          <p:cNvGraphicFramePr/>
          <p:nvPr>
            <p:extLst>
              <p:ext uri="{D42A27DB-BD31-4B8C-83A1-F6EECF244321}">
                <p14:modId xmlns:p14="http://schemas.microsoft.com/office/powerpoint/2010/main" val="33685400"/>
              </p:ext>
            </p:extLst>
          </p:nvPr>
        </p:nvGraphicFramePr>
        <p:xfrm>
          <a:off x="726980" y="2007830"/>
          <a:ext cx="11014800" cy="2077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AA2F6E66-32D2-247B-CDB0-964AB800A8D6}"/>
              </a:ext>
            </a:extLst>
          </p:cNvPr>
          <p:cNvSpPr txBox="1">
            <a:spLocks/>
          </p:cNvSpPr>
          <p:nvPr/>
        </p:nvSpPr>
        <p:spPr>
          <a:xfrm>
            <a:off x="840542"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chemeClr val="accent5"/>
                </a:solidFill>
                <a:latin typeface="Arial" panose="020B0604020202020204" pitchFamily="34" charset="0"/>
                <a:ea typeface="MS PGothic" panose="020B0600070205080204" pitchFamily="34" charset="-128"/>
                <a:cs typeface="Arial" panose="020B0604020202020204" pitchFamily="34" charset="0"/>
              </a:rPr>
              <a:t>Abstract to be submitted </a:t>
            </a:r>
          </a:p>
        </p:txBody>
      </p:sp>
      <p:sp>
        <p:nvSpPr>
          <p:cNvPr id="11" name="Content Placeholder 2">
            <a:extLst>
              <a:ext uri="{FF2B5EF4-FFF2-40B4-BE49-F238E27FC236}">
                <a16:creationId xmlns:a16="http://schemas.microsoft.com/office/drawing/2014/main" id="{72898F7B-4877-437B-82DE-C0EF151131FF}"/>
              </a:ext>
            </a:extLst>
          </p:cNvPr>
          <p:cNvSpPr txBox="1">
            <a:spLocks/>
          </p:cNvSpPr>
          <p:nvPr/>
        </p:nvSpPr>
        <p:spPr>
          <a:xfrm>
            <a:off x="3798407" y="3977195"/>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rgbClr val="0070C0"/>
                </a:solidFill>
                <a:latin typeface="Arial" panose="020B0604020202020204" pitchFamily="34" charset="0"/>
                <a:ea typeface="MS PGothic" panose="020B0600070205080204" pitchFamily="34" charset="-128"/>
                <a:cs typeface="Arial" panose="020B0604020202020204" pitchFamily="34" charset="0"/>
              </a:rPr>
              <a:t>Full length paper draft to be submitted</a:t>
            </a:r>
          </a:p>
        </p:txBody>
      </p:sp>
      <p:sp>
        <p:nvSpPr>
          <p:cNvPr id="12" name="Content Placeholder 2">
            <a:extLst>
              <a:ext uri="{FF2B5EF4-FFF2-40B4-BE49-F238E27FC236}">
                <a16:creationId xmlns:a16="http://schemas.microsoft.com/office/drawing/2014/main" id="{38E07621-E1E8-74B7-2B5D-7787E71998F9}"/>
              </a:ext>
            </a:extLst>
          </p:cNvPr>
          <p:cNvSpPr txBox="1">
            <a:spLocks/>
          </p:cNvSpPr>
          <p:nvPr/>
        </p:nvSpPr>
        <p:spPr>
          <a:xfrm>
            <a:off x="6400530" y="3977196"/>
            <a:ext cx="2521136"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solidFill>
                  <a:schemeClr val="accent3"/>
                </a:solidFill>
                <a:latin typeface="Arial" panose="020B0604020202020204" pitchFamily="34" charset="0"/>
                <a:ea typeface="MS PGothic" panose="020B0600070205080204" pitchFamily="34" charset="-128"/>
                <a:cs typeface="Arial" panose="020B0604020202020204" pitchFamily="34" charset="0"/>
              </a:rPr>
              <a:t>Final Journal paper (completed peer review &amp; addressing comments) </a:t>
            </a:r>
          </a:p>
        </p:txBody>
      </p:sp>
      <p:sp>
        <p:nvSpPr>
          <p:cNvPr id="13" name="Content Placeholder 2">
            <a:extLst>
              <a:ext uri="{FF2B5EF4-FFF2-40B4-BE49-F238E27FC236}">
                <a16:creationId xmlns:a16="http://schemas.microsoft.com/office/drawing/2014/main" id="{D0E23619-89DB-31B0-43CC-B1D7185BEB27}"/>
              </a:ext>
            </a:extLst>
          </p:cNvPr>
          <p:cNvSpPr txBox="1">
            <a:spLocks/>
          </p:cNvSpPr>
          <p:nvPr/>
        </p:nvSpPr>
        <p:spPr>
          <a:xfrm>
            <a:off x="9322619"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dirty="0">
                <a:latin typeface="Arial" panose="020B0604020202020204" pitchFamily="34" charset="0"/>
                <a:ea typeface="MS PGothic" panose="020B0600070205080204" pitchFamily="34" charset="-128"/>
                <a:cs typeface="Arial" panose="020B0604020202020204" pitchFamily="34" charset="0"/>
              </a:rPr>
              <a:t>Publish Special Theme OM Issue</a:t>
            </a:r>
          </a:p>
        </p:txBody>
      </p:sp>
    </p:spTree>
    <p:extLst>
      <p:ext uri="{BB962C8B-B14F-4D97-AF65-F5344CB8AC3E}">
        <p14:creationId xmlns:p14="http://schemas.microsoft.com/office/powerpoint/2010/main" val="168137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1035-C125-578E-7D65-CD22F2DB9032}"/>
              </a:ext>
            </a:extLst>
          </p:cNvPr>
          <p:cNvSpPr>
            <a:spLocks noGrp="1"/>
          </p:cNvSpPr>
          <p:nvPr>
            <p:ph type="title"/>
          </p:nvPr>
        </p:nvSpPr>
        <p:spPr>
          <a:xfrm>
            <a:off x="219221" y="176212"/>
            <a:ext cx="10515600" cy="647749"/>
          </a:xfrm>
        </p:spPr>
        <p:txBody>
          <a:bodyPr>
            <a:normAutofit fontScale="90000"/>
          </a:bodyPr>
          <a:lstStyle/>
          <a:p>
            <a:r>
              <a:rPr lang="en-GB" dirty="0"/>
              <a:t>5)</a:t>
            </a:r>
            <a:r>
              <a:rPr lang="en-GB" u="sng" dirty="0"/>
              <a:t>TC206 Working Group Updates</a:t>
            </a:r>
          </a:p>
        </p:txBody>
      </p:sp>
      <p:sp>
        <p:nvSpPr>
          <p:cNvPr id="3" name="Content Placeholder 2">
            <a:extLst>
              <a:ext uri="{FF2B5EF4-FFF2-40B4-BE49-F238E27FC236}">
                <a16:creationId xmlns:a16="http://schemas.microsoft.com/office/drawing/2014/main" id="{3F7C0C26-18A8-895D-43D3-8DB0AC06A9E9}"/>
              </a:ext>
            </a:extLst>
          </p:cNvPr>
          <p:cNvSpPr>
            <a:spLocks noGrp="1"/>
          </p:cNvSpPr>
          <p:nvPr>
            <p:ph idx="1"/>
          </p:nvPr>
        </p:nvSpPr>
        <p:spPr>
          <a:xfrm>
            <a:off x="655320" y="1485190"/>
            <a:ext cx="10515600" cy="4728323"/>
          </a:xfrm>
          <a:solidFill>
            <a:schemeClr val="bg1"/>
          </a:solidFill>
        </p:spPr>
        <p:txBody>
          <a:bodyPr>
            <a:normAutofit/>
          </a:bodyPr>
          <a:lstStyle/>
          <a:p>
            <a:r>
              <a:rPr lang="en-GB" sz="2400" b="1" dirty="0">
                <a:latin typeface="Arial" panose="020B0604020202020204" pitchFamily="34" charset="0"/>
                <a:cs typeface="Arial" panose="020B0604020202020204" pitchFamily="34" charset="0"/>
              </a:rPr>
              <a:t>RTBA – Franz </a:t>
            </a:r>
            <a:r>
              <a:rPr lang="en-GB" sz="2400" b="1" dirty="0" err="1">
                <a:latin typeface="Arial" panose="020B0604020202020204" pitchFamily="34" charset="0"/>
                <a:cs typeface="Arial" panose="020B0604020202020204" pitchFamily="34" charset="0"/>
              </a:rPr>
              <a:t>Tschurchnigg</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OM Conference  - Imperial College</a:t>
            </a:r>
          </a:p>
          <a:p>
            <a:r>
              <a:rPr lang="en-GB" sz="2400" b="1" dirty="0">
                <a:latin typeface="Arial" panose="020B0604020202020204" pitchFamily="34" charset="0"/>
                <a:cs typeface="Arial" panose="020B0604020202020204" pitchFamily="34" charset="0"/>
              </a:rPr>
              <a:t>Monitoring – Leaders Hock, Daniele, Dorota, Leen</a:t>
            </a:r>
            <a:r>
              <a:rPr lang="en-GB" sz="2400" dirty="0">
                <a:latin typeface="Arial" panose="020B0604020202020204" pitchFamily="34" charset="0"/>
                <a:cs typeface="Arial" panose="020B0604020202020204" pitchFamily="34" charset="0"/>
              </a:rPr>
              <a:t>.</a:t>
            </a:r>
          </a:p>
          <a:p>
            <a:pPr lvl="1"/>
            <a:endParaRPr lang="en-GB" sz="20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Historical Assets – Mandy Korff</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Contracts – Tony O’Brien.</a:t>
            </a:r>
          </a:p>
          <a:p>
            <a:r>
              <a:rPr lang="en-GB" sz="2400" dirty="0">
                <a:latin typeface="Arial" panose="020B0604020202020204" pitchFamily="34" charset="0"/>
                <a:cs typeface="Arial" panose="020B0604020202020204" pitchFamily="34" charset="0"/>
              </a:rPr>
              <a:t>Tunnels – Chris Menkiti.</a:t>
            </a:r>
          </a:p>
          <a:p>
            <a:r>
              <a:rPr lang="en-GB" sz="2400" dirty="0">
                <a:latin typeface="Arial" panose="020B0604020202020204" pitchFamily="34" charset="0"/>
                <a:cs typeface="Arial" panose="020B0604020202020204" pitchFamily="34" charset="0"/>
              </a:rPr>
              <a:t>Eurocodes – Johan Spross.</a:t>
            </a:r>
          </a:p>
          <a:p>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F63D5EC-785A-4ED1-241B-83CE673495F6}"/>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EB7C58C-D284-3831-03EA-18341F82752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32550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280573" cy="384000"/>
          </a:xfrm>
        </p:spPr>
        <p:txBody>
          <a:bodyPr>
            <a:noAutofit/>
          </a:bodyPr>
          <a:lstStyle/>
          <a:p>
            <a:r>
              <a:rPr lang="en-GB" altLang="en-US" b="1" dirty="0">
                <a:solidFill>
                  <a:schemeClr val="tx1"/>
                </a:solidFill>
              </a:rPr>
              <a:t>RTBA NEXT MEETING </a:t>
            </a:r>
            <a:r>
              <a:rPr lang="en-GB" altLang="en-US" sz="3200" b="1" dirty="0">
                <a:solidFill>
                  <a:schemeClr val="tx1"/>
                </a:solidFill>
              </a:rPr>
              <a:t>– 9/3/26 - 2.00pm (CET)</a:t>
            </a:r>
            <a:endParaRPr lang="de-DE" altLang="en-US" b="1" dirty="0">
              <a:solidFill>
                <a:schemeClr val="tx1"/>
              </a:solidFill>
            </a:endParaRPr>
          </a:p>
        </p:txBody>
      </p:sp>
      <p:sp>
        <p:nvSpPr>
          <p:cNvPr id="3" name="Rechteck 2"/>
          <p:cNvSpPr/>
          <p:nvPr/>
        </p:nvSpPr>
        <p:spPr>
          <a:xfrm>
            <a:off x="732385" y="1815285"/>
            <a:ext cx="11136573" cy="3046988"/>
          </a:xfrm>
          <a:prstGeom prst="rect">
            <a:avLst/>
          </a:prstGeom>
        </p:spPr>
        <p:txBody>
          <a:bodyPr wrap="square">
            <a:spAutoFit/>
          </a:bodyPr>
          <a:lstStyle/>
          <a:p>
            <a:pPr marL="457200" indent="-457200" algn="l">
              <a:buAutoNum type="arabicParenR"/>
            </a:pPr>
            <a:r>
              <a:rPr lang="en-GB" sz="2400" b="1" dirty="0"/>
              <a:t>Discussing OM Conference 17/3/26</a:t>
            </a:r>
          </a:p>
          <a:p>
            <a:pPr lvl="1"/>
            <a:r>
              <a:rPr lang="en-GB" sz="2400" b="1" dirty="0"/>
              <a:t>	Plan for afternoon Session 3 on RTBA.</a:t>
            </a:r>
          </a:p>
          <a:p>
            <a:pPr algn="l"/>
            <a:endParaRPr lang="en-GB" sz="2400" dirty="0"/>
          </a:p>
          <a:p>
            <a:pPr algn="l"/>
            <a:r>
              <a:rPr lang="en-GB" sz="2400" dirty="0"/>
              <a:t>2</a:t>
            </a:r>
            <a:r>
              <a:rPr lang="en-GB" sz="2400" b="1" dirty="0"/>
              <a:t>) Planning the Vienna Conference Workshop. June 26</a:t>
            </a:r>
          </a:p>
          <a:p>
            <a:pPr algn="l"/>
            <a:r>
              <a:rPr lang="en-GB" sz="2400" dirty="0"/>
              <a:t>	</a:t>
            </a:r>
            <a:r>
              <a:rPr lang="en-GB" sz="2400" b="1" dirty="0"/>
              <a:t>4No  RTBA papers presented  - Consider running order.</a:t>
            </a:r>
          </a:p>
          <a:p>
            <a:pPr algn="l"/>
            <a:endParaRPr lang="en-GB" sz="2400" b="1" dirty="0"/>
          </a:p>
          <a:p>
            <a:pPr algn="l"/>
            <a:endParaRPr lang="en-GB" sz="2400" dirty="0"/>
          </a:p>
          <a:p>
            <a:pPr algn="l"/>
            <a:endParaRPr lang="en-GB" sz="2400" dirty="0"/>
          </a:p>
        </p:txBody>
      </p:sp>
    </p:spTree>
    <p:extLst>
      <p:ext uri="{BB962C8B-B14F-4D97-AF65-F5344CB8AC3E}">
        <p14:creationId xmlns:p14="http://schemas.microsoft.com/office/powerpoint/2010/main" val="134635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2167-E80B-FA0E-ACC2-312471B687D3}"/>
              </a:ext>
            </a:extLst>
          </p:cNvPr>
          <p:cNvSpPr>
            <a:spLocks noGrp="1"/>
          </p:cNvSpPr>
          <p:nvPr>
            <p:ph type="title"/>
          </p:nvPr>
        </p:nvSpPr>
        <p:spPr/>
        <p:txBody>
          <a:bodyPr>
            <a:normAutofit/>
          </a:bodyPr>
          <a:lstStyle/>
          <a:p>
            <a:r>
              <a:rPr lang="en-GB" sz="3600" dirty="0"/>
              <a:t>Monitoring Group  </a:t>
            </a:r>
            <a:br>
              <a:rPr lang="en-GB" sz="3600" dirty="0"/>
            </a:br>
            <a:r>
              <a:rPr lang="en-GB" sz="3600" dirty="0"/>
              <a:t>(Hock, Leen, Dorota, Duncan, Daniele)</a:t>
            </a:r>
          </a:p>
        </p:txBody>
      </p:sp>
      <p:sp>
        <p:nvSpPr>
          <p:cNvPr id="3" name="Content Placeholder 2">
            <a:extLst>
              <a:ext uri="{FF2B5EF4-FFF2-40B4-BE49-F238E27FC236}">
                <a16:creationId xmlns:a16="http://schemas.microsoft.com/office/drawing/2014/main" id="{467017EB-96D9-5D17-2384-C761694C65CD}"/>
              </a:ext>
            </a:extLst>
          </p:cNvPr>
          <p:cNvSpPr>
            <a:spLocks noGrp="1"/>
          </p:cNvSpPr>
          <p:nvPr>
            <p:ph idx="1"/>
          </p:nvPr>
        </p:nvSpPr>
        <p:spPr>
          <a:xfrm>
            <a:off x="838200" y="1858945"/>
            <a:ext cx="10515600" cy="4029389"/>
          </a:xfrm>
        </p:spPr>
        <p:txBody>
          <a:bodyPr>
            <a:normAutofit fontScale="92500" lnSpcReduction="10000"/>
          </a:bodyPr>
          <a:lstStyle/>
          <a:p>
            <a:r>
              <a:rPr lang="en-GB" sz="2400" u="sng" dirty="0"/>
              <a:t>Meeting held - 6 February 2026  </a:t>
            </a:r>
            <a:r>
              <a:rPr lang="en-GB" sz="2400" dirty="0"/>
              <a:t> </a:t>
            </a:r>
          </a:p>
          <a:p>
            <a:pPr lvl="1"/>
            <a:r>
              <a:rPr lang="en-GB" sz="2000" b="1" dirty="0"/>
              <a:t>Dr Nader Saffari </a:t>
            </a:r>
            <a:r>
              <a:rPr lang="en-GB" sz="2000" dirty="0"/>
              <a:t>– Profession Head – Earthwork Structures &amp; Geotechnical, Transport for London </a:t>
            </a:r>
          </a:p>
          <a:p>
            <a:pPr lvl="1"/>
            <a:r>
              <a:rPr lang="en-GB" sz="2000" b="1" dirty="0"/>
              <a:t>“Monitoring of Earth Structures on LU Network” </a:t>
            </a:r>
          </a:p>
          <a:p>
            <a:r>
              <a:rPr lang="en-GB" sz="2400" dirty="0"/>
              <a:t> </a:t>
            </a:r>
          </a:p>
          <a:p>
            <a:r>
              <a:rPr lang="en-GB" sz="2400" u="sng" dirty="0"/>
              <a:t>Possible Next Meeting  - Joe Milton - Network Rail </a:t>
            </a:r>
          </a:p>
          <a:p>
            <a:endParaRPr lang="en-GB" sz="2400" dirty="0"/>
          </a:p>
          <a:p>
            <a:endParaRPr lang="en-GB" sz="2400" dirty="0"/>
          </a:p>
          <a:p>
            <a:r>
              <a:rPr lang="en-GB" sz="2400" u="sng" dirty="0"/>
              <a:t>Goal </a:t>
            </a:r>
            <a:r>
              <a:rPr lang="en-GB" sz="2400" dirty="0"/>
              <a:t>– Develop Flow Charts for </a:t>
            </a:r>
          </a:p>
          <a:p>
            <a:pPr lvl="1"/>
            <a:r>
              <a:rPr lang="en-GB" sz="2000" dirty="0"/>
              <a:t>OM on historical Assets</a:t>
            </a:r>
          </a:p>
          <a:p>
            <a:pPr lvl="1"/>
            <a:r>
              <a:rPr lang="en-GB" sz="2400" dirty="0"/>
              <a:t>I&amp;M contractual and supervision arrangement . </a:t>
            </a:r>
          </a:p>
        </p:txBody>
      </p:sp>
      <p:sp>
        <p:nvSpPr>
          <p:cNvPr id="4" name="Text Placeholder 3">
            <a:extLst>
              <a:ext uri="{FF2B5EF4-FFF2-40B4-BE49-F238E27FC236}">
                <a16:creationId xmlns:a16="http://schemas.microsoft.com/office/drawing/2014/main" id="{5E6C9E56-7DE3-03A2-36B7-0B3EFABD6B0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49DFC6A-5227-6BCE-FC48-D655E47EA92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66544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rmAutofit/>
          </a:bodyPr>
          <a:lstStyle/>
          <a:p>
            <a:r>
              <a:rPr lang="en-GB" dirty="0"/>
              <a:t>Historical Assets – Mandy Korff</a:t>
            </a:r>
            <a:endParaRPr lang="en-GB" dirty="0">
              <a:solidFill>
                <a:srgbClr val="FF0000"/>
              </a:solidFill>
            </a:endParaRPr>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a:bodyPr>
          <a:lstStyle/>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Euston.</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latin typeface="Times New Roman" panose="02020603050405020304" pitchFamily="18" charset="0"/>
                <a:ea typeface="Aptos" panose="020B0004020202020204" pitchFamily="34" charset="0"/>
                <a:cs typeface="Aptos" panose="020B0004020202020204" pitchFamily="34" charset="0"/>
              </a:rPr>
              <a:t>O</a:t>
            </a:r>
            <a:r>
              <a:rPr lang="en-GB" sz="2400" dirty="0">
                <a:effectLst/>
                <a:latin typeface="Times New Roman" panose="02020603050405020304" pitchFamily="18" charset="0"/>
                <a:ea typeface="Aptos" panose="020B0004020202020204" pitchFamily="34" charset="0"/>
                <a:cs typeface="Aptos" panose="020B0004020202020204" pitchFamily="34" charset="0"/>
              </a:rPr>
              <a:t>ld cut slopes - TFL / HA/  Network rail (GCG)</a:t>
            </a:r>
            <a:endParaRPr lang="en-GB" sz="24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dirty="0">
                <a:solidFill>
                  <a:srgbClr val="FF0000"/>
                </a:solidFill>
                <a:latin typeface="Times New Roman" panose="02020603050405020304" pitchFamily="18" charset="0"/>
                <a:ea typeface="Aptos" panose="020B0004020202020204" pitchFamily="34" charset="0"/>
                <a:cs typeface="Aptos" panose="020B0004020202020204" pitchFamily="34" charset="0"/>
              </a:rPr>
              <a:t>Mandy submitted Vienna Abstracts.</a:t>
            </a:r>
            <a:endPar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endParaRPr>
          </a:p>
          <a:p>
            <a:r>
              <a:rPr lang="en-GB" sz="3200" b="1" dirty="0">
                <a:solidFill>
                  <a:srgbClr val="FF0000"/>
                </a:solidFill>
                <a:latin typeface="Times New Roman" panose="02020603050405020304" pitchFamily="18" charset="0"/>
                <a:ea typeface="Aptos" panose="020B0004020202020204" pitchFamily="34" charset="0"/>
                <a:cs typeface="Aptos" panose="020B0004020202020204" pitchFamily="34" charset="0"/>
              </a:rPr>
              <a:t>Meeting 6 March 2026</a:t>
            </a:r>
            <a:r>
              <a:rPr lang="en-GB" sz="3200" b="1" dirty="0">
                <a:solidFill>
                  <a:srgbClr val="FF0000"/>
                </a:solidFill>
                <a:effectLst/>
                <a:latin typeface="Times New Roman" panose="02020603050405020304" pitchFamily="18" charset="0"/>
                <a:ea typeface="Aptos" panose="020B0004020202020204" pitchFamily="34" charset="0"/>
                <a:cs typeface="Aptos" panose="020B0004020202020204" pitchFamily="34" charset="0"/>
              </a:rPr>
              <a:t>. UK time  - </a:t>
            </a:r>
          </a:p>
          <a:p>
            <a:endParaRPr lang="en-GB" sz="2400" b="1" dirty="0">
              <a:solidFill>
                <a:srgbClr val="FF0000"/>
              </a:solidFill>
              <a:effectLst/>
              <a:latin typeface="Times New Roman" panose="02020603050405020304" pitchFamily="18"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852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D2AB-8FA8-B31F-9140-1B6E77179EE5}"/>
              </a:ext>
            </a:extLst>
          </p:cNvPr>
          <p:cNvSpPr>
            <a:spLocks noGrp="1"/>
          </p:cNvSpPr>
          <p:nvPr>
            <p:ph type="title"/>
          </p:nvPr>
        </p:nvSpPr>
        <p:spPr>
          <a:xfrm>
            <a:off x="838200" y="365125"/>
            <a:ext cx="10515600" cy="682625"/>
          </a:xfrm>
        </p:spPr>
        <p:txBody>
          <a:bodyPr>
            <a:normAutofit/>
          </a:bodyPr>
          <a:lstStyle/>
          <a:p>
            <a:r>
              <a:rPr lang="en-GB" sz="3200" dirty="0"/>
              <a:t>Next Historic Asset Meeting - </a:t>
            </a:r>
            <a:r>
              <a:rPr lang="en-GB" sz="2400" dirty="0"/>
              <a:t>06 March 2026. 09.00 UK time. </a:t>
            </a:r>
            <a:endParaRPr lang="en-GB" sz="3200" dirty="0"/>
          </a:p>
        </p:txBody>
      </p:sp>
      <p:sp>
        <p:nvSpPr>
          <p:cNvPr id="3" name="Content Placeholder 2">
            <a:extLst>
              <a:ext uri="{FF2B5EF4-FFF2-40B4-BE49-F238E27FC236}">
                <a16:creationId xmlns:a16="http://schemas.microsoft.com/office/drawing/2014/main" id="{DF23B860-4FC0-584E-51F6-926FBB0AEEE8}"/>
              </a:ext>
            </a:extLst>
          </p:cNvPr>
          <p:cNvSpPr>
            <a:spLocks noGrp="1"/>
          </p:cNvSpPr>
          <p:nvPr>
            <p:ph idx="1"/>
          </p:nvPr>
        </p:nvSpPr>
        <p:spPr>
          <a:xfrm>
            <a:off x="838200" y="1453836"/>
            <a:ext cx="10515600" cy="4715852"/>
          </a:xfrm>
        </p:spPr>
        <p:txBody>
          <a:bodyPr>
            <a:normAutofit fontScale="85000" lnSpcReduction="20000"/>
          </a:bodyPr>
          <a:lstStyle/>
          <a:p>
            <a:r>
              <a:rPr lang="en-GB" dirty="0"/>
              <a:t>The draft agenda for the meeting  is:-</a:t>
            </a:r>
          </a:p>
          <a:p>
            <a:pPr marL="0" indent="0">
              <a:buNone/>
            </a:pPr>
            <a:endParaRPr lang="en-GB" dirty="0"/>
          </a:p>
          <a:p>
            <a:pPr lvl="0"/>
            <a:r>
              <a:rPr lang="en-GB" dirty="0"/>
              <a:t>Discuss group name, “Historical assets / Existing structures/?” and focus 2026</a:t>
            </a:r>
          </a:p>
          <a:p>
            <a:pPr lvl="0"/>
            <a:r>
              <a:rPr lang="en-GB" dirty="0"/>
              <a:t>Identify key challenges &amp; how these vary globally (materials, type of structures, predictive maintenance and renewing strategies, monitoring etc) (input all)</a:t>
            </a:r>
          </a:p>
          <a:p>
            <a:pPr lvl="0"/>
            <a:endParaRPr lang="en-GB" dirty="0"/>
          </a:p>
          <a:p>
            <a:pPr lvl="0"/>
            <a:r>
              <a:rPr lang="en-GB" dirty="0"/>
              <a:t>Case Study: Gothenburg canal walls upgrade (Tara Wood, Ramboll)</a:t>
            </a:r>
          </a:p>
          <a:p>
            <a:pPr lvl="0"/>
            <a:endParaRPr lang="en-GB" dirty="0"/>
          </a:p>
          <a:p>
            <a:pPr lvl="0"/>
            <a:r>
              <a:rPr lang="en-GB" dirty="0"/>
              <a:t>Update on Eurocode Working Group existing structures</a:t>
            </a:r>
          </a:p>
          <a:p>
            <a:pPr lvl="0"/>
            <a:r>
              <a:rPr lang="en-GB" dirty="0"/>
              <a:t>Actions, way forward and next meeting</a:t>
            </a:r>
          </a:p>
          <a:p>
            <a:pPr lvl="0"/>
            <a:r>
              <a:rPr lang="en-GB" dirty="0"/>
              <a:t>AOB</a:t>
            </a:r>
          </a:p>
          <a:p>
            <a:endParaRPr lang="en-GB" dirty="0"/>
          </a:p>
        </p:txBody>
      </p:sp>
      <p:sp>
        <p:nvSpPr>
          <p:cNvPr id="4" name="Text Placeholder 3">
            <a:extLst>
              <a:ext uri="{FF2B5EF4-FFF2-40B4-BE49-F238E27FC236}">
                <a16:creationId xmlns:a16="http://schemas.microsoft.com/office/drawing/2014/main" id="{2C66EFD3-DE56-E452-3E95-D4CFE6FDC639}"/>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071F394-EB52-48BC-41F2-84A9FCCA45C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2394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dirty="0"/>
              <a:t>Contracts - update by Tony O</a:t>
            </a:r>
            <a:r>
              <a:rPr lang="en-GB" sz="4000" dirty="0">
                <a:latin typeface="Arial" panose="020B0604020202020204" pitchFamily="34" charset="0"/>
                <a:cs typeface="Arial" panose="020B0604020202020204" pitchFamily="34" charset="0"/>
              </a:rPr>
              <a:t>’</a:t>
            </a:r>
            <a:r>
              <a:rPr lang="en-GB" sz="4000" dirty="0"/>
              <a:t>Brien </a:t>
            </a:r>
            <a:endParaRPr lang="en-GB" sz="4000"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39262" y="723900"/>
            <a:ext cx="10779368" cy="6134100"/>
          </a:xfrm>
          <a:solidFill>
            <a:schemeClr val="bg1"/>
          </a:solidFill>
        </p:spPr>
        <p:txBody>
          <a:bodyPr>
            <a:normAutofit fontScale="55000" lnSpcReduction="20000"/>
          </a:bodyPr>
          <a:lstStyle/>
          <a:p>
            <a:r>
              <a:rPr lang="en-GB" dirty="0"/>
              <a:t>Need to complete table of OM projects with cost savings.   - </a:t>
            </a:r>
            <a:r>
              <a:rPr lang="en-GB" dirty="0">
                <a:solidFill>
                  <a:srgbClr val="FF0000"/>
                </a:solidFill>
              </a:rPr>
              <a:t>Now end May 2025</a:t>
            </a:r>
          </a:p>
          <a:p>
            <a:r>
              <a:rPr lang="en-GB" dirty="0"/>
              <a:t>Chase other experts – Alan Marr - ??  </a:t>
            </a:r>
            <a:r>
              <a:rPr lang="en-GB" dirty="0" err="1"/>
              <a:t>Ferovila</a:t>
            </a:r>
            <a:r>
              <a:rPr lang="en-GB" dirty="0"/>
              <a:t>.  Lisbon contact JST – Ko  forces.  Spanish rep  Carbon calculations counting in Table 1  example.  Canary Wharf – Arup carbon experience.</a:t>
            </a:r>
          </a:p>
          <a:p>
            <a:r>
              <a:rPr lang="en-GB" dirty="0"/>
              <a:t>Paper for Vienna – summarise report.  Individual case histories</a:t>
            </a:r>
          </a:p>
          <a:p>
            <a:r>
              <a:rPr lang="en-GB" dirty="0"/>
              <a:t>Link with ICE Client Initiatives. </a:t>
            </a:r>
          </a:p>
          <a:p>
            <a:r>
              <a:rPr lang="en-GB" dirty="0"/>
              <a:t>Link to new OM Projects.</a:t>
            </a:r>
          </a:p>
          <a:p>
            <a:r>
              <a:rPr lang="en-GB" dirty="0"/>
              <a:t>Need for Cat 3 checker to reassess temp work changes.</a:t>
            </a:r>
          </a:p>
          <a:p>
            <a:r>
              <a:rPr lang="en-GB" dirty="0"/>
              <a:t>TAA issues – AIP issues.</a:t>
            </a:r>
          </a:p>
          <a:p>
            <a:r>
              <a:rPr lang="en-GB" dirty="0"/>
              <a:t>Paper on Culture – </a:t>
            </a:r>
          </a:p>
          <a:p>
            <a:pPr lvl="1"/>
            <a:r>
              <a:rPr lang="en-GB" dirty="0"/>
              <a:t>Organisations need to reach consensus at start of OM.. This means skill base to extend and confidence.  Effects all parties – Contractors and Consultants.  Key Leaders.</a:t>
            </a:r>
          </a:p>
          <a:p>
            <a:r>
              <a:rPr lang="sv-SE" sz="2800" dirty="0">
                <a:latin typeface="Arial" panose="020B0604020202020204" pitchFamily="34" charset="0"/>
                <a:cs typeface="Arial" panose="020B0604020202020204" pitchFamily="34" charset="0"/>
              </a:rPr>
              <a:t>Email from David J. Hatem </a:t>
            </a:r>
            <a:r>
              <a:rPr lang="sv-SE" sz="2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sv-SE" sz="2800" dirty="0">
                <a:latin typeface="Arial" panose="020B0604020202020204" pitchFamily="34" charset="0"/>
                <a:cs typeface="Arial" panose="020B0604020202020204" pitchFamily="34" charset="0"/>
              </a:rPr>
              <a:t>  - US experience.  Chase  - presentation? </a:t>
            </a:r>
            <a:endParaRPr lang="en-GB" dirty="0"/>
          </a:p>
          <a:p>
            <a:pPr>
              <a:lnSpc>
                <a:spcPct val="120000"/>
              </a:lnSpc>
            </a:pPr>
            <a:r>
              <a:rPr lang="en-GB" sz="2900" b="1" dirty="0">
                <a:effectLst/>
                <a:latin typeface="Times New Roman" panose="02020603050405020304" pitchFamily="18" charset="0"/>
                <a:ea typeface="Aptos" panose="020B0004020202020204" pitchFamily="34" charset="0"/>
              </a:rPr>
              <a:t>HS2 – WHRC –</a:t>
            </a:r>
          </a:p>
          <a:p>
            <a:pPr lvl="1">
              <a:lnSpc>
                <a:spcPct val="120000"/>
              </a:lnSpc>
            </a:pPr>
            <a:r>
              <a:rPr lang="en-GB" sz="1800" dirty="0">
                <a:latin typeface="Times New Roman" panose="02020603050405020304" pitchFamily="18" charset="0"/>
                <a:ea typeface="Aptos" panose="020B0004020202020204" pitchFamily="34" charset="0"/>
              </a:rPr>
              <a:t>BBV, -  omission of 112 temporary props. Carbon savings ?</a:t>
            </a:r>
          </a:p>
          <a:p>
            <a:pPr lvl="1">
              <a:lnSpc>
                <a:spcPct val="120000"/>
              </a:lnSpc>
            </a:pPr>
            <a:r>
              <a:rPr lang="en-GB" sz="2200" dirty="0">
                <a:latin typeface="Times New Roman" panose="02020603050405020304" pitchFamily="18" charset="0"/>
                <a:ea typeface="Aptos" panose="020B0004020202020204" pitchFamily="34" charset="0"/>
              </a:rPr>
              <a:t>BBV have noted regardless of commercial saving they would continue with OM to avoid the construction constraints working around temporary props.</a:t>
            </a:r>
          </a:p>
          <a:p>
            <a:pPr lvl="1">
              <a:lnSpc>
                <a:spcPct val="120000"/>
              </a:lnSpc>
            </a:pPr>
            <a:r>
              <a:rPr lang="en-GB" sz="2200" dirty="0">
                <a:effectLst/>
                <a:latin typeface="Times New Roman" panose="02020603050405020304" pitchFamily="18" charset="0"/>
                <a:ea typeface="Aptos" panose="020B0004020202020204" pitchFamily="34" charset="0"/>
              </a:rPr>
              <a:t>OM Design – Motts </a:t>
            </a:r>
          </a:p>
          <a:p>
            <a:pPr lvl="1">
              <a:lnSpc>
                <a:spcPct val="120000"/>
              </a:lnSpc>
            </a:pPr>
            <a:r>
              <a:rPr lang="en-GB" sz="2200" dirty="0">
                <a:effectLst/>
                <a:latin typeface="Times New Roman" panose="02020603050405020304" pitchFamily="18" charset="0"/>
                <a:ea typeface="Aptos" panose="020B0004020202020204" pitchFamily="34" charset="0"/>
              </a:rPr>
              <a:t>CAT3 fee (£1M)</a:t>
            </a:r>
          </a:p>
          <a:p>
            <a:pPr>
              <a:lnSpc>
                <a:spcPct val="120000"/>
              </a:lnSpc>
            </a:pPr>
            <a:r>
              <a:rPr lang="en-GB" sz="2900" b="1" dirty="0">
                <a:latin typeface="Times New Roman" panose="02020603050405020304" pitchFamily="18" charset="0"/>
                <a:ea typeface="Aptos" panose="020B0004020202020204" pitchFamily="34" charset="0"/>
              </a:rPr>
              <a:t>HS2 - VRCB  -  OM - best way-out example</a:t>
            </a:r>
          </a:p>
          <a:p>
            <a:pPr lvl="1">
              <a:lnSpc>
                <a:spcPct val="120000"/>
              </a:lnSpc>
            </a:pPr>
            <a:r>
              <a:rPr lang="en-GB" sz="2200" dirty="0">
                <a:effectLst/>
                <a:latin typeface="Times New Roman" panose="02020603050405020304" pitchFamily="18" charset="0"/>
                <a:ea typeface="Aptos" panose="020B0004020202020204" pitchFamily="34" charset="0"/>
              </a:rPr>
              <a:t>SCS -  Cost of New wall  </a:t>
            </a:r>
          </a:p>
          <a:p>
            <a:pPr lvl="1">
              <a:lnSpc>
                <a:spcPct val="120000"/>
              </a:lnSpc>
            </a:pPr>
            <a:r>
              <a:rPr lang="en-GB" sz="2200" dirty="0">
                <a:latin typeface="Times New Roman" panose="02020603050405020304" pitchFamily="18" charset="0"/>
                <a:ea typeface="Aptos" panose="020B0004020202020204" pitchFamily="34" charset="0"/>
              </a:rPr>
              <a:t>OM assessment </a:t>
            </a:r>
          </a:p>
          <a:p>
            <a:pPr lvl="1">
              <a:lnSpc>
                <a:spcPct val="120000"/>
              </a:lnSpc>
            </a:pPr>
            <a:r>
              <a:rPr lang="en-GB" sz="2200" dirty="0">
                <a:latin typeface="Times New Roman" panose="02020603050405020304" pitchFamily="18" charset="0"/>
                <a:ea typeface="Aptos" panose="020B0004020202020204" pitchFamily="34" charset="0"/>
              </a:rPr>
              <a:t>Time </a:t>
            </a:r>
          </a:p>
          <a:p>
            <a:pPr>
              <a:lnSpc>
                <a:spcPct val="120000"/>
              </a:lnSpc>
            </a:pPr>
            <a:r>
              <a:rPr lang="en-GB" sz="2900" b="1" dirty="0">
                <a:latin typeface="Times New Roman" panose="02020603050405020304" pitchFamily="18" charset="0"/>
              </a:rPr>
              <a:t>HS2 - Old Oak Common</a:t>
            </a:r>
          </a:p>
          <a:p>
            <a:pPr lvl="1"/>
            <a:endParaRPr lang="en-GB"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219805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dirty="0"/>
              <a:t>Eurocodes - Johan Spross </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normAutofit/>
          </a:bodyPr>
          <a:lstStyle/>
          <a:p>
            <a:r>
              <a:rPr lang="en-GB" sz="2400" dirty="0">
                <a:latin typeface="Arial" panose="020B0604020202020204" pitchFamily="34" charset="0"/>
                <a:cs typeface="Arial" panose="020B0604020202020204" pitchFamily="34" charset="0"/>
              </a:rPr>
              <a:t>Papers   - </a:t>
            </a:r>
            <a:r>
              <a:rPr lang="en-GB" sz="2400" dirty="0">
                <a:solidFill>
                  <a:srgbClr val="FF0000"/>
                </a:solidFill>
                <a:latin typeface="Arial" panose="020B0604020202020204" pitchFamily="34" charset="0"/>
                <a:cs typeface="Arial" panose="020B0604020202020204" pitchFamily="34" charset="0"/>
              </a:rPr>
              <a:t>Vienna Conf  - Stuart submitted paper on varying partial factors.</a:t>
            </a:r>
          </a:p>
          <a:p>
            <a:pPr marL="0" indent="0">
              <a:buNone/>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Next meeting?</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Input into CIRIA Guide - </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dirty="0"/>
              <a:t>Tunnelling Working Group - update by C Menkiti </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71140" y="723673"/>
            <a:ext cx="10515600" cy="5958115"/>
          </a:xfrm>
          <a:solidFill>
            <a:schemeClr val="bg1"/>
          </a:solidFill>
        </p:spPr>
        <p:txBody>
          <a:bodyPr>
            <a:normAutofit fontScale="25000" lnSpcReduction="20000"/>
          </a:bodyPr>
          <a:lstStyle/>
          <a:p>
            <a:pPr marL="0" indent="0">
              <a:buNone/>
            </a:pPr>
            <a:r>
              <a:rPr lang="en-GB" sz="6400" b="1" dirty="0"/>
              <a:t>Leadership. </a:t>
            </a:r>
          </a:p>
          <a:p>
            <a:pPr marL="0" indent="0">
              <a:buNone/>
            </a:pPr>
            <a:r>
              <a:rPr lang="en-GB" sz="6400" dirty="0"/>
              <a:t>Chris </a:t>
            </a:r>
            <a:r>
              <a:rPr lang="en-GB" sz="6400" dirty="0" err="1"/>
              <a:t>Menkiti</a:t>
            </a:r>
            <a:r>
              <a:rPr lang="en-GB" sz="6400" dirty="0"/>
              <a:t> leads this group.</a:t>
            </a:r>
          </a:p>
          <a:p>
            <a:r>
              <a:rPr lang="en-GB" sz="6400" dirty="0">
                <a:solidFill>
                  <a:srgbClr val="FF0000"/>
                </a:solidFill>
              </a:rPr>
              <a:t>Chris has a GCG person.</a:t>
            </a:r>
          </a:p>
          <a:p>
            <a:r>
              <a:rPr lang="en-GB" sz="6400" dirty="0">
                <a:solidFill>
                  <a:srgbClr val="FF0000"/>
                </a:solidFill>
              </a:rPr>
              <a:t>Use Pre-Rankine Conferences as a starting Point.</a:t>
            </a:r>
          </a:p>
          <a:p>
            <a:r>
              <a:rPr lang="en-GB" sz="6400" dirty="0">
                <a:solidFill>
                  <a:srgbClr val="FF0000"/>
                </a:solidFill>
              </a:rPr>
              <a:t>Input into CIRIA GUIDE.</a:t>
            </a:r>
          </a:p>
          <a:p>
            <a:pPr marL="0" indent="0">
              <a:buNone/>
            </a:pPr>
            <a:r>
              <a:rPr lang="en-GB" sz="6400" dirty="0"/>
              <a:t> </a:t>
            </a:r>
          </a:p>
          <a:p>
            <a:pPr marL="0" indent="0">
              <a:buNone/>
            </a:pPr>
            <a:r>
              <a:rPr lang="en-GB" sz="6400" b="1" dirty="0"/>
              <a:t>Restarting Tunnelling Working Group </a:t>
            </a:r>
          </a:p>
          <a:p>
            <a:pPr marL="0" indent="0">
              <a:buNone/>
            </a:pPr>
            <a:r>
              <a:rPr lang="en-GB" sz="6400" dirty="0"/>
              <a:t>For the Management meeting on 13/11/24 and TC206 meeting we need a presentation on:-</a:t>
            </a:r>
          </a:p>
          <a:p>
            <a:r>
              <a:rPr lang="en-GB" sz="6400" dirty="0"/>
              <a:t>List people who previously attended the Tunnelling WG.</a:t>
            </a:r>
          </a:p>
          <a:p>
            <a:r>
              <a:rPr lang="en-GB" sz="6400" dirty="0"/>
              <a:t>Terms of Reference. – topics </a:t>
            </a:r>
          </a:p>
          <a:p>
            <a:r>
              <a:rPr lang="en-GB" sz="6400" dirty="0"/>
              <a:t>Links with TC204</a:t>
            </a:r>
          </a:p>
          <a:p>
            <a:r>
              <a:rPr lang="en-GB" sz="6400" dirty="0"/>
              <a:t>Define tunnelling approach to OM and compare with Infrastructure approach.  What can we learn?</a:t>
            </a:r>
          </a:p>
          <a:p>
            <a:r>
              <a:rPr lang="en-GB" sz="6400" dirty="0"/>
              <a:t>Triggers and design. </a:t>
            </a:r>
            <a:endParaRPr lang="en-GB" sz="6400" dirty="0">
              <a:solidFill>
                <a:srgbClr val="FF0000"/>
              </a:solidFill>
            </a:endParaRPr>
          </a:p>
          <a:p>
            <a:r>
              <a:rPr lang="en-GB" sz="6400" dirty="0"/>
              <a:t>Examples.</a:t>
            </a:r>
          </a:p>
          <a:p>
            <a:r>
              <a:rPr lang="en-GB" sz="6400" dirty="0"/>
              <a:t>HS2 – bored tunnels.  </a:t>
            </a:r>
            <a:r>
              <a:rPr lang="en-GB" sz="6400" dirty="0">
                <a:solidFill>
                  <a:srgbClr val="FF0000"/>
                </a:solidFill>
              </a:rPr>
              <a:t>SAALG presenting </a:t>
            </a:r>
          </a:p>
          <a:p>
            <a:r>
              <a:rPr lang="en-GB" sz="6400" dirty="0"/>
              <a:t>HS2 - SCL tunnels.  </a:t>
            </a:r>
            <a:r>
              <a:rPr lang="en-GB" sz="6400" dirty="0">
                <a:solidFill>
                  <a:srgbClr val="FF0000"/>
                </a:solidFill>
              </a:rPr>
              <a:t>Colin Eddie Presenting</a:t>
            </a:r>
          </a:p>
          <a:p>
            <a:r>
              <a:rPr lang="en-GB" sz="6400" dirty="0"/>
              <a:t>Silvertown tunnel.</a:t>
            </a:r>
          </a:p>
          <a:p>
            <a:r>
              <a:rPr lang="en-GB" sz="6400" dirty="0"/>
              <a:t>Sensors and RTBA . – new sensors on cutting wheel.</a:t>
            </a:r>
          </a:p>
          <a:p>
            <a:r>
              <a:rPr lang="en-GB" sz="6400" dirty="0"/>
              <a:t>Aim for a meeting before Christmas.</a:t>
            </a:r>
          </a:p>
          <a:p>
            <a:pPr marL="0" indent="0">
              <a:buNone/>
            </a:pPr>
            <a:r>
              <a:rPr lang="en-GB" sz="6400" dirty="0"/>
              <a:t>Strategic papers – Vienna conf</a:t>
            </a:r>
          </a:p>
          <a:p>
            <a:pPr marL="0" indent="0">
              <a:buNone/>
            </a:pPr>
            <a:r>
              <a:rPr lang="en-GB" sz="6400" dirty="0"/>
              <a:t>Hold working group meeting  January ‘25.</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162559" y="695423"/>
            <a:ext cx="5933441" cy="6011736"/>
          </a:xfrm>
          <a:solidFill>
            <a:schemeClr val="accent4">
              <a:lumMod val="20000"/>
              <a:lumOff val="80000"/>
            </a:schemeClr>
          </a:solidFill>
        </p:spPr>
        <p:txBody>
          <a:bodyPr>
            <a:normAutofit/>
          </a:bodyPr>
          <a:lstStyle/>
          <a:p>
            <a:pPr lvl="0">
              <a:lnSpc>
                <a:spcPct val="100000"/>
              </a:lnSpc>
              <a:buFont typeface="+mj-lt"/>
              <a:buAutoNum type="arabicPeriod"/>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Minutes of 0</a:t>
            </a: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9</a:t>
            </a: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/26.</a:t>
            </a: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lvl="0">
              <a:lnSpc>
                <a:spcPct val="100000"/>
              </a:lnSpc>
              <a:buFont typeface="+mj-lt"/>
              <a:buAutoNum type="arabicPeriod"/>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Administration</a:t>
            </a:r>
          </a:p>
          <a:p>
            <a:pPr lvl="0">
              <a:lnSpc>
                <a:spcPct val="100000"/>
              </a:lnSpc>
              <a:buFont typeface="+mj-lt"/>
              <a:buAutoNum type="arabicPeriod"/>
            </a:pPr>
            <a:r>
              <a:rPr lang="en-GB" sz="1800" b="1" dirty="0">
                <a:latin typeface="Arial" panose="020B0604020202020204" pitchFamily="34" charset="0"/>
                <a:ea typeface="Calibri" panose="020F0502020204030204" pitchFamily="34" charset="0"/>
                <a:cs typeface="Arial" panose="020B0604020202020204" pitchFamily="34" charset="0"/>
              </a:rPr>
              <a:t>Conferences </a:t>
            </a:r>
          </a:p>
          <a:p>
            <a:pPr lvl="1">
              <a:lnSpc>
                <a:spcPct val="100000"/>
              </a:lnSpc>
            </a:pPr>
            <a:r>
              <a:rPr lang="en-GB" sz="1600" b="1" dirty="0">
                <a:latin typeface="Arial" panose="020B0604020202020204" pitchFamily="34" charset="0"/>
                <a:ea typeface="Calibri" panose="020F0502020204030204" pitchFamily="34" charset="0"/>
                <a:cs typeface="Arial" panose="020B0604020202020204" pitchFamily="34" charset="0"/>
              </a:rPr>
              <a:t>OM Conference 17/3/26 at Imperial College  (Truong)</a:t>
            </a:r>
          </a:p>
          <a:p>
            <a:pPr lvl="2">
              <a:lnSpc>
                <a:spcPct val="100000"/>
              </a:lnSpc>
            </a:pPr>
            <a:r>
              <a:rPr lang="en-GB" sz="1400" b="1" dirty="0">
                <a:latin typeface="Arial" panose="020B0604020202020204" pitchFamily="34" charset="0"/>
                <a:ea typeface="Calibri" panose="020F0502020204030204" pitchFamily="34" charset="0"/>
                <a:cs typeface="Arial" panose="020B0604020202020204" pitchFamily="34" charset="0"/>
              </a:rPr>
              <a:t>Any actions</a:t>
            </a:r>
          </a:p>
          <a:p>
            <a:pPr lvl="1">
              <a:lnSpc>
                <a:spcPct val="100000"/>
              </a:lnSpc>
            </a:pP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Vienna Conf. Update </a:t>
            </a:r>
          </a:p>
          <a:p>
            <a:pPr lvl="2">
              <a:lnSpc>
                <a:spcPct val="100000"/>
              </a:lnSpc>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Keynote / Papers/ Workshop.</a:t>
            </a:r>
          </a:p>
          <a:p>
            <a:pPr marL="0" indent="0">
              <a:lnSpc>
                <a:spcPct val="100000"/>
              </a:lnSpc>
              <a:buNone/>
            </a:pPr>
            <a:r>
              <a:rPr lang="en-GB" sz="1800" b="1" dirty="0">
                <a:latin typeface="Arial" panose="020B0604020202020204" pitchFamily="34" charset="0"/>
                <a:ea typeface="Calibri" panose="020F0502020204030204" pitchFamily="34" charset="0"/>
                <a:cs typeface="Arial" panose="020B0604020202020204" pitchFamily="34" charset="0"/>
              </a:rPr>
              <a:t>4. CIRIA Guide R185 Revision</a:t>
            </a: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2">
              <a:lnSpc>
                <a:spcPct val="100000"/>
              </a:lnSpc>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Arup/ Mott MacDonald - Progress.  </a:t>
            </a:r>
            <a:endPar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None/>
            </a:pP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5. Proposal for ICE </a:t>
            </a:r>
            <a:r>
              <a:rPr lang="en-GB" sz="1800" b="1" dirty="0" err="1">
                <a:solidFill>
                  <a:srgbClr val="000000"/>
                </a:solidFill>
                <a:latin typeface="Arial" panose="020B0604020202020204" pitchFamily="34" charset="0"/>
                <a:ea typeface="Calibri" panose="020F0502020204030204" pitchFamily="34" charset="0"/>
                <a:cs typeface="Arial" panose="020B0604020202020204" pitchFamily="34" charset="0"/>
              </a:rPr>
              <a:t>Geot</a:t>
            </a: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 Eng. Journal – Special Issue.</a:t>
            </a:r>
          </a:p>
          <a:p>
            <a:pPr lvl="2">
              <a:lnSpc>
                <a:spcPct val="100000"/>
              </a:lnSpc>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Ying Chen to Introduce.</a:t>
            </a:r>
          </a:p>
          <a:p>
            <a:pPr marL="0" lvl="0" indent="0">
              <a:lnSpc>
                <a:spcPct val="100000"/>
              </a:lnSpc>
              <a:buNone/>
            </a:pPr>
            <a:endPar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None/>
            </a:pPr>
            <a:r>
              <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rPr>
              <a:t>6. Working Groups</a:t>
            </a:r>
          </a:p>
          <a:p>
            <a:pPr lvl="1">
              <a:lnSpc>
                <a:spcPct val="100000"/>
              </a:lnSpc>
            </a:pPr>
            <a:endPar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Management Group  - Agenda  </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291142" y="680893"/>
            <a:ext cx="5900858" cy="6026266"/>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solidFill>
                  <a:srgbClr val="000000"/>
                </a:solidFill>
                <a:latin typeface="Arial" panose="020B0604020202020204" pitchFamily="34" charset="0"/>
                <a:ea typeface="Calibri" panose="020F0502020204030204" pitchFamily="34" charset="0"/>
                <a:cs typeface="Arial" panose="020B0604020202020204" pitchFamily="34" charset="0"/>
              </a:rPr>
              <a:t>7.</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 Next TC Members' meeting</a:t>
            </a:r>
            <a:endParaRPr lang="en-GB" sz="1800" b="1" dirty="0">
              <a:solidFill>
                <a:srgbClr val="FF0000"/>
              </a:solidFill>
              <a:latin typeface="Arial" panose="020B0604020202020204" pitchFamily="34" charset="0"/>
              <a:cs typeface="Arial" panose="020B0604020202020204" pitchFamily="34" charset="0"/>
            </a:endParaRPr>
          </a:p>
          <a:p>
            <a:pPr lvl="1"/>
            <a:r>
              <a:rPr lang="en-GB" sz="1600" b="1" dirty="0">
                <a:solidFill>
                  <a:srgbClr val="FF0000"/>
                </a:solidFill>
                <a:latin typeface="Arial" panose="020B0604020202020204" pitchFamily="34" charset="0"/>
                <a:cs typeface="Arial" panose="020B0604020202020204" pitchFamily="34" charset="0"/>
              </a:rPr>
              <a:t>24/3/2026 (09.30hrs UK time).</a:t>
            </a:r>
          </a:p>
          <a:p>
            <a:pPr lvl="2"/>
            <a:r>
              <a:rPr lang="en-GB" sz="1400" b="1" dirty="0">
                <a:solidFill>
                  <a:srgbClr val="FF0000"/>
                </a:solidFill>
                <a:latin typeface="Arial" panose="020B0604020202020204" pitchFamily="34" charset="0"/>
                <a:ea typeface="Calibri" panose="020F0502020204030204" pitchFamily="34" charset="0"/>
                <a:cs typeface="Arial" panose="020B0604020202020204" pitchFamily="34" charset="0"/>
              </a:rPr>
              <a:t>Tara Wood -  </a:t>
            </a:r>
            <a:r>
              <a:rPr lang="en-US" sz="1200" b="1" dirty="0">
                <a:solidFill>
                  <a:srgbClr val="FF0000"/>
                </a:solidFill>
              </a:rPr>
              <a:t>Bridging the knowledge gaps through observational methods: some Swedish examples.</a:t>
            </a:r>
            <a:endParaRPr lang="en-GB" sz="1600" b="1" dirty="0">
              <a:solidFill>
                <a:srgbClr val="FF0000"/>
              </a:solidFill>
              <a:latin typeface="Arial" panose="020B0604020202020204" pitchFamily="34" charset="0"/>
              <a:cs typeface="Arial" panose="020B0604020202020204" pitchFamily="34" charset="0"/>
            </a:endParaRPr>
          </a:p>
          <a:p>
            <a:pPr lvl="1"/>
            <a:r>
              <a:rPr lang="en-GB" sz="1600" b="1" dirty="0">
                <a:solidFill>
                  <a:srgbClr val="FF0000"/>
                </a:solidFill>
                <a:latin typeface="Arial" panose="020B0604020202020204" pitchFamily="34" charset="0"/>
                <a:cs typeface="Arial" panose="020B0604020202020204" pitchFamily="34" charset="0"/>
              </a:rPr>
              <a:t> ? June 2026 (09.30hrs UK time)  Presenter needed.</a:t>
            </a:r>
            <a:endPar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8. </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  </a:t>
            </a: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1600" b="1" dirty="0">
              <a:solidFill>
                <a:srgbClr val="FF0000"/>
              </a:solidFill>
              <a:latin typeface="Arial" panose="020B0604020202020204" pitchFamily="34" charset="0"/>
              <a:cs typeface="Arial" panose="020B0604020202020204" pitchFamily="34" charset="0"/>
            </a:endParaRP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15  April 2026 	09.00hrs UK time </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13 May 2026 	09.00hrs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03 June 2026	09.00hrs UK time </a:t>
            </a:r>
          </a:p>
          <a:p>
            <a:pPr marL="457200" lvl="1" indent="0">
              <a:buNone/>
              <a:tabLst>
                <a:tab pos="457200" algn="l"/>
              </a:tabLst>
            </a:pPr>
            <a:endParaRPr lang="en-GB" sz="18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6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9)Next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838200" y="944876"/>
            <a:ext cx="10515600" cy="4968247"/>
          </a:xfrm>
          <a:solidFill>
            <a:schemeClr val="accent4">
              <a:lumMod val="20000"/>
              <a:lumOff val="80000"/>
            </a:schemeClr>
          </a:solidFill>
        </p:spPr>
        <p:txBody>
          <a:bodyPr>
            <a:normAutofit/>
          </a:bodyPr>
          <a:lstStyle/>
          <a:p>
            <a:r>
              <a:rPr lang="en-GB" dirty="0">
                <a:latin typeface="Arial" panose="020B0604020202020204" pitchFamily="34" charset="0"/>
                <a:cs typeface="Arial" panose="020B0604020202020204" pitchFamily="34" charset="0"/>
              </a:rPr>
              <a:t>ISSMGE - TC206 Tech Committee - Members meetings:</a:t>
            </a:r>
            <a:endParaRPr lang="en-GB" b="1" dirty="0">
              <a:solidFill>
                <a:srgbClr val="FF0000"/>
              </a:solidFill>
              <a:latin typeface="Arial" panose="020B0604020202020204" pitchFamily="34" charset="0"/>
              <a:cs typeface="Arial" panose="020B0604020202020204" pitchFamily="34" charset="0"/>
            </a:endParaRP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24 March  2026  </a:t>
            </a:r>
            <a:r>
              <a:rPr lang="en-GB" sz="2000" dirty="0">
                <a:solidFill>
                  <a:srgbClr val="FF0000"/>
                </a:solidFill>
                <a:latin typeface="Arial" panose="020B0604020202020204" pitchFamily="34" charset="0"/>
                <a:ea typeface="Calibri" panose="020F0502020204030204" pitchFamily="34" charset="0"/>
                <a:cs typeface="Arial" panose="020B0604020202020204" pitchFamily="34" charset="0"/>
              </a:rPr>
              <a:t>Run in UK and American Times? </a:t>
            </a:r>
          </a:p>
          <a:p>
            <a:pPr lvl="2"/>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Tara Woods - </a:t>
            </a: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Bridging the knowledge gaps through observational methods: some Swedish examples.</a:t>
            </a: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June 2026 – New Presentation?  - report back on Vienna Conf</a:t>
            </a:r>
          </a:p>
          <a:p>
            <a:pPr marL="457200" lvl="1" indent="0">
              <a:buNone/>
            </a:pPr>
            <a:endParaRPr lang="en-GB" sz="1900" b="1"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TC206 Management Group Meetings</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15 April 2026	 09.00hrs UK time</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13 May 2026 	09:00am UK  time </a:t>
            </a:r>
          </a:p>
          <a:p>
            <a:pPr lvl="1">
              <a:tabLst>
                <a:tab pos="457200" algn="l"/>
              </a:tabLst>
            </a:pPr>
            <a:r>
              <a:rPr lang="en-GB" sz="1900" b="1" dirty="0">
                <a:solidFill>
                  <a:srgbClr val="FF0000"/>
                </a:solidFill>
                <a:latin typeface="Arial" panose="020B0604020202020204" pitchFamily="34" charset="0"/>
                <a:cs typeface="Arial" panose="020B0604020202020204" pitchFamily="34" charset="0"/>
              </a:rPr>
              <a:t>03 June 2026 	09:00am UK  time </a:t>
            </a: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1CC1-061C-569B-F5E8-E26BBD4BCCF8}"/>
              </a:ext>
            </a:extLst>
          </p:cNvPr>
          <p:cNvSpPr>
            <a:spLocks noGrp="1"/>
          </p:cNvSpPr>
          <p:nvPr>
            <p:ph type="title"/>
          </p:nvPr>
        </p:nvSpPr>
        <p:spPr/>
        <p:txBody>
          <a:bodyPr/>
          <a:lstStyle/>
          <a:p>
            <a:pPr algn="ctr"/>
            <a:r>
              <a:rPr lang="en-GB" dirty="0"/>
              <a:t>Any Questions </a:t>
            </a:r>
          </a:p>
        </p:txBody>
      </p:sp>
      <p:sp>
        <p:nvSpPr>
          <p:cNvPr id="3" name="Content Placeholder 2">
            <a:extLst>
              <a:ext uri="{FF2B5EF4-FFF2-40B4-BE49-F238E27FC236}">
                <a16:creationId xmlns:a16="http://schemas.microsoft.com/office/drawing/2014/main" id="{B2EE70C4-C67F-A149-E5C8-C8D66635004F}"/>
              </a:ext>
            </a:extLst>
          </p:cNvPr>
          <p:cNvSpPr>
            <a:spLocks noGrp="1"/>
          </p:cNvSpPr>
          <p:nvPr>
            <p:ph idx="1"/>
          </p:nvPr>
        </p:nvSpPr>
        <p:spPr/>
        <p:txBody>
          <a:bodyPr/>
          <a:lstStyle/>
          <a:p>
            <a:pPr marL="0" indent="0">
              <a:buNone/>
            </a:pPr>
            <a:endParaRPr lang="en-GB" dirty="0"/>
          </a:p>
        </p:txBody>
      </p:sp>
      <p:sp>
        <p:nvSpPr>
          <p:cNvPr id="4" name="Text Placeholder 3">
            <a:extLst>
              <a:ext uri="{FF2B5EF4-FFF2-40B4-BE49-F238E27FC236}">
                <a16:creationId xmlns:a16="http://schemas.microsoft.com/office/drawing/2014/main" id="{5106AD6F-48D0-DA1D-E3C2-3B3BA164CDF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2DB6D12E-D030-D43F-4721-AAC00DD40838}"/>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0362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4A94-D413-4990-C633-86A3468C91C9}"/>
              </a:ext>
            </a:extLst>
          </p:cNvPr>
          <p:cNvSpPr>
            <a:spLocks noGrp="1"/>
          </p:cNvSpPr>
          <p:nvPr>
            <p:ph type="title"/>
          </p:nvPr>
        </p:nvSpPr>
        <p:spPr/>
        <p:txBody>
          <a:bodyPr/>
          <a:lstStyle/>
          <a:p>
            <a:r>
              <a:rPr lang="en-GB" dirty="0"/>
              <a:t>3)	Conferences </a:t>
            </a:r>
          </a:p>
        </p:txBody>
      </p:sp>
      <p:sp>
        <p:nvSpPr>
          <p:cNvPr id="3" name="Content Placeholder 2">
            <a:extLst>
              <a:ext uri="{FF2B5EF4-FFF2-40B4-BE49-F238E27FC236}">
                <a16:creationId xmlns:a16="http://schemas.microsoft.com/office/drawing/2014/main" id="{6B8BBCFF-8959-CE6B-5FA4-D570CDCD005E}"/>
              </a:ext>
            </a:extLst>
          </p:cNvPr>
          <p:cNvSpPr>
            <a:spLocks noGrp="1"/>
          </p:cNvSpPr>
          <p:nvPr>
            <p:ph idx="1"/>
          </p:nvPr>
        </p:nvSpPr>
        <p:spPr/>
        <p:txBody>
          <a:bodyPr/>
          <a:lstStyle/>
          <a:p>
            <a:r>
              <a:rPr lang="en-GB" dirty="0"/>
              <a:t>OM Conference at Imperial College (17/3/26)</a:t>
            </a:r>
          </a:p>
          <a:p>
            <a:endParaRPr lang="en-GB" dirty="0"/>
          </a:p>
          <a:p>
            <a:r>
              <a:rPr lang="en-GB" dirty="0"/>
              <a:t>Vienna Conference TC206 Involvement  (14-19 June 2026)</a:t>
            </a:r>
          </a:p>
        </p:txBody>
      </p:sp>
      <p:sp>
        <p:nvSpPr>
          <p:cNvPr id="4" name="Text Placeholder 3">
            <a:extLst>
              <a:ext uri="{FF2B5EF4-FFF2-40B4-BE49-F238E27FC236}">
                <a16:creationId xmlns:a16="http://schemas.microsoft.com/office/drawing/2014/main" id="{6583FEF1-DD81-0210-2BCC-E8289180E8A4}"/>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57E1022D-7E59-2B40-6B7D-C061540CC6AC}"/>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1361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F8F4-4527-977D-CE62-BA28E5944429}"/>
              </a:ext>
            </a:extLst>
          </p:cNvPr>
          <p:cNvSpPr>
            <a:spLocks noGrp="1"/>
          </p:cNvSpPr>
          <p:nvPr>
            <p:ph type="title"/>
          </p:nvPr>
        </p:nvSpPr>
        <p:spPr>
          <a:xfrm>
            <a:off x="328613" y="344786"/>
            <a:ext cx="5988113" cy="1325563"/>
          </a:xfrm>
        </p:spPr>
        <p:txBody>
          <a:bodyPr/>
          <a:lstStyle/>
          <a:p>
            <a:r>
              <a:rPr lang="en-GB" dirty="0"/>
              <a:t>OM Conference - </a:t>
            </a:r>
          </a:p>
        </p:txBody>
      </p:sp>
      <p:sp>
        <p:nvSpPr>
          <p:cNvPr id="3" name="Content Placeholder 2">
            <a:extLst>
              <a:ext uri="{FF2B5EF4-FFF2-40B4-BE49-F238E27FC236}">
                <a16:creationId xmlns:a16="http://schemas.microsoft.com/office/drawing/2014/main" id="{6D78AA08-C524-8FD3-1F41-E4DADFBD5A68}"/>
              </a:ext>
            </a:extLst>
          </p:cNvPr>
          <p:cNvSpPr>
            <a:spLocks noGrp="1"/>
          </p:cNvSpPr>
          <p:nvPr>
            <p:ph idx="1"/>
          </p:nvPr>
        </p:nvSpPr>
        <p:spPr>
          <a:xfrm>
            <a:off x="540772" y="1792586"/>
            <a:ext cx="5906632" cy="3663997"/>
          </a:xfrm>
        </p:spPr>
        <p:txBody>
          <a:bodyPr>
            <a:normAutofit/>
          </a:bodyPr>
          <a:lstStyle/>
          <a:p>
            <a:r>
              <a:rPr lang="en-GB" dirty="0">
                <a:latin typeface="Arial" panose="020B0604020202020204" pitchFamily="34" charset="0"/>
                <a:cs typeface="Arial" panose="020B0604020202020204" pitchFamily="34" charset="0"/>
              </a:rPr>
              <a:t>What next??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Bank Account   £5759.51</a:t>
            </a:r>
          </a:p>
          <a:p>
            <a:pPr marL="0" indent="0">
              <a:buNone/>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2563ED5-5E43-AC97-C891-5723CED9907A}"/>
              </a:ext>
            </a:extLst>
          </p:cNvPr>
          <p:cNvSpPr>
            <a:spLocks noGrp="1"/>
          </p:cNvSpPr>
          <p:nvPr>
            <p:ph type="body" sz="quarter" idx="10"/>
          </p:nvPr>
        </p:nvSpPr>
        <p:spPr/>
        <p:txBody>
          <a:bodyPr/>
          <a:lstStyle/>
          <a:p>
            <a:endParaRPr lang="en-GB"/>
          </a:p>
        </p:txBody>
      </p:sp>
      <p:graphicFrame>
        <p:nvGraphicFramePr>
          <p:cNvPr id="9" name="Object 8">
            <a:extLst>
              <a:ext uri="{FF2B5EF4-FFF2-40B4-BE49-F238E27FC236}">
                <a16:creationId xmlns:a16="http://schemas.microsoft.com/office/drawing/2014/main" id="{ED9E6482-E862-E267-D41A-C6C47C81F912}"/>
              </a:ext>
            </a:extLst>
          </p:cNvPr>
          <p:cNvGraphicFramePr>
            <a:graphicFrameLocks noChangeAspect="1"/>
          </p:cNvGraphicFramePr>
          <p:nvPr>
            <p:extLst>
              <p:ext uri="{D42A27DB-BD31-4B8C-83A1-F6EECF244321}">
                <p14:modId xmlns:p14="http://schemas.microsoft.com/office/powerpoint/2010/main" val="3687841441"/>
              </p:ext>
            </p:extLst>
          </p:nvPr>
        </p:nvGraphicFramePr>
        <p:xfrm>
          <a:off x="7212892" y="70309"/>
          <a:ext cx="4650495" cy="6717382"/>
        </p:xfrm>
        <a:graphic>
          <a:graphicData uri="http://schemas.openxmlformats.org/presentationml/2006/ole">
            <mc:AlternateContent xmlns:mc="http://schemas.openxmlformats.org/markup-compatibility/2006">
              <mc:Choice xmlns:v="urn:schemas-microsoft-com:vml" Requires="v">
                <p:oleObj name="Acrobat Document" r:id="rId2" imgW="4114800" imgH="5943600" progId="Acrobat.Document.DC">
                  <p:embed/>
                </p:oleObj>
              </mc:Choice>
              <mc:Fallback>
                <p:oleObj name="Acrobat Document" r:id="rId2" imgW="4114800" imgH="5943600" progId="Acrobat.Document.DC">
                  <p:embed/>
                  <p:pic>
                    <p:nvPicPr>
                      <p:cNvPr id="9" name="Object 8">
                        <a:extLst>
                          <a:ext uri="{FF2B5EF4-FFF2-40B4-BE49-F238E27FC236}">
                            <a16:creationId xmlns:a16="http://schemas.microsoft.com/office/drawing/2014/main" id="{ED9E6482-E862-E267-D41A-C6C47C81F912}"/>
                          </a:ext>
                        </a:extLst>
                      </p:cNvPr>
                      <p:cNvPicPr/>
                      <p:nvPr/>
                    </p:nvPicPr>
                    <p:blipFill>
                      <a:blip r:embed="rId3"/>
                      <a:stretch>
                        <a:fillRect/>
                      </a:stretch>
                    </p:blipFill>
                    <p:spPr>
                      <a:xfrm>
                        <a:off x="7212892" y="70309"/>
                        <a:ext cx="4650495" cy="6717382"/>
                      </a:xfrm>
                      <a:prstGeom prst="rect">
                        <a:avLst/>
                      </a:prstGeom>
                    </p:spPr>
                  </p:pic>
                </p:oleObj>
              </mc:Fallback>
            </mc:AlternateContent>
          </a:graphicData>
        </a:graphic>
      </p:graphicFrame>
      <p:sp>
        <p:nvSpPr>
          <p:cNvPr id="5" name="Rectangle 1">
            <a:extLst>
              <a:ext uri="{FF2B5EF4-FFF2-40B4-BE49-F238E27FC236}">
                <a16:creationId xmlns:a16="http://schemas.microsoft.com/office/drawing/2014/main" id="{98D212AF-7D92-F52E-E269-02B07F036E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Tuesday, June 16th, 16:15-17:45 </a:t>
            </a:r>
            <a:r>
              <a:rPr kumimoji="0" lang="en-GB" altLang="en-US" sz="1300" b="0" i="0" u="none" strike="noStrike" cap="none" normalizeH="0" baseline="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in room L1, capacity 135.</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860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E667-AEBC-AC42-DC50-032F65A03F09}"/>
              </a:ext>
            </a:extLst>
          </p:cNvPr>
          <p:cNvSpPr>
            <a:spLocks noGrp="1"/>
          </p:cNvSpPr>
          <p:nvPr>
            <p:ph type="title"/>
          </p:nvPr>
        </p:nvSpPr>
        <p:spPr>
          <a:xfrm>
            <a:off x="583074" y="176212"/>
            <a:ext cx="11025851" cy="1325563"/>
          </a:xfrm>
        </p:spPr>
        <p:txBody>
          <a:bodyPr>
            <a:normAutofit/>
          </a:bodyPr>
          <a:lstStyle/>
          <a:p>
            <a:r>
              <a:rPr lang="en-GB" sz="3600" dirty="0"/>
              <a:t>Links with ISSMGE Technical</a:t>
            </a:r>
          </a:p>
        </p:txBody>
      </p:sp>
      <p:sp>
        <p:nvSpPr>
          <p:cNvPr id="3" name="Content Placeholder 2">
            <a:extLst>
              <a:ext uri="{FF2B5EF4-FFF2-40B4-BE49-F238E27FC236}">
                <a16:creationId xmlns:a16="http://schemas.microsoft.com/office/drawing/2014/main" id="{D251FD27-2C30-D44B-F358-A77F89B02A48}"/>
              </a:ext>
            </a:extLst>
          </p:cNvPr>
          <p:cNvSpPr>
            <a:spLocks noGrp="1"/>
          </p:cNvSpPr>
          <p:nvPr>
            <p:ph idx="1"/>
          </p:nvPr>
        </p:nvSpPr>
        <p:spPr>
          <a:xfrm>
            <a:off x="328612" y="1501775"/>
            <a:ext cx="10921979" cy="4980048"/>
          </a:xfrm>
          <a:solidFill>
            <a:schemeClr val="bg1"/>
          </a:solidFill>
        </p:spPr>
        <p:txBody>
          <a:bodyPr>
            <a:normAutofit/>
          </a:bodyPr>
          <a:lstStyle/>
          <a:p>
            <a:r>
              <a:rPr lang="en-GB" sz="2400" dirty="0"/>
              <a:t>Chair – Duncan Nicholson</a:t>
            </a:r>
          </a:p>
          <a:p>
            <a:r>
              <a:rPr lang="en-GB" sz="2400" dirty="0"/>
              <a:t>ISSMGE TC overview –  Marcelo Sánchez  			10 Min</a:t>
            </a:r>
          </a:p>
          <a:p>
            <a:r>
              <a:rPr lang="en-GB" sz="2400" dirty="0"/>
              <a:t>TC 220- Field Monitoring (Andrew Ridley),    			10 Min </a:t>
            </a:r>
          </a:p>
          <a:p>
            <a:r>
              <a:rPr lang="en-GB" sz="2400" dirty="0"/>
              <a:t>ERTC7/TC 103,  - Numerical  (Franz Tschuchnigg), 		10 Min </a:t>
            </a:r>
          </a:p>
          <a:p>
            <a:r>
              <a:rPr lang="en-GB" sz="2400" dirty="0"/>
              <a:t>TC 204  - Tunnels,  (Giulia Viggiani). 				10 Min </a:t>
            </a:r>
          </a:p>
          <a:p>
            <a:r>
              <a:rPr lang="en-GB" sz="2400" dirty="0"/>
              <a:t>Panel Discussion 							 5 Min</a:t>
            </a:r>
          </a:p>
          <a:p>
            <a:endParaRPr lang="en-GB" sz="2400" dirty="0"/>
          </a:p>
          <a:p>
            <a:r>
              <a:rPr lang="en-GB" sz="2400" dirty="0"/>
              <a:t>Other Tech Committees – </a:t>
            </a:r>
          </a:p>
          <a:p>
            <a:r>
              <a:rPr lang="en-GB" sz="2400" dirty="0"/>
              <a:t>TC207 -Walls (Prof Ong), TC208 - Slopes (Prof Cotecchia), </a:t>
            </a:r>
          </a:p>
          <a:p>
            <a:r>
              <a:rPr lang="en-GB" sz="2400" dirty="0"/>
              <a:t>TC 222 -  BIM,    TC 304  - Risk,    TC 309 – Machine Learning</a:t>
            </a:r>
            <a:r>
              <a:rPr lang="en-GB" dirty="0"/>
              <a:t>.</a:t>
            </a:r>
          </a:p>
        </p:txBody>
      </p:sp>
      <p:sp>
        <p:nvSpPr>
          <p:cNvPr id="4" name="Text Placeholder 3">
            <a:extLst>
              <a:ext uri="{FF2B5EF4-FFF2-40B4-BE49-F238E27FC236}">
                <a16:creationId xmlns:a16="http://schemas.microsoft.com/office/drawing/2014/main" id="{3E4B0C25-EC7A-17BD-7131-70BC8A0C022A}"/>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309C44B-84F6-A89F-5C66-B163473E3AF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1716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772296" y="512598"/>
            <a:ext cx="10515600" cy="740733"/>
          </a:xfrm>
        </p:spPr>
        <p:txBody>
          <a:bodyPr>
            <a:normAutofit fontScale="90000"/>
          </a:bodyPr>
          <a:lstStyle/>
          <a:p>
            <a:r>
              <a:rPr lang="en-GB" sz="3600" dirty="0"/>
              <a:t>ISSMGE 21</a:t>
            </a:r>
            <a:r>
              <a:rPr lang="en-GB" sz="3600" baseline="30000" dirty="0"/>
              <a:t>st</a:t>
            </a:r>
            <a:r>
              <a:rPr lang="en-GB" sz="3600" dirty="0"/>
              <a:t> Int. Conf.  - Vienna - 14-19 June 2026  </a:t>
            </a:r>
            <a:endParaRPr lang="en-GB" dirty="0"/>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14649" y="1253330"/>
            <a:ext cx="11030893" cy="4838997"/>
          </a:xfrm>
        </p:spPr>
        <p:txBody>
          <a:bodyPr>
            <a:normAutofit fontScale="92500" lnSpcReduction="20000"/>
          </a:bodyPr>
          <a:lstStyle/>
          <a:p>
            <a:pPr lvl="1"/>
            <a:r>
              <a:rPr lang="en-GB" sz="2600" b="1" dirty="0">
                <a:latin typeface="Calibri" panose="020F0502020204030204" pitchFamily="34" charset="0"/>
                <a:ea typeface="PMingLiU" panose="02020500000000000000" pitchFamily="18" charset="-120"/>
                <a:cs typeface="PMingLiU" panose="02020500000000000000" pitchFamily="18" charset="-120"/>
              </a:rPr>
              <a:t>Keynote speech </a:t>
            </a:r>
            <a:r>
              <a:rPr lang="en-GB" sz="2600" dirty="0">
                <a:latin typeface="Calibri" panose="020F0502020204030204" pitchFamily="34" charset="0"/>
                <a:ea typeface="PMingLiU" panose="02020500000000000000" pitchFamily="18" charset="-120"/>
                <a:cs typeface="PMingLiU" panose="02020500000000000000" pitchFamily="18" charset="-120"/>
              </a:rPr>
              <a:t>on OM by Tony O’Brian </a:t>
            </a:r>
            <a:r>
              <a:rPr lang="en-GB" sz="2600" dirty="0">
                <a:solidFill>
                  <a:srgbClr val="FF0000"/>
                </a:solidFill>
                <a:latin typeface="Calibri" panose="020F0502020204030204" pitchFamily="34" charset="0"/>
                <a:ea typeface="PMingLiU" panose="02020500000000000000" pitchFamily="18" charset="-120"/>
                <a:cs typeface="PMingLiU" panose="02020500000000000000" pitchFamily="18" charset="-120"/>
              </a:rPr>
              <a:t>– focus on collaboration and teams.</a:t>
            </a:r>
          </a:p>
          <a:p>
            <a:pPr lvl="1"/>
            <a:endParaRPr lang="en-GB" sz="2600" dirty="0">
              <a:latin typeface="Calibri" panose="020F0502020204030204" pitchFamily="34" charset="0"/>
              <a:ea typeface="PMingLiU" panose="02020500000000000000" pitchFamily="18" charset="-120"/>
              <a:cs typeface="PMingLiU" panose="02020500000000000000" pitchFamily="18" charset="-120"/>
            </a:endParaRPr>
          </a:p>
          <a:p>
            <a:pPr lvl="1"/>
            <a:r>
              <a:rPr lang="en-GB" sz="2600" dirty="0">
                <a:latin typeface="Calibri" panose="020F0502020204030204" pitchFamily="34" charset="0"/>
                <a:ea typeface="PMingLiU" panose="02020500000000000000" pitchFamily="18" charset="-120"/>
                <a:cs typeface="PMingLiU" panose="02020500000000000000" pitchFamily="18" charset="-120"/>
              </a:rPr>
              <a:t>22 OM Papers passed to TC206 (23/12/25).</a:t>
            </a:r>
          </a:p>
          <a:p>
            <a:pPr lvl="1"/>
            <a:r>
              <a:rPr lang="en-GB" sz="2600" dirty="0">
                <a:solidFill>
                  <a:srgbClr val="FF0000"/>
                </a:solidFill>
                <a:latin typeface="Calibri" panose="020F0502020204030204" pitchFamily="34" charset="0"/>
                <a:ea typeface="PMingLiU" panose="02020500000000000000" pitchFamily="18" charset="-120"/>
                <a:cs typeface="PMingLiU" panose="02020500000000000000" pitchFamily="18" charset="-120"/>
              </a:rPr>
              <a:t>TC206 Paper Selection Team – 5 people  - Duncan, Ying, Alesandro, Hock, Mandy, </a:t>
            </a:r>
          </a:p>
          <a:p>
            <a:pPr marL="457200" lvl="1" indent="0">
              <a:buNone/>
            </a:pPr>
            <a:endParaRPr lang="en-GB" sz="2600" dirty="0">
              <a:latin typeface="Calibri" panose="020F0502020204030204" pitchFamily="34" charset="0"/>
              <a:ea typeface="PMingLiU" panose="02020500000000000000" pitchFamily="18" charset="-120"/>
              <a:cs typeface="PMingLiU" panose="02020500000000000000" pitchFamily="18" charset="-120"/>
            </a:endParaRPr>
          </a:p>
          <a:p>
            <a:pPr lvl="2"/>
            <a:r>
              <a:rPr lang="en-GB" sz="2200" b="1" dirty="0">
                <a:solidFill>
                  <a:srgbClr val="FF0000"/>
                </a:solidFill>
                <a:latin typeface="Calibri" panose="020F0502020204030204" pitchFamily="34" charset="0"/>
                <a:ea typeface="PMingLiU" panose="02020500000000000000" pitchFamily="18" charset="-120"/>
                <a:cs typeface="PMingLiU" panose="02020500000000000000" pitchFamily="18" charset="-120"/>
              </a:rPr>
              <a:t>Oral session booked (90 Minutes)</a:t>
            </a:r>
            <a:r>
              <a:rPr lang="en-GB" sz="2200" b="1" dirty="0">
                <a:latin typeface="Calibri" panose="020F0502020204030204" pitchFamily="34" charset="0"/>
                <a:ea typeface="PMingLiU" panose="02020500000000000000" pitchFamily="18" charset="-120"/>
                <a:cs typeface="PMingLiU" panose="02020500000000000000" pitchFamily="18" charset="-120"/>
              </a:rPr>
              <a:t>. – </a:t>
            </a:r>
            <a:r>
              <a:rPr lang="en-GB" sz="2200" dirty="0">
                <a:latin typeface="Calibri" panose="020F0502020204030204" pitchFamily="34" charset="0"/>
                <a:ea typeface="PMingLiU" panose="02020500000000000000" pitchFamily="18" charset="-120"/>
                <a:cs typeface="PMingLiU" panose="02020500000000000000" pitchFamily="18" charset="-120"/>
              </a:rPr>
              <a:t>TC206 to define 6 paper for 10-12 min. presentations</a:t>
            </a:r>
          </a:p>
          <a:p>
            <a:pPr lvl="2"/>
            <a:r>
              <a:rPr lang="en-GB" sz="2200" dirty="0">
                <a:latin typeface="Calibri" panose="020F0502020204030204" pitchFamily="34" charset="0"/>
                <a:ea typeface="PMingLiU" panose="02020500000000000000" pitchFamily="18" charset="-120"/>
                <a:cs typeface="PMingLiU" panose="02020500000000000000" pitchFamily="18" charset="-120"/>
              </a:rPr>
              <a:t>Joint session on Monday 15/6/26 (MO-05) in Room N1. </a:t>
            </a:r>
          </a:p>
          <a:p>
            <a:pPr lvl="2"/>
            <a:endParaRPr lang="en-GB" sz="2200" dirty="0">
              <a:solidFill>
                <a:srgbClr val="FF0000"/>
              </a:solidFill>
              <a:latin typeface="Calibri" panose="020F0502020204030204" pitchFamily="34" charset="0"/>
              <a:ea typeface="PMingLiU" panose="02020500000000000000" pitchFamily="18" charset="-120"/>
              <a:cs typeface="PMingLiU" panose="02020500000000000000" pitchFamily="18" charset="-120"/>
            </a:endParaRPr>
          </a:p>
          <a:p>
            <a:pPr lvl="2"/>
            <a:r>
              <a:rPr lang="en-GB" sz="2200" b="1" dirty="0">
                <a:solidFill>
                  <a:srgbClr val="FF0000"/>
                </a:solidFill>
                <a:latin typeface="Calibri" panose="020F0502020204030204" pitchFamily="34" charset="0"/>
                <a:ea typeface="PMingLiU" panose="02020500000000000000" pitchFamily="18" charset="-120"/>
                <a:cs typeface="PMingLiU" panose="02020500000000000000" pitchFamily="18" charset="-120"/>
              </a:rPr>
              <a:t>Poster Session / Single Slide – </a:t>
            </a:r>
            <a:r>
              <a:rPr lang="en-GB" sz="2200" dirty="0">
                <a:latin typeface="Calibri" panose="020F0502020204030204" pitchFamily="34" charset="0"/>
                <a:ea typeface="PMingLiU" panose="02020500000000000000" pitchFamily="18" charset="-120"/>
                <a:cs typeface="PMingLiU" panose="02020500000000000000" pitchFamily="18" charset="-120"/>
              </a:rPr>
              <a:t>TC206 to allocate 13 places.</a:t>
            </a:r>
          </a:p>
          <a:p>
            <a:pPr lvl="2"/>
            <a:r>
              <a:rPr lang="en-GB" sz="2200" dirty="0"/>
              <a:t>Joint session on Wednesday 17/6/26 (WE13) in Room N1. </a:t>
            </a:r>
            <a:endParaRPr lang="en-GB" sz="2200" dirty="0">
              <a:latin typeface="Calibri" panose="020F0502020204030204" pitchFamily="34" charset="0"/>
              <a:ea typeface="PMingLiU" panose="02020500000000000000" pitchFamily="18" charset="-120"/>
              <a:cs typeface="PMingLiU" panose="02020500000000000000" pitchFamily="18" charset="-120"/>
            </a:endParaRPr>
          </a:p>
          <a:p>
            <a:pPr lvl="1"/>
            <a:endParaRPr lang="en-GB" sz="2200" b="1" dirty="0">
              <a:latin typeface="PMingLiU" panose="02020500000000000000" pitchFamily="18" charset="-120"/>
              <a:ea typeface="PMingLiU" panose="02020500000000000000" pitchFamily="18" charset="-120"/>
              <a:cs typeface="PMingLiU" panose="02020500000000000000" pitchFamily="18" charset="-120"/>
            </a:endParaRPr>
          </a:p>
          <a:p>
            <a:pPr lvl="2"/>
            <a:r>
              <a:rPr lang="en-GB" sz="2200" b="1" dirty="0">
                <a:solidFill>
                  <a:srgbClr val="FF0000"/>
                </a:solidFill>
                <a:latin typeface="Calibri" panose="020F0502020204030204" pitchFamily="34" charset="0"/>
                <a:ea typeface="PMingLiU" panose="02020500000000000000" pitchFamily="18" charset="-120"/>
              </a:rPr>
              <a:t>“Workshop” Session </a:t>
            </a:r>
            <a:r>
              <a:rPr lang="en-GB" sz="1900" b="1" dirty="0">
                <a:solidFill>
                  <a:srgbClr val="FF0000"/>
                </a:solidFill>
                <a:latin typeface="Calibri" panose="020F0502020204030204" pitchFamily="34" charset="0"/>
                <a:ea typeface="PMingLiU" panose="02020500000000000000" pitchFamily="18" charset="-120"/>
              </a:rPr>
              <a:t>(90 minutes</a:t>
            </a:r>
            <a:r>
              <a:rPr lang="en-GB" sz="1900" dirty="0">
                <a:latin typeface="Calibri" panose="020F0502020204030204" pitchFamily="34" charset="0"/>
                <a:ea typeface="PMingLiU" panose="02020500000000000000" pitchFamily="18" charset="-120"/>
              </a:rPr>
              <a:t>?) – TC206  to organise</a:t>
            </a:r>
            <a:r>
              <a:rPr lang="en-GB" sz="2200" dirty="0"/>
              <a:t>.  </a:t>
            </a:r>
          </a:p>
          <a:p>
            <a:pPr lvl="2"/>
            <a:r>
              <a:rPr lang="en-GB" sz="2200" dirty="0"/>
              <a:t>Session on Tuesday, June 16th, 16:15-17:45 in Room L1, capacity 135</a:t>
            </a:r>
          </a:p>
          <a:p>
            <a:pPr lvl="1"/>
            <a:endParaRPr lang="en-GB" sz="2600" dirty="0"/>
          </a:p>
          <a:p>
            <a:pPr lvl="1"/>
            <a:endParaRPr lang="en-GB" sz="2600" dirty="0"/>
          </a:p>
          <a:p>
            <a:pPr lvl="1"/>
            <a:r>
              <a:rPr lang="en-GB" sz="2600" dirty="0"/>
              <a:t>TC206 informal evening dinner during conference – Should we plan?</a:t>
            </a:r>
          </a:p>
          <a:p>
            <a:pPr lvl="1"/>
            <a:endParaRPr lang="en-GB" dirty="0">
              <a:solidFill>
                <a:srgbClr val="FF0000"/>
              </a:solidFill>
            </a:endParaRPr>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
        <p:nvSpPr>
          <p:cNvPr id="6" name="Rectangle 1">
            <a:extLst>
              <a:ext uri="{FF2B5EF4-FFF2-40B4-BE49-F238E27FC236}">
                <a16:creationId xmlns:a16="http://schemas.microsoft.com/office/drawing/2014/main" id="{30221CEC-EE00-EC52-7568-63267BB4FB1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F5573"/>
                </a:solidFill>
                <a:effectLst/>
                <a:latin typeface="Times New Roman" panose="02020603050405020304" pitchFamily="18" charset="0"/>
                <a:ea typeface="Aptos" panose="020B0004020202020204" pitchFamily="34" charset="0"/>
                <a:cs typeface="Times New Roman" panose="02020603050405020304" pitchFamily="18" charset="0"/>
              </a:rPr>
              <a:t>joint session on Wednesday 17/6/26 WE13 in Room N1.  I believe this is a single slide / poster session.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618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0DE8-F300-9E8C-AE45-884FC3056034}"/>
              </a:ext>
            </a:extLst>
          </p:cNvPr>
          <p:cNvSpPr>
            <a:spLocks noGrp="1"/>
          </p:cNvSpPr>
          <p:nvPr>
            <p:ph type="title"/>
          </p:nvPr>
        </p:nvSpPr>
        <p:spPr>
          <a:xfrm>
            <a:off x="838200" y="-84217"/>
            <a:ext cx="10515600" cy="836058"/>
          </a:xfrm>
        </p:spPr>
        <p:txBody>
          <a:bodyPr/>
          <a:lstStyle/>
          <a:p>
            <a:r>
              <a:rPr lang="en-GB" dirty="0"/>
              <a:t>TC206 Workshop Programme </a:t>
            </a:r>
          </a:p>
        </p:txBody>
      </p:sp>
      <p:sp>
        <p:nvSpPr>
          <p:cNvPr id="3" name="Content Placeholder 2">
            <a:extLst>
              <a:ext uri="{FF2B5EF4-FFF2-40B4-BE49-F238E27FC236}">
                <a16:creationId xmlns:a16="http://schemas.microsoft.com/office/drawing/2014/main" id="{C9F079B6-7605-43DC-753A-30131284FE6B}"/>
              </a:ext>
            </a:extLst>
          </p:cNvPr>
          <p:cNvSpPr>
            <a:spLocks noGrp="1"/>
          </p:cNvSpPr>
          <p:nvPr>
            <p:ph idx="1"/>
          </p:nvPr>
        </p:nvSpPr>
        <p:spPr>
          <a:xfrm>
            <a:off x="508000" y="887571"/>
            <a:ext cx="11267440" cy="5970429"/>
          </a:xfrm>
          <a:solidFill>
            <a:schemeClr val="bg1">
              <a:lumMod val="95000"/>
            </a:schemeClr>
          </a:solidFill>
        </p:spPr>
        <p:txBody>
          <a:bodyPr>
            <a:normAutofit fontScale="25000" lnSpcReduction="20000"/>
          </a:bodyPr>
          <a:lstStyle/>
          <a:p>
            <a:r>
              <a:rPr lang="en-GB" sz="6400" dirty="0">
                <a:latin typeface="Arial" panose="020B0604020202020204" pitchFamily="34" charset="0"/>
                <a:cs typeface="Arial" panose="020B0604020202020204" pitchFamily="34" charset="0"/>
              </a:rPr>
              <a:t>16:32 – 16:40: </a:t>
            </a:r>
            <a:r>
              <a:rPr lang="en-GB" sz="6400" i="1" dirty="0">
                <a:latin typeface="Arial" panose="020B0604020202020204" pitchFamily="34" charset="0"/>
                <a:cs typeface="Arial" panose="020B0604020202020204" pitchFamily="34" charset="0"/>
              </a:rPr>
              <a:t>From Contracts to Codes – what else does the OM need to Succeed?</a:t>
            </a:r>
            <a:r>
              <a:rPr lang="en-GB" sz="6400" dirty="0">
                <a:latin typeface="Arial" panose="020B0604020202020204" pitchFamily="34" charset="0"/>
                <a:cs typeface="Arial" panose="020B0604020202020204" pitchFamily="34" charset="0"/>
              </a:rPr>
              <a:t> Tony </a:t>
            </a:r>
            <a:r>
              <a:rPr lang="en-GB" sz="6400" dirty="0" err="1">
                <a:latin typeface="Arial" panose="020B0604020202020204" pitchFamily="34" charset="0"/>
                <a:cs typeface="Arial" panose="020B0604020202020204" pitchFamily="34" charset="0"/>
              </a:rPr>
              <a:t>O’’Brien</a:t>
            </a:r>
            <a:r>
              <a:rPr lang="en-GB" sz="6400" dirty="0">
                <a:latin typeface="Arial" panose="020B0604020202020204" pitchFamily="34" charset="0"/>
                <a:cs typeface="Arial" panose="020B0604020202020204" pitchFamily="34" charset="0"/>
              </a:rPr>
              <a:t>, Mott MacDonald</a:t>
            </a:r>
          </a:p>
          <a:p>
            <a:r>
              <a:rPr lang="en-GB" sz="6400" b="1" dirty="0">
                <a:latin typeface="Arial" panose="020B0604020202020204" pitchFamily="34" charset="0"/>
                <a:cs typeface="Arial" panose="020B0604020202020204" pitchFamily="34" charset="0"/>
              </a:rPr>
              <a:t>            </a:t>
            </a:r>
            <a:r>
              <a:rPr lang="en-GB" sz="6400" dirty="0">
                <a:latin typeface="Arial" panose="020B0604020202020204" pitchFamily="34" charset="0"/>
                <a:cs typeface="Arial" panose="020B0604020202020204" pitchFamily="34" charset="0"/>
              </a:rPr>
              <a:t>16:20-16:22: </a:t>
            </a:r>
            <a:r>
              <a:rPr lang="en-GB" sz="6400" i="1" dirty="0">
                <a:latin typeface="Arial" panose="020B0604020202020204" pitchFamily="34" charset="0"/>
                <a:cs typeface="Arial" panose="020B0604020202020204" pitchFamily="34" charset="0"/>
              </a:rPr>
              <a:t>Introduction, Tony O’Brien, </a:t>
            </a:r>
            <a:r>
              <a:rPr lang="en-GB" sz="6400" i="1" dirty="0" err="1">
                <a:latin typeface="Arial" panose="020B0604020202020204" pitchFamily="34" charset="0"/>
                <a:cs typeface="Arial" panose="020B0604020202020204" pitchFamily="34" charset="0"/>
              </a:rPr>
              <a:t>MottMacDonald</a:t>
            </a:r>
            <a:endParaRPr lang="en-GB" sz="6400" dirty="0">
              <a:latin typeface="Arial" panose="020B0604020202020204" pitchFamily="34" charset="0"/>
              <a:cs typeface="Arial" panose="020B0604020202020204" pitchFamily="34" charset="0"/>
            </a:endParaRPr>
          </a:p>
          <a:p>
            <a:r>
              <a:rPr lang="en-GB" sz="6400" b="1" dirty="0">
                <a:latin typeface="Arial" panose="020B0604020202020204" pitchFamily="34" charset="0"/>
                <a:cs typeface="Arial" panose="020B0604020202020204" pitchFamily="34" charset="0"/>
              </a:rPr>
              <a:t>16:20–16:50 — What Does the OM need to Succeed (Chair/Organisation: Tony O)</a:t>
            </a:r>
            <a:endParaRPr lang="en-GB" sz="6400" dirty="0">
              <a:latin typeface="Arial" panose="020B0604020202020204" pitchFamily="34" charset="0"/>
              <a:cs typeface="Arial" panose="020B0604020202020204" pitchFamily="34" charset="0"/>
            </a:endParaRPr>
          </a:p>
          <a:p>
            <a:pPr marL="0" indent="0">
              <a:buNone/>
            </a:pPr>
            <a:endParaRPr lang="en-GB" sz="4000" dirty="0">
              <a:latin typeface="Arial" panose="020B0604020202020204" pitchFamily="34" charset="0"/>
              <a:cs typeface="Arial" panose="020B0604020202020204" pitchFamily="34" charset="0"/>
            </a:endParaRPr>
          </a:p>
          <a:p>
            <a:r>
              <a:rPr lang="en-GB" sz="6400" b="1" dirty="0">
                <a:latin typeface="Arial" panose="020B0604020202020204" pitchFamily="34" charset="0"/>
                <a:cs typeface="Arial" panose="020B0604020202020204" pitchFamily="34" charset="0"/>
              </a:rPr>
              <a:t>16:15–16:20 — Welcome &amp; Introduction (Duncan)</a:t>
            </a:r>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              16:22-16:32: </a:t>
            </a:r>
            <a:r>
              <a:rPr lang="en-GB" sz="6400" i="1" dirty="0">
                <a:latin typeface="Arial" panose="020B0604020202020204" pitchFamily="34" charset="0"/>
                <a:cs typeface="Arial" panose="020B0604020202020204" pitchFamily="34" charset="0"/>
              </a:rPr>
              <a:t>Achieving Agreement to Use the OM</a:t>
            </a:r>
            <a:r>
              <a:rPr lang="en-GB" sz="6400" dirty="0">
                <a:latin typeface="Arial" panose="020B0604020202020204" pitchFamily="34" charset="0"/>
                <a:cs typeface="Arial" panose="020B0604020202020204" pitchFamily="34" charset="0"/>
              </a:rPr>
              <a:t>, Hock Liong Liew, </a:t>
            </a:r>
            <a:r>
              <a:rPr lang="en-GB" sz="6400" dirty="0" err="1">
                <a:latin typeface="Arial" panose="020B0604020202020204" pitchFamily="34" charset="0"/>
                <a:cs typeface="Arial" panose="020B0604020202020204" pitchFamily="34" charset="0"/>
              </a:rPr>
              <a:t>MottMacDonald</a:t>
            </a:r>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16:40 -16-50: Discussion</a:t>
            </a:r>
          </a:p>
          <a:p>
            <a:r>
              <a:rPr lang="en-GB" sz="6400" b="1" dirty="0">
                <a:latin typeface="Arial" panose="020B0604020202020204" pitchFamily="34" charset="0"/>
                <a:cs typeface="Arial" panose="020B0604020202020204" pitchFamily="34" charset="0"/>
              </a:rPr>
              <a:t>16:50–17:40 — RTBA (Chair/Organisation: Franz)</a:t>
            </a:r>
            <a:endParaRPr lang="en-GB" sz="6400" dirty="0">
              <a:latin typeface="Arial" panose="020B0604020202020204" pitchFamily="34" charset="0"/>
              <a:cs typeface="Arial" panose="020B0604020202020204" pitchFamily="34" charset="0"/>
            </a:endParaRPr>
          </a:p>
          <a:p>
            <a:r>
              <a:rPr lang="en-GB" sz="6400" b="1" dirty="0">
                <a:latin typeface="Arial" panose="020B0604020202020204" pitchFamily="34" charset="0"/>
                <a:cs typeface="Arial" panose="020B0604020202020204" pitchFamily="34" charset="0"/>
              </a:rPr>
              <a:t>	</a:t>
            </a:r>
            <a:r>
              <a:rPr lang="en-GB" sz="6400" dirty="0">
                <a:latin typeface="Arial" panose="020B0604020202020204" pitchFamily="34" charset="0"/>
                <a:cs typeface="Arial" panose="020B0604020202020204" pitchFamily="34" charset="0"/>
              </a:rPr>
              <a:t>16:50-17:04: 	</a:t>
            </a:r>
            <a:r>
              <a:rPr lang="en-GB" sz="6400" i="1" dirty="0">
                <a:latin typeface="Arial" panose="020B0604020202020204" pitchFamily="34" charset="0"/>
                <a:cs typeface="Arial" panose="020B0604020202020204" pitchFamily="34" charset="0"/>
              </a:rPr>
              <a:t>Introduction to Real-Time Back Analysis and recent developments </a:t>
            </a:r>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Franz Tschuchnigg, Institute of Soil Mechanics, Foundation Engineering and Computational Geotechnics, Graz University of Technology</a:t>
            </a:r>
          </a:p>
          <a:p>
            <a:r>
              <a:rPr lang="en-GB" sz="6400" dirty="0">
                <a:latin typeface="Arial" panose="020B0604020202020204" pitchFamily="34" charset="0"/>
                <a:cs typeface="Arial" panose="020B0604020202020204" pitchFamily="34" charset="0"/>
              </a:rPr>
              <a:t>17:04-17:16: 	</a:t>
            </a:r>
            <a:r>
              <a:rPr lang="en-GB" sz="6400" i="1" dirty="0">
                <a:latin typeface="Arial" panose="020B0604020202020204" pitchFamily="34" charset="0"/>
                <a:cs typeface="Arial" panose="020B0604020202020204" pitchFamily="34" charset="0"/>
              </a:rPr>
              <a:t>Back analysis of the Old Oak Common box using surrogate models</a:t>
            </a:r>
            <a:endParaRPr lang="en-GB" sz="6400" dirty="0">
              <a:latin typeface="Arial" panose="020B0604020202020204" pitchFamily="34" charset="0"/>
              <a:cs typeface="Arial" panose="020B0604020202020204" pitchFamily="34" charset="0"/>
            </a:endParaRPr>
          </a:p>
          <a:p>
            <a:r>
              <a:rPr lang="en-GB" sz="6400" dirty="0" err="1">
                <a:latin typeface="Arial" panose="020B0604020202020204" pitchFamily="34" charset="0"/>
                <a:cs typeface="Arial" panose="020B0604020202020204" pitchFamily="34" charset="0"/>
              </a:rPr>
              <a:t>Yunxiang</a:t>
            </a:r>
            <a:r>
              <a:rPr lang="en-GB" sz="6400" dirty="0">
                <a:latin typeface="Arial" panose="020B0604020202020204" pitchFamily="34" charset="0"/>
                <a:cs typeface="Arial" panose="020B0604020202020204" pitchFamily="34" charset="0"/>
              </a:rPr>
              <a:t> Yang, Imperial College London</a:t>
            </a:r>
          </a:p>
          <a:p>
            <a:r>
              <a:rPr lang="en-GB" sz="6400" dirty="0">
                <a:latin typeface="Arial" panose="020B0604020202020204" pitchFamily="34" charset="0"/>
                <a:cs typeface="Arial" panose="020B0604020202020204" pitchFamily="34" charset="0"/>
              </a:rPr>
              <a:t>17:16-17:28: 	</a:t>
            </a:r>
            <a:r>
              <a:rPr lang="en-GB" sz="6400" i="1" dirty="0">
                <a:latin typeface="Arial" panose="020B0604020202020204" pitchFamily="34" charset="0"/>
                <a:cs typeface="Arial" panose="020B0604020202020204" pitchFamily="34" charset="0"/>
              </a:rPr>
              <a:t>Back analysis of a deep excavation - insights from manual and machine learning approaches</a:t>
            </a:r>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Ying Chen, Transport for London </a:t>
            </a:r>
          </a:p>
          <a:p>
            <a:r>
              <a:rPr lang="en-GB" sz="6400" dirty="0">
                <a:latin typeface="Arial" panose="020B0604020202020204" pitchFamily="34" charset="0"/>
                <a:cs typeface="Arial" panose="020B0604020202020204" pitchFamily="34" charset="0"/>
              </a:rPr>
              <a:t>17:28-17:40: 	</a:t>
            </a:r>
            <a:r>
              <a:rPr lang="en-GB" sz="6400" i="1" dirty="0">
                <a:latin typeface="Arial" panose="020B0604020202020204" pitchFamily="34" charset="0"/>
                <a:cs typeface="Arial" panose="020B0604020202020204" pitchFamily="34" charset="0"/>
              </a:rPr>
              <a:t>Near Real-Time Back Analysis to support the application of the Observational Method on High Speed Two retaining structures</a:t>
            </a:r>
            <a:endParaRPr lang="en-GB" sz="6400"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Natalie Wride, Mott MacDonald</a:t>
            </a:r>
          </a:p>
          <a:p>
            <a:r>
              <a:rPr lang="en-GB" sz="6400" dirty="0">
                <a:latin typeface="Arial" panose="020B0604020202020204" pitchFamily="34" charset="0"/>
                <a:cs typeface="Arial" panose="020B0604020202020204" pitchFamily="34" charset="0"/>
              </a:rPr>
              <a:t> </a:t>
            </a:r>
          </a:p>
          <a:p>
            <a:r>
              <a:rPr lang="en-GB" sz="6400" b="1" dirty="0">
                <a:latin typeface="Arial" panose="020B0604020202020204" pitchFamily="34" charset="0"/>
                <a:cs typeface="Arial" panose="020B0604020202020204" pitchFamily="34" charset="0"/>
              </a:rPr>
              <a:t>17:40–17:45 — Closing (Duncan)</a:t>
            </a:r>
            <a:endParaRPr lang="en-GB" sz="40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484FC04-AB9F-AFED-B7EB-F4183B29F102}"/>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0182EE03-B762-E54B-F53F-685EF7A6E9E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29278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838200" y="365125"/>
            <a:ext cx="10515600" cy="568325"/>
          </a:xfrm>
        </p:spPr>
        <p:txBody>
          <a:bodyPr>
            <a:normAutofit fontScale="90000"/>
          </a:bodyPr>
          <a:lstStyle/>
          <a:p>
            <a:r>
              <a:rPr lang="en-GB" dirty="0"/>
              <a:t>Other Conf / Publications:</a:t>
            </a:r>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639096" y="1747554"/>
            <a:ext cx="10515600" cy="2967470"/>
          </a:xfrm>
        </p:spPr>
        <p:txBody>
          <a:bodyPr>
            <a:normAutofit/>
          </a:bodyPr>
          <a:lstStyle/>
          <a:p>
            <a:r>
              <a:rPr lang="en-GB" dirty="0"/>
              <a:t>6th Int. Conf. on Information Technology in Geo-Engineering (6th ICITG) in Graz, Austria, - 13 to 16 October 2026. </a:t>
            </a:r>
            <a:r>
              <a:rPr lang="en-GB" sz="3200" dirty="0"/>
              <a:t>-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800" b="1"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800" b="1"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09143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77D-BBC4-A37A-7B6D-0E8344F99B4F}"/>
              </a:ext>
            </a:extLst>
          </p:cNvPr>
          <p:cNvSpPr>
            <a:spLocks noGrp="1"/>
          </p:cNvSpPr>
          <p:nvPr>
            <p:ph type="title"/>
          </p:nvPr>
        </p:nvSpPr>
        <p:spPr>
          <a:xfrm>
            <a:off x="838199" y="365126"/>
            <a:ext cx="11009671" cy="630298"/>
          </a:xfrm>
        </p:spPr>
        <p:txBody>
          <a:bodyPr>
            <a:normAutofit fontScale="90000"/>
          </a:bodyPr>
          <a:lstStyle/>
          <a:p>
            <a:r>
              <a:rPr lang="en-GB" dirty="0"/>
              <a:t>CIRIA Revised R185 on OM</a:t>
            </a:r>
          </a:p>
        </p:txBody>
      </p:sp>
      <p:sp>
        <p:nvSpPr>
          <p:cNvPr id="3" name="Content Placeholder 2">
            <a:extLst>
              <a:ext uri="{FF2B5EF4-FFF2-40B4-BE49-F238E27FC236}">
                <a16:creationId xmlns:a16="http://schemas.microsoft.com/office/drawing/2014/main" id="{8088F2FE-5C6C-1393-692E-D6F163862B59}"/>
              </a:ext>
            </a:extLst>
          </p:cNvPr>
          <p:cNvSpPr>
            <a:spLocks noGrp="1"/>
          </p:cNvSpPr>
          <p:nvPr>
            <p:ph idx="1"/>
          </p:nvPr>
        </p:nvSpPr>
        <p:spPr>
          <a:xfrm>
            <a:off x="571982" y="1471643"/>
            <a:ext cx="10515600" cy="4351338"/>
          </a:xfrm>
        </p:spPr>
        <p:txBody>
          <a:bodyPr>
            <a:normAutofit fontScale="92500" lnSpcReduction="20000"/>
          </a:bodyPr>
          <a:lstStyle/>
          <a:p>
            <a:r>
              <a:rPr lang="en-GB" dirty="0"/>
              <a:t>Contract awarded to Arup / Mott MacDonald </a:t>
            </a:r>
          </a:p>
          <a:p>
            <a:r>
              <a:rPr lang="en-GB" dirty="0"/>
              <a:t>Kick off Meeting with Collaborators on 10/12/2023.</a:t>
            </a:r>
          </a:p>
          <a:p>
            <a:r>
              <a:rPr lang="en-GB" dirty="0"/>
              <a:t>CIRIA Steering Group Meetings on 3/12/25 and 10/2/26</a:t>
            </a:r>
          </a:p>
          <a:p>
            <a:r>
              <a:rPr lang="en-GB" dirty="0"/>
              <a:t>Using OM Conference 17/3/25 to gather industry feedback.</a:t>
            </a:r>
          </a:p>
          <a:p>
            <a:endParaRPr lang="en-GB" dirty="0"/>
          </a:p>
          <a:p>
            <a:r>
              <a:rPr lang="en-GB" dirty="0"/>
              <a:t>Johan Spross is TC206 rep on steering group.</a:t>
            </a:r>
          </a:p>
          <a:p>
            <a:endParaRPr lang="en-GB" dirty="0"/>
          </a:p>
          <a:p>
            <a:r>
              <a:rPr lang="en-GB" dirty="0"/>
              <a:t>Questionnaire circulated for comment</a:t>
            </a:r>
          </a:p>
          <a:p>
            <a:endParaRPr lang="en-GB" dirty="0"/>
          </a:p>
          <a:p>
            <a:r>
              <a:rPr lang="en-GB" dirty="0"/>
              <a:t>First draft soon end of April 26</a:t>
            </a:r>
          </a:p>
        </p:txBody>
      </p:sp>
      <p:sp>
        <p:nvSpPr>
          <p:cNvPr id="4" name="Text Placeholder 3">
            <a:extLst>
              <a:ext uri="{FF2B5EF4-FFF2-40B4-BE49-F238E27FC236}">
                <a16:creationId xmlns:a16="http://schemas.microsoft.com/office/drawing/2014/main" id="{E4EF9EE6-8E6E-1836-EC38-95070E097A1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2DA7DAC-FA88-73A7-B885-B9D8EFBDDFC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00991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ans 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09197AB1-976B-43DD-A3FC-DAED88A3328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SMGE Technical Committee 206 Powerpoint Template.potx" id="{3304A8CC-9291-49BB-B992-4DD4E00EE7E5}" vid="{AC0B5073-BDC2-4D66-B056-1641E6949EA5}"/>
    </a:ext>
  </a:extLst>
</a:theme>
</file>

<file path=ppt/theme/theme3.xml><?xml version="1.0" encoding="utf-8"?>
<a:theme xmlns:a="http://schemas.openxmlformats.org/drawingml/2006/main" name="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4.xml><?xml version="1.0" encoding="utf-8"?>
<a:theme xmlns:a="http://schemas.openxmlformats.org/drawingml/2006/main" name="3_Mott MacDonald Template 2022">
  <a:themeElements>
    <a:clrScheme name="MM Turquoise">
      <a:dk1>
        <a:srgbClr val="000000"/>
      </a:dk1>
      <a:lt1>
        <a:srgbClr val="FFFFFF"/>
      </a:lt1>
      <a:dk2>
        <a:srgbClr val="575656"/>
      </a:dk2>
      <a:lt2>
        <a:srgbClr val="EDEBE6"/>
      </a:lt2>
      <a:accent1>
        <a:srgbClr val="2FB6BC"/>
      </a:accent1>
      <a:accent2>
        <a:srgbClr val="009695"/>
      </a:accent2>
      <a:accent3>
        <a:srgbClr val="2B86C7"/>
      </a:accent3>
      <a:accent4>
        <a:srgbClr val="216B99"/>
      </a:accent4>
      <a:accent5>
        <a:srgbClr val="41AC4C"/>
      </a:accent5>
      <a:accent6>
        <a:srgbClr val="8E3F91"/>
      </a:accent6>
      <a:hlink>
        <a:srgbClr val="009695"/>
      </a:hlink>
      <a:folHlink>
        <a:srgbClr val="2FB6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5.xml><?xml version="1.0" encoding="utf-8"?>
<a:theme xmlns:a="http://schemas.openxmlformats.org/drawingml/2006/main" name="1_Mott MacDonald Template 2022">
  <a:themeElements>
    <a:clrScheme name="MM Blue">
      <a:dk1>
        <a:srgbClr val="000000"/>
      </a:dk1>
      <a:lt1>
        <a:srgbClr val="FFFFFF"/>
      </a:lt1>
      <a:dk2>
        <a:srgbClr val="575656"/>
      </a:dk2>
      <a:lt2>
        <a:srgbClr val="EDEBE6"/>
      </a:lt2>
      <a:accent1>
        <a:srgbClr val="2B86C7"/>
      </a:accent1>
      <a:accent2>
        <a:srgbClr val="009695"/>
      </a:accent2>
      <a:accent3>
        <a:srgbClr val="41AC4C"/>
      </a:accent3>
      <a:accent4>
        <a:srgbClr val="AFC236"/>
      </a:accent4>
      <a:accent5>
        <a:srgbClr val="2FB6BC"/>
      </a:accent5>
      <a:accent6>
        <a:srgbClr val="216B99"/>
      </a:accent6>
      <a:hlink>
        <a:srgbClr val="216B99"/>
      </a:hlink>
      <a:folHlink>
        <a:srgbClr val="2B86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6.xml><?xml version="1.0" encoding="utf-8"?>
<a:theme xmlns:a="http://schemas.openxmlformats.org/drawingml/2006/main" name="2_Mott MacDonald Template 2022">
  <a:themeElements>
    <a:clrScheme name="MM Lime Green">
      <a:dk1>
        <a:srgbClr val="000000"/>
      </a:dk1>
      <a:lt1>
        <a:srgbClr val="FFFFFF"/>
      </a:lt1>
      <a:dk2>
        <a:srgbClr val="575656"/>
      </a:dk2>
      <a:lt2>
        <a:srgbClr val="EDEBE6"/>
      </a:lt2>
      <a:accent1>
        <a:srgbClr val="AFC236"/>
      </a:accent1>
      <a:accent2>
        <a:srgbClr val="41AC4C"/>
      </a:accent2>
      <a:accent3>
        <a:srgbClr val="2FB6BC"/>
      </a:accent3>
      <a:accent4>
        <a:srgbClr val="009695"/>
      </a:accent4>
      <a:accent5>
        <a:srgbClr val="2B86C7"/>
      </a:accent5>
      <a:accent6>
        <a:srgbClr val="8E3F91"/>
      </a:accent6>
      <a:hlink>
        <a:srgbClr val="41AC4C"/>
      </a:hlink>
      <a:folHlink>
        <a:srgbClr val="AFC2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1_MM" id="{F30AE99B-6838-46DA-B1D2-91AC42CB6501}" vid="{DE1860A6-2B0B-4671-87D3-8AB175E35B06}"/>
    </a:ext>
  </a:extLst>
</a:theme>
</file>

<file path=ppt/theme/theme7.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322504234685904","enableDocumentContentUpdater":true,"version":"1.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637753391892227763","enableDocumentContentUpdater":false,"version":"2.0"}]]></TemplafySlideTemplateConfiguration>
</file>

<file path=customXml/item15.xml><?xml version="1.0" encoding="utf-8"?>
<TemplafySlideTemplateConfiguration><![CDATA[{"slideVersion":1,"isValidatorEnabled":false,"isLocked":false,"elementsMetadata":[],"slideId":"637753391892227763","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7753391892227763","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637753391892227763","enableDocumentContentUpdater":false,"version":"2.0"}]]></TemplafySlideTemplateConfiguration>
</file>

<file path=customXml/item22.xml><?xml version="1.0" encoding="utf-8"?>
<TemplafySlideTemplateConfiguration><![CDATA[{"slideVersion":1,"isValidatorEnabled":false,"isLocked":false,"elementsMetadata":[],"slideId":"637753391892227763","enableDocumentContentUpdater":false,"version":"2.0"}]]></TemplafySlideTemplateConfiguration>
</file>

<file path=customXml/item3.xml><?xml version="1.0" encoding="utf-8"?>
<TemplafySlideTemplateConfiguration><![CDATA[{"slideVersion":1,"isValidatorEnabled":false,"isLocked":false,"elementsMetadata":[],"slideId":"637753391892243984","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7753391892227763","enableDocumentContentUpdater":false,"version":"2.0"}]]></TemplafySlideTemplateConfiguration>
</file>

<file path=customXml/item6.xml><?xml version="1.0" encoding="utf-8"?>
<TemplafySlideTemplateConfiguration><![CDATA[{"slideVersion":1,"isValidatorEnabled":false,"isLocked":false,"elementsMetadata":[],"slideId":"637753391892227763","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documentContentValidatorConfiguration":{"enableDocumentContentValidator":false,"documentContentValidatorVersion":0},"elementsMetadata":[],"slideId":"637322504234842188","enableDocumentContentUpdater":true,"version":"1.0"}]]></TemplafySlideTemplateConfiguration>
</file>

<file path=customXml/item9.xml><?xml version="1.0" encoding="utf-8"?>
<TemplafySlideTemplateConfiguration><![CDATA[{"slideVersion":1,"isValidatorEnabled":false,"isLocked":false,"elementsMetadata":[],"slideId":"637753391892214650","enableDocumentContentUpdater":false,"version":"2.0"}]]></TemplafySlideTemplateConfiguration>
</file>

<file path=customXml/itemProps1.xml><?xml version="1.0" encoding="utf-8"?>
<ds:datastoreItem xmlns:ds="http://schemas.openxmlformats.org/officeDocument/2006/customXml" ds:itemID="{BA9684A7-4C4C-47DE-A70D-56BA0990C4B7}">
  <ds:schemaRefs/>
</ds:datastoreItem>
</file>

<file path=customXml/itemProps10.xml><?xml version="1.0" encoding="utf-8"?>
<ds:datastoreItem xmlns:ds="http://schemas.openxmlformats.org/officeDocument/2006/customXml" ds:itemID="{14D1AAC2-A1E6-4A85-9094-A7D60DF7FD9A}">
  <ds:schemaRefs/>
</ds:datastoreItem>
</file>

<file path=customXml/itemProps11.xml><?xml version="1.0" encoding="utf-8"?>
<ds:datastoreItem xmlns:ds="http://schemas.openxmlformats.org/officeDocument/2006/customXml" ds:itemID="{DC99435C-290C-4CDF-A5E2-B38CA16AA338}">
  <ds:schemaRefs/>
</ds:datastoreItem>
</file>

<file path=customXml/itemProps12.xml><?xml version="1.0" encoding="utf-8"?>
<ds:datastoreItem xmlns:ds="http://schemas.openxmlformats.org/officeDocument/2006/customXml" ds:itemID="{7B99D4F5-E01C-4BDD-A9B0-7CF37D96E577}">
  <ds:schemaRefs/>
</ds:datastoreItem>
</file>

<file path=customXml/itemProps13.xml><?xml version="1.0" encoding="utf-8"?>
<ds:datastoreItem xmlns:ds="http://schemas.openxmlformats.org/officeDocument/2006/customXml" ds:itemID="{C0B7E490-4658-4FB4-9267-A2472966FC60}">
  <ds:schemaRefs/>
</ds:datastoreItem>
</file>

<file path=customXml/itemProps14.xml><?xml version="1.0" encoding="utf-8"?>
<ds:datastoreItem xmlns:ds="http://schemas.openxmlformats.org/officeDocument/2006/customXml" ds:itemID="{AB35A41D-9B92-4FCD-870B-7EEFA305B98E}">
  <ds:schemaRefs/>
</ds:datastoreItem>
</file>

<file path=customXml/itemProps15.xml><?xml version="1.0" encoding="utf-8"?>
<ds:datastoreItem xmlns:ds="http://schemas.openxmlformats.org/officeDocument/2006/customXml" ds:itemID="{B8A97941-2E86-4DA0-AD78-FE5F4D84F921}">
  <ds:schemaRefs/>
</ds:datastoreItem>
</file>

<file path=customXml/itemProps16.xml><?xml version="1.0" encoding="utf-8"?>
<ds:datastoreItem xmlns:ds="http://schemas.openxmlformats.org/officeDocument/2006/customXml" ds:itemID="{5D0D8289-49FD-41C8-8C43-34508C3127FD}">
  <ds:schemaRefs/>
</ds:datastoreItem>
</file>

<file path=customXml/itemProps17.xml><?xml version="1.0" encoding="utf-8"?>
<ds:datastoreItem xmlns:ds="http://schemas.openxmlformats.org/officeDocument/2006/customXml" ds:itemID="{C946C537-ECA8-46CA-BDAA-205272BC8AE1}">
  <ds:schemaRefs/>
</ds:datastoreItem>
</file>

<file path=customXml/itemProps18.xml><?xml version="1.0" encoding="utf-8"?>
<ds:datastoreItem xmlns:ds="http://schemas.openxmlformats.org/officeDocument/2006/customXml" ds:itemID="{430B21EC-2084-4508-97D0-8AC759F4396E}">
  <ds:schemaRefs/>
</ds:datastoreItem>
</file>

<file path=customXml/itemProps19.xml><?xml version="1.0" encoding="utf-8"?>
<ds:datastoreItem xmlns:ds="http://schemas.openxmlformats.org/officeDocument/2006/customXml" ds:itemID="{DA7858F9-2698-4030-8FA4-8A474590326A}">
  <ds:schemaRefs/>
</ds:datastoreItem>
</file>

<file path=customXml/itemProps2.xml><?xml version="1.0" encoding="utf-8"?>
<ds:datastoreItem xmlns:ds="http://schemas.openxmlformats.org/officeDocument/2006/customXml" ds:itemID="{6E4B402B-296A-4127-9396-49A0B62E09C1}">
  <ds:schemaRefs/>
</ds:datastoreItem>
</file>

<file path=customXml/itemProps20.xml><?xml version="1.0" encoding="utf-8"?>
<ds:datastoreItem xmlns:ds="http://schemas.openxmlformats.org/officeDocument/2006/customXml" ds:itemID="{3BE2DBBA-3C2A-4E38-8B2C-30B1925A0391}">
  <ds:schemaRefs/>
</ds:datastoreItem>
</file>

<file path=customXml/itemProps21.xml><?xml version="1.0" encoding="utf-8"?>
<ds:datastoreItem xmlns:ds="http://schemas.openxmlformats.org/officeDocument/2006/customXml" ds:itemID="{33416931-B3CD-4018-8835-380FDC98E6EF}">
  <ds:schemaRefs/>
</ds:datastoreItem>
</file>

<file path=customXml/itemProps22.xml><?xml version="1.0" encoding="utf-8"?>
<ds:datastoreItem xmlns:ds="http://schemas.openxmlformats.org/officeDocument/2006/customXml" ds:itemID="{38BD5DE6-8A20-4DBE-BE64-342F55C3AD1B}">
  <ds:schemaRefs/>
</ds:datastoreItem>
</file>

<file path=customXml/itemProps3.xml><?xml version="1.0" encoding="utf-8"?>
<ds:datastoreItem xmlns:ds="http://schemas.openxmlformats.org/officeDocument/2006/customXml" ds:itemID="{A013EFAB-EA8A-4ACB-9F2D-029C55C5896C}">
  <ds:schemaRefs/>
</ds:datastoreItem>
</file>

<file path=customXml/itemProps4.xml><?xml version="1.0" encoding="utf-8"?>
<ds:datastoreItem xmlns:ds="http://schemas.openxmlformats.org/officeDocument/2006/customXml" ds:itemID="{64E48607-DE2F-4FCE-A254-D002F1BF10AC}">
  <ds:schemaRefs/>
</ds:datastoreItem>
</file>

<file path=customXml/itemProps5.xml><?xml version="1.0" encoding="utf-8"?>
<ds:datastoreItem xmlns:ds="http://schemas.openxmlformats.org/officeDocument/2006/customXml" ds:itemID="{DD5000C6-0713-46B0-938F-F4113FE7A2AB}">
  <ds:schemaRefs/>
</ds:datastoreItem>
</file>

<file path=customXml/itemProps6.xml><?xml version="1.0" encoding="utf-8"?>
<ds:datastoreItem xmlns:ds="http://schemas.openxmlformats.org/officeDocument/2006/customXml" ds:itemID="{DF99B058-CFEB-455C-8E60-8DCB3C0EDBCC}">
  <ds:schemaRefs/>
</ds:datastoreItem>
</file>

<file path=customXml/itemProps7.xml><?xml version="1.0" encoding="utf-8"?>
<ds:datastoreItem xmlns:ds="http://schemas.openxmlformats.org/officeDocument/2006/customXml" ds:itemID="{4A134940-D1D2-423D-AE64-8301C6C14851}">
  <ds:schemaRefs/>
</ds:datastoreItem>
</file>

<file path=customXml/itemProps8.xml><?xml version="1.0" encoding="utf-8"?>
<ds:datastoreItem xmlns:ds="http://schemas.openxmlformats.org/officeDocument/2006/customXml" ds:itemID="{AD9F35C9-FDE3-4512-8D36-1B3A5A1C3AD9}">
  <ds:schemaRefs/>
</ds:datastoreItem>
</file>

<file path=customXml/itemProps9.xml><?xml version="1.0" encoding="utf-8"?>
<ds:datastoreItem xmlns:ds="http://schemas.openxmlformats.org/officeDocument/2006/customXml" ds:itemID="{66EC641E-6C2C-4CF2-8558-B0289BE67A81}">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Sub group Monitoring data</Template>
  <TotalTime>25243</TotalTime>
  <Words>1815</Words>
  <Application>Microsoft Office PowerPoint</Application>
  <PresentationFormat>Widescreen</PresentationFormat>
  <Paragraphs>241</Paragraphs>
  <Slides>21</Slides>
  <Notes>0</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21</vt:i4>
      </vt:variant>
    </vt:vector>
  </HeadingPairs>
  <TitlesOfParts>
    <vt:vector size="39" baseType="lpstr">
      <vt:lpstr>PMingLiU</vt:lpstr>
      <vt:lpstr>Aptos</vt:lpstr>
      <vt:lpstr>Arial</vt:lpstr>
      <vt:lpstr>Calibri</vt:lpstr>
      <vt:lpstr>Johnston100 Light</vt:lpstr>
      <vt:lpstr>Sans Serif</vt:lpstr>
      <vt:lpstr>SansSerif</vt:lpstr>
      <vt:lpstr>Symbol</vt:lpstr>
      <vt:lpstr>Times New Roman</vt:lpstr>
      <vt:lpstr>Wingdings</vt:lpstr>
      <vt:lpstr>Office Theme</vt:lpstr>
      <vt:lpstr>Custom Design</vt:lpstr>
      <vt:lpstr>Mott MacDonald Template 2022</vt:lpstr>
      <vt:lpstr>3_Mott MacDonald Template 2022</vt:lpstr>
      <vt:lpstr>1_Mott MacDonald Template 2022</vt:lpstr>
      <vt:lpstr>2_Mott MacDonald Template 2022</vt:lpstr>
      <vt:lpstr>Arup</vt:lpstr>
      <vt:lpstr>Acrobat Document</vt:lpstr>
      <vt:lpstr>ISSMGE - TC206 Management Group Meeting  15-04-2026 at 09:00 – 09.30hrs - UK time</vt:lpstr>
      <vt:lpstr>Management Group  - Agenda  </vt:lpstr>
      <vt:lpstr>3) Conferences </vt:lpstr>
      <vt:lpstr>OM Conference - </vt:lpstr>
      <vt:lpstr>Links with ISSMGE Technical</vt:lpstr>
      <vt:lpstr>ISSMGE 21st Int. Conf.  - Vienna - 14-19 June 2026  </vt:lpstr>
      <vt:lpstr>TC206 Workshop Programme </vt:lpstr>
      <vt:lpstr>Other Conf / Publications:</vt:lpstr>
      <vt:lpstr>CIRIA Revised R185 on OM</vt:lpstr>
      <vt:lpstr>PowerPoint Presentation</vt:lpstr>
      <vt:lpstr>PowerPoint Presentation</vt:lpstr>
      <vt:lpstr>5)TC206 Working Group Updates</vt:lpstr>
      <vt:lpstr>PowerPoint Presentation</vt:lpstr>
      <vt:lpstr>Monitoring Group   (Hock, Leen, Dorota, Duncan, Daniele)</vt:lpstr>
      <vt:lpstr>Historical Assets – Mandy Korff</vt:lpstr>
      <vt:lpstr>Next Historic Asset Meeting - 06 March 2026. 09.00 UK time. </vt:lpstr>
      <vt:lpstr>Contracts - update by Tony O’Brien </vt:lpstr>
      <vt:lpstr>Eurocodes - Johan Spross </vt:lpstr>
      <vt:lpstr>Tunnelling Working Group - update by C Menkiti </vt:lpstr>
      <vt:lpstr>9)Next Meetings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data for back analysis</dc:title>
  <dc:creator>Ying Chen</dc:creator>
  <cp:lastModifiedBy>Duncan Nicholson</cp:lastModifiedBy>
  <cp:revision>245</cp:revision>
  <cp:lastPrinted>2021-03-17T15:14:37Z</cp:lastPrinted>
  <dcterms:created xsi:type="dcterms:W3CDTF">2021-02-13T15:35:14Z</dcterms:created>
  <dcterms:modified xsi:type="dcterms:W3CDTF">2026-04-14T19:25:30Z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2020-11-17T10:39:20Z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4b62c35d-e160-4fee-9d41-6dde98de8b50</vt:lpwstr>
  </property>
  <property fmtid="{D5CDD505-2E9C-101B-9397-08002B2CF9AE}" pid="8" name="MSIP_Label_82fa3fd3-029b-403d-91b4-1dc930cb0e60_ContentBits">
    <vt:lpwstr>0</vt:lpwstr>
  </property>
</Properties>
</file>